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Questrial" panose="020B0604020202020204" charset="0"/>
      <p:regular r:id="rId41"/>
    </p:embeddedFont>
    <p:embeddedFont>
      <p:font typeface="Gaegu" panose="020B0604020202020204" charset="0"/>
      <p:regular r:id="rId42"/>
      <p:bold r:id="rId43"/>
    </p:embeddedFont>
    <p:embeddedFont>
      <p:font typeface="Fira Sans Extra Condensed Medium"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9b4598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3" name="Google Shape;633;gf9b45983c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f639466aa2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2" name="Google Shape;852;gf639466aa2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f639466aa2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3" name="Google Shape;873;gf639466aa2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f639466aa2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4" name="Google Shape;904;gf639466aa2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f639466aa2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0" name="Google Shape;920;gf639466aa2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1" name="Google Shape;94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f9b45983c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f9b45983c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f9b45983c3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f9b45983c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f9b45983c3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f9b45983c3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f639466aa2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8" name="Google Shape;968;gf639466aa2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f639466aa2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0" name="Google Shape;980;gf639466aa2_0_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f639466aa2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1" name="Google Shape;1001;gf639466aa2_0_4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f9b45983c3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f9b45983c3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f397d9e1a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f397d9e1a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f397d9e1a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f397d9e1a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f397d9e1a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f397d9e1a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f397d9e1a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f397d9e1a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f397d9e1a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f397d9e1a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f397d9e1a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f397d9e1a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f397d9e1ad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f397d9e1a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f397d9e1ad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f397d9e1a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3" name="Google Shape;65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f397d9e1a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f397d9e1a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f397d9e1ad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f397d9e1a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f397d9e1a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f397d9e1a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f397d9e1ad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f397d9e1a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f397d9e1ad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f397d9e1ad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f397d9e1ad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f397d9e1a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2" name="Google Shape;116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fa9e73abb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2" name="Google Shape;1222;gfa9e73abb7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1" name="Google Shape;123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f9b45983c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gf9b45983c3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f9b45983c3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9" name="Google Shape;739;gf9b45983c3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f639466a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f639466aa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f639466a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8" name="Google Shape;818;gf639466aa2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24475" y="922450"/>
            <a:ext cx="5495100" cy="2355600"/>
          </a:xfrm>
          <a:prstGeom prst="rect">
            <a:avLst/>
          </a:prstGeom>
          <a:noFill/>
          <a:ln>
            <a:noFill/>
          </a:ln>
        </p:spPr>
        <p:txBody>
          <a:bodyPr spcFirstLastPara="1" wrap="square" lIns="91425" tIns="91425" rIns="91425" bIns="91425" anchor="ctr" anchorCtr="0">
            <a:normAutofit/>
          </a:bodyPr>
          <a:lstStyle>
            <a:lvl1pPr lvl="0" algn="ctr">
              <a:lnSpc>
                <a:spcPct val="60000"/>
              </a:lnSpc>
              <a:spcBef>
                <a:spcPts val="0"/>
              </a:spcBef>
              <a:spcAft>
                <a:spcPts val="0"/>
              </a:spcAft>
              <a:buClr>
                <a:schemeClr val="lt1"/>
              </a:buClr>
              <a:buSzPts val="5200"/>
              <a:buFont typeface="Permanent Marker"/>
              <a:buNone/>
              <a:defRPr sz="6300">
                <a:solidFill>
                  <a:schemeClr val="dk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1730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2800"/>
              <a:buFont typeface="Sarala"/>
              <a:buNone/>
              <a:defRPr sz="16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73625" y="3049157"/>
            <a:ext cx="1994237" cy="2094277"/>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flipH="1">
            <a:off x="7879660" y="0"/>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7149652" y="3265650"/>
            <a:ext cx="1994293" cy="1877798"/>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flipH="1">
            <a:off x="-49697" y="-77400"/>
            <a:ext cx="1679697" cy="3343055"/>
          </a:xfrm>
          <a:custGeom>
            <a:avLst/>
            <a:gdLst/>
            <a:ahLst/>
            <a:cxnLst/>
            <a:rect l="l" t="t" r="r" b="b"/>
            <a:pathLst>
              <a:path w="45953" h="91459" extrusionOk="0">
                <a:moveTo>
                  <a:pt x="45455" y="0"/>
                </a:moveTo>
                <a:lnTo>
                  <a:pt x="4158" y="2010"/>
                </a:lnTo>
                <a:cubicBezTo>
                  <a:pt x="2408" y="6505"/>
                  <a:pt x="1" y="11140"/>
                  <a:pt x="498" y="15934"/>
                </a:cubicBezTo>
                <a:cubicBezTo>
                  <a:pt x="3581" y="45614"/>
                  <a:pt x="39209" y="21942"/>
                  <a:pt x="34196" y="50170"/>
                </a:cubicBezTo>
                <a:cubicBezTo>
                  <a:pt x="32525" y="59500"/>
                  <a:pt x="25046" y="67596"/>
                  <a:pt x="25841" y="77025"/>
                </a:cubicBezTo>
                <a:cubicBezTo>
                  <a:pt x="26506" y="84932"/>
                  <a:pt x="35320" y="91459"/>
                  <a:pt x="43397" y="91459"/>
                </a:cubicBezTo>
                <a:cubicBezTo>
                  <a:pt x="44261" y="91459"/>
                  <a:pt x="45116" y="91384"/>
                  <a:pt x="45953" y="91228"/>
                </a:cubicBezTo>
                <a:lnTo>
                  <a:pt x="45455" y="13090"/>
                </a:lnTo>
                <a:lnTo>
                  <a:pt x="454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rot="5400000">
            <a:off x="5024955" y="2828174"/>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rot="5400000">
            <a:off x="2100580" y="-974146"/>
            <a:ext cx="1119149" cy="295245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 name="Google Shape;18;p2"/>
          <p:cNvGrpSpPr/>
          <p:nvPr/>
        </p:nvGrpSpPr>
        <p:grpSpPr>
          <a:xfrm>
            <a:off x="1864142" y="3399345"/>
            <a:ext cx="1123434" cy="1393873"/>
            <a:chOff x="2197575" y="2352900"/>
            <a:chExt cx="828125" cy="1027475"/>
          </a:xfrm>
        </p:grpSpPr>
        <p:sp>
          <p:nvSpPr>
            <p:cNvPr id="19" name="Google Shape;19;p2"/>
            <p:cNvSpPr/>
            <p:nvPr/>
          </p:nvSpPr>
          <p:spPr>
            <a:xfrm>
              <a:off x="2227600" y="2376300"/>
              <a:ext cx="534575" cy="269175"/>
            </a:xfrm>
            <a:custGeom>
              <a:avLst/>
              <a:gdLst/>
              <a:ahLst/>
              <a:cxnLst/>
              <a:rect l="l" t="t" r="r" b="b"/>
              <a:pathLst>
                <a:path w="21383" h="10767" extrusionOk="0">
                  <a:moveTo>
                    <a:pt x="18914" y="1"/>
                  </a:moveTo>
                  <a:cubicBezTo>
                    <a:pt x="18714" y="1"/>
                    <a:pt x="18580" y="1"/>
                    <a:pt x="18514" y="34"/>
                  </a:cubicBezTo>
                  <a:cubicBezTo>
                    <a:pt x="18180" y="201"/>
                    <a:pt x="367" y="10242"/>
                    <a:pt x="0" y="10475"/>
                  </a:cubicBezTo>
                  <a:cubicBezTo>
                    <a:pt x="467" y="10542"/>
                    <a:pt x="968" y="10709"/>
                    <a:pt x="1301" y="10742"/>
                  </a:cubicBezTo>
                  <a:cubicBezTo>
                    <a:pt x="1351" y="10759"/>
                    <a:pt x="1401" y="10767"/>
                    <a:pt x="1447" y="10767"/>
                  </a:cubicBezTo>
                  <a:cubicBezTo>
                    <a:pt x="1493" y="10767"/>
                    <a:pt x="1535" y="10759"/>
                    <a:pt x="1568" y="10742"/>
                  </a:cubicBezTo>
                  <a:cubicBezTo>
                    <a:pt x="1668" y="10709"/>
                    <a:pt x="2569" y="10208"/>
                    <a:pt x="3970" y="9474"/>
                  </a:cubicBezTo>
                  <a:cubicBezTo>
                    <a:pt x="8506" y="6973"/>
                    <a:pt x="18180" y="1569"/>
                    <a:pt x="21382" y="401"/>
                  </a:cubicBezTo>
                  <a:cubicBezTo>
                    <a:pt x="21382" y="401"/>
                    <a:pt x="19714" y="68"/>
                    <a:pt x="18914" y="1"/>
                  </a:cubicBezTo>
                  <a:close/>
                </a:path>
              </a:pathLst>
            </a:custGeom>
            <a:solidFill>
              <a:srgbClr val="F6F4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2204250" y="2352900"/>
              <a:ext cx="496200" cy="286125"/>
            </a:xfrm>
            <a:custGeom>
              <a:avLst/>
              <a:gdLst/>
              <a:ahLst/>
              <a:cxnLst/>
              <a:rect l="l" t="t" r="r" b="b"/>
              <a:pathLst>
                <a:path w="19848" h="11445" extrusionOk="0">
                  <a:moveTo>
                    <a:pt x="19094" y="0"/>
                  </a:moveTo>
                  <a:cubicBezTo>
                    <a:pt x="18262" y="0"/>
                    <a:pt x="1916" y="10122"/>
                    <a:pt x="0" y="11311"/>
                  </a:cubicBezTo>
                  <a:cubicBezTo>
                    <a:pt x="42" y="11305"/>
                    <a:pt x="86" y="11302"/>
                    <a:pt x="133" y="11302"/>
                  </a:cubicBezTo>
                  <a:cubicBezTo>
                    <a:pt x="353" y="11302"/>
                    <a:pt x="632" y="11362"/>
                    <a:pt x="934" y="11444"/>
                  </a:cubicBezTo>
                  <a:cubicBezTo>
                    <a:pt x="1268" y="11244"/>
                    <a:pt x="19114" y="1137"/>
                    <a:pt x="19448" y="1004"/>
                  </a:cubicBezTo>
                  <a:cubicBezTo>
                    <a:pt x="19514" y="970"/>
                    <a:pt x="19648" y="970"/>
                    <a:pt x="19848" y="970"/>
                  </a:cubicBezTo>
                  <a:cubicBezTo>
                    <a:pt x="19848" y="970"/>
                    <a:pt x="19314" y="103"/>
                    <a:pt x="19114" y="3"/>
                  </a:cubicBezTo>
                  <a:cubicBezTo>
                    <a:pt x="19109" y="1"/>
                    <a:pt x="19102" y="0"/>
                    <a:pt x="19094"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2197575" y="2634825"/>
              <a:ext cx="290225" cy="744725"/>
            </a:xfrm>
            <a:custGeom>
              <a:avLst/>
              <a:gdLst/>
              <a:ahLst/>
              <a:cxnLst/>
              <a:rect l="l" t="t" r="r" b="b"/>
              <a:pathLst>
                <a:path w="11609" h="29789" extrusionOk="0">
                  <a:moveTo>
                    <a:pt x="267" y="1"/>
                  </a:moveTo>
                  <a:cubicBezTo>
                    <a:pt x="167" y="67"/>
                    <a:pt x="101" y="134"/>
                    <a:pt x="101" y="134"/>
                  </a:cubicBezTo>
                  <a:cubicBezTo>
                    <a:pt x="0" y="634"/>
                    <a:pt x="8206" y="28654"/>
                    <a:pt x="8573" y="29021"/>
                  </a:cubicBezTo>
                  <a:cubicBezTo>
                    <a:pt x="8940" y="29388"/>
                    <a:pt x="11042" y="29755"/>
                    <a:pt x="11609" y="29789"/>
                  </a:cubicBezTo>
                  <a:lnTo>
                    <a:pt x="2502" y="401"/>
                  </a:lnTo>
                  <a:cubicBezTo>
                    <a:pt x="2169" y="368"/>
                    <a:pt x="1668" y="234"/>
                    <a:pt x="1201" y="134"/>
                  </a:cubicBezTo>
                  <a:cubicBezTo>
                    <a:pt x="834" y="34"/>
                    <a:pt x="501" y="1"/>
                    <a:pt x="267"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2260125" y="2613150"/>
              <a:ext cx="288550" cy="767225"/>
            </a:xfrm>
            <a:custGeom>
              <a:avLst/>
              <a:gdLst/>
              <a:ahLst/>
              <a:cxnLst/>
              <a:rect l="l" t="t" r="r" b="b"/>
              <a:pathLst>
                <a:path w="11542" h="30689" extrusionOk="0">
                  <a:moveTo>
                    <a:pt x="2669" y="0"/>
                  </a:moveTo>
                  <a:cubicBezTo>
                    <a:pt x="1268" y="734"/>
                    <a:pt x="367" y="1235"/>
                    <a:pt x="267" y="1268"/>
                  </a:cubicBezTo>
                  <a:cubicBezTo>
                    <a:pt x="250" y="1301"/>
                    <a:pt x="209" y="1318"/>
                    <a:pt x="159" y="1318"/>
                  </a:cubicBezTo>
                  <a:cubicBezTo>
                    <a:pt x="109" y="1318"/>
                    <a:pt x="50" y="1301"/>
                    <a:pt x="0" y="1268"/>
                  </a:cubicBezTo>
                  <a:lnTo>
                    <a:pt x="0" y="1268"/>
                  </a:lnTo>
                  <a:lnTo>
                    <a:pt x="9107" y="30689"/>
                  </a:lnTo>
                  <a:cubicBezTo>
                    <a:pt x="9240" y="30689"/>
                    <a:pt x="10174" y="30222"/>
                    <a:pt x="11542" y="29521"/>
                  </a:cubicBezTo>
                  <a:lnTo>
                    <a:pt x="2669" y="0"/>
                  </a:ln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2326825" y="2381400"/>
              <a:ext cx="698875" cy="970625"/>
            </a:xfrm>
            <a:custGeom>
              <a:avLst/>
              <a:gdLst/>
              <a:ahLst/>
              <a:cxnLst/>
              <a:rect l="l" t="t" r="r" b="b"/>
              <a:pathLst>
                <a:path w="27955" h="38825" extrusionOk="0">
                  <a:moveTo>
                    <a:pt x="18296" y="1"/>
                  </a:moveTo>
                  <a:cubicBezTo>
                    <a:pt x="18112" y="1"/>
                    <a:pt x="17797" y="72"/>
                    <a:pt x="17413" y="264"/>
                  </a:cubicBezTo>
                  <a:cubicBezTo>
                    <a:pt x="14211" y="1398"/>
                    <a:pt x="4537" y="6802"/>
                    <a:pt x="1" y="9304"/>
                  </a:cubicBezTo>
                  <a:lnTo>
                    <a:pt x="8874" y="38825"/>
                  </a:lnTo>
                  <a:cubicBezTo>
                    <a:pt x="14378" y="35956"/>
                    <a:pt x="27387" y="28651"/>
                    <a:pt x="27621" y="27884"/>
                  </a:cubicBezTo>
                  <a:cubicBezTo>
                    <a:pt x="27954" y="26983"/>
                    <a:pt x="19448" y="731"/>
                    <a:pt x="18447" y="30"/>
                  </a:cubicBezTo>
                  <a:cubicBezTo>
                    <a:pt x="18419" y="12"/>
                    <a:pt x="18367" y="1"/>
                    <a:pt x="18296"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2596200" y="2942100"/>
              <a:ext cx="44225" cy="40950"/>
            </a:xfrm>
            <a:custGeom>
              <a:avLst/>
              <a:gdLst/>
              <a:ahLst/>
              <a:cxnLst/>
              <a:rect l="l" t="t" r="r" b="b"/>
              <a:pathLst>
                <a:path w="1769" h="1638" extrusionOk="0">
                  <a:moveTo>
                    <a:pt x="845" y="1"/>
                  </a:moveTo>
                  <a:cubicBezTo>
                    <a:pt x="469" y="1"/>
                    <a:pt x="130" y="308"/>
                    <a:pt x="100" y="719"/>
                  </a:cubicBezTo>
                  <a:cubicBezTo>
                    <a:pt x="0" y="1186"/>
                    <a:pt x="334" y="1586"/>
                    <a:pt x="801" y="1620"/>
                  </a:cubicBezTo>
                  <a:cubicBezTo>
                    <a:pt x="857" y="1632"/>
                    <a:pt x="912" y="1637"/>
                    <a:pt x="966" y="1637"/>
                  </a:cubicBezTo>
                  <a:cubicBezTo>
                    <a:pt x="1359" y="1637"/>
                    <a:pt x="1676" y="1330"/>
                    <a:pt x="1735" y="919"/>
                  </a:cubicBezTo>
                  <a:cubicBezTo>
                    <a:pt x="1768" y="452"/>
                    <a:pt x="1435" y="52"/>
                    <a:pt x="1001" y="18"/>
                  </a:cubicBezTo>
                  <a:cubicBezTo>
                    <a:pt x="949" y="6"/>
                    <a:pt x="896" y="1"/>
                    <a:pt x="84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2778000" y="2860600"/>
              <a:ext cx="43375" cy="41325"/>
            </a:xfrm>
            <a:custGeom>
              <a:avLst/>
              <a:gdLst/>
              <a:ahLst/>
              <a:cxnLst/>
              <a:rect l="l" t="t" r="r" b="b"/>
              <a:pathLst>
                <a:path w="1735" h="1653" extrusionOk="0">
                  <a:moveTo>
                    <a:pt x="882" y="1"/>
                  </a:moveTo>
                  <a:cubicBezTo>
                    <a:pt x="467" y="1"/>
                    <a:pt x="128" y="314"/>
                    <a:pt x="67" y="710"/>
                  </a:cubicBezTo>
                  <a:cubicBezTo>
                    <a:pt x="0" y="1177"/>
                    <a:pt x="334" y="1611"/>
                    <a:pt x="801" y="1644"/>
                  </a:cubicBezTo>
                  <a:cubicBezTo>
                    <a:pt x="838" y="1650"/>
                    <a:pt x="875" y="1652"/>
                    <a:pt x="912" y="1652"/>
                  </a:cubicBezTo>
                  <a:cubicBezTo>
                    <a:pt x="1306" y="1652"/>
                    <a:pt x="1671" y="1340"/>
                    <a:pt x="1701" y="943"/>
                  </a:cubicBezTo>
                  <a:cubicBezTo>
                    <a:pt x="1735" y="476"/>
                    <a:pt x="1401" y="43"/>
                    <a:pt x="1001" y="9"/>
                  </a:cubicBezTo>
                  <a:cubicBezTo>
                    <a:pt x="961" y="4"/>
                    <a:pt x="921" y="1"/>
                    <a:pt x="88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2695425" y="2959550"/>
              <a:ext cx="66750" cy="32700"/>
            </a:xfrm>
            <a:custGeom>
              <a:avLst/>
              <a:gdLst/>
              <a:ahLst/>
              <a:cxnLst/>
              <a:rect l="l" t="t" r="r" b="b"/>
              <a:pathLst>
                <a:path w="2670" h="1308" extrusionOk="0">
                  <a:moveTo>
                    <a:pt x="1" y="1222"/>
                  </a:moveTo>
                  <a:cubicBezTo>
                    <a:pt x="1" y="1223"/>
                    <a:pt x="1" y="1223"/>
                    <a:pt x="1" y="1223"/>
                  </a:cubicBezTo>
                  <a:cubicBezTo>
                    <a:pt x="2" y="1223"/>
                    <a:pt x="2" y="1223"/>
                    <a:pt x="3" y="1222"/>
                  </a:cubicBezTo>
                  <a:lnTo>
                    <a:pt x="3" y="1222"/>
                  </a:lnTo>
                  <a:cubicBezTo>
                    <a:pt x="2" y="1222"/>
                    <a:pt x="1" y="1222"/>
                    <a:pt x="1" y="1222"/>
                  </a:cubicBezTo>
                  <a:close/>
                  <a:moveTo>
                    <a:pt x="2157" y="1"/>
                  </a:moveTo>
                  <a:cubicBezTo>
                    <a:pt x="1912" y="1"/>
                    <a:pt x="1588" y="50"/>
                    <a:pt x="1202" y="221"/>
                  </a:cubicBezTo>
                  <a:cubicBezTo>
                    <a:pt x="344" y="634"/>
                    <a:pt x="31" y="1198"/>
                    <a:pt x="3" y="1222"/>
                  </a:cubicBezTo>
                  <a:lnTo>
                    <a:pt x="3" y="1222"/>
                  </a:lnTo>
                  <a:cubicBezTo>
                    <a:pt x="202" y="1275"/>
                    <a:pt x="423" y="1307"/>
                    <a:pt x="648" y="1307"/>
                  </a:cubicBezTo>
                  <a:cubicBezTo>
                    <a:pt x="987" y="1307"/>
                    <a:pt x="1335" y="1235"/>
                    <a:pt x="1635" y="1055"/>
                  </a:cubicBezTo>
                  <a:cubicBezTo>
                    <a:pt x="2102" y="855"/>
                    <a:pt x="2436" y="488"/>
                    <a:pt x="2669" y="88"/>
                  </a:cubicBezTo>
                  <a:cubicBezTo>
                    <a:pt x="2669" y="88"/>
                    <a:pt x="2484" y="1"/>
                    <a:pt x="21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2664575" y="2918650"/>
              <a:ext cx="110100" cy="72300"/>
            </a:xfrm>
            <a:custGeom>
              <a:avLst/>
              <a:gdLst/>
              <a:ahLst/>
              <a:cxnLst/>
              <a:rect l="l" t="t" r="r" b="b"/>
              <a:pathLst>
                <a:path w="4404" h="2892" extrusionOk="0">
                  <a:moveTo>
                    <a:pt x="3700" y="1"/>
                  </a:moveTo>
                  <a:cubicBezTo>
                    <a:pt x="3168" y="1"/>
                    <a:pt x="2875" y="1052"/>
                    <a:pt x="2102" y="1190"/>
                  </a:cubicBezTo>
                  <a:cubicBezTo>
                    <a:pt x="1201" y="1357"/>
                    <a:pt x="234" y="1023"/>
                    <a:pt x="67" y="1724"/>
                  </a:cubicBezTo>
                  <a:cubicBezTo>
                    <a:pt x="0" y="2291"/>
                    <a:pt x="534" y="2724"/>
                    <a:pt x="1235" y="2891"/>
                  </a:cubicBezTo>
                  <a:cubicBezTo>
                    <a:pt x="1235" y="2891"/>
                    <a:pt x="1568" y="2291"/>
                    <a:pt x="2436" y="1857"/>
                  </a:cubicBezTo>
                  <a:cubicBezTo>
                    <a:pt x="2806" y="1665"/>
                    <a:pt x="3121" y="1608"/>
                    <a:pt x="3362" y="1608"/>
                  </a:cubicBezTo>
                  <a:cubicBezTo>
                    <a:pt x="3707" y="1608"/>
                    <a:pt x="3903" y="1724"/>
                    <a:pt x="3903" y="1724"/>
                  </a:cubicBezTo>
                  <a:cubicBezTo>
                    <a:pt x="4337" y="1057"/>
                    <a:pt x="4404" y="356"/>
                    <a:pt x="4070" y="156"/>
                  </a:cubicBezTo>
                  <a:cubicBezTo>
                    <a:pt x="3932" y="46"/>
                    <a:pt x="3810" y="1"/>
                    <a:pt x="370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2572850" y="2997600"/>
              <a:ext cx="91750" cy="91750"/>
            </a:xfrm>
            <a:custGeom>
              <a:avLst/>
              <a:gdLst/>
              <a:ahLst/>
              <a:cxnLst/>
              <a:rect l="l" t="t" r="r" b="b"/>
              <a:pathLst>
                <a:path w="3670" h="3670" extrusionOk="0">
                  <a:moveTo>
                    <a:pt x="1835" y="0"/>
                  </a:moveTo>
                  <a:cubicBezTo>
                    <a:pt x="834" y="0"/>
                    <a:pt x="0" y="834"/>
                    <a:pt x="0" y="1835"/>
                  </a:cubicBezTo>
                  <a:cubicBezTo>
                    <a:pt x="0" y="2835"/>
                    <a:pt x="834" y="3669"/>
                    <a:pt x="1835" y="3669"/>
                  </a:cubicBezTo>
                  <a:cubicBezTo>
                    <a:pt x="2836" y="3669"/>
                    <a:pt x="3669" y="2835"/>
                    <a:pt x="3669" y="1835"/>
                  </a:cubicBezTo>
                  <a:cubicBezTo>
                    <a:pt x="3669" y="834"/>
                    <a:pt x="2836" y="0"/>
                    <a:pt x="18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2807175" y="2895850"/>
              <a:ext cx="91750" cy="91750"/>
            </a:xfrm>
            <a:custGeom>
              <a:avLst/>
              <a:gdLst/>
              <a:ahLst/>
              <a:cxnLst/>
              <a:rect l="l" t="t" r="r" b="b"/>
              <a:pathLst>
                <a:path w="3670" h="3670" extrusionOk="0">
                  <a:moveTo>
                    <a:pt x="1835" y="0"/>
                  </a:moveTo>
                  <a:cubicBezTo>
                    <a:pt x="801" y="0"/>
                    <a:pt x="1" y="834"/>
                    <a:pt x="1" y="1835"/>
                  </a:cubicBezTo>
                  <a:cubicBezTo>
                    <a:pt x="1" y="2869"/>
                    <a:pt x="801" y="3670"/>
                    <a:pt x="1835" y="3670"/>
                  </a:cubicBezTo>
                  <a:cubicBezTo>
                    <a:pt x="2836" y="3670"/>
                    <a:pt x="3670" y="2869"/>
                    <a:pt x="3670" y="1835"/>
                  </a:cubicBezTo>
                  <a:cubicBezTo>
                    <a:pt x="3670" y="834"/>
                    <a:pt x="2836" y="0"/>
                    <a:pt x="18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30;p2"/>
          <p:cNvSpPr/>
          <p:nvPr/>
        </p:nvSpPr>
        <p:spPr>
          <a:xfrm>
            <a:off x="7436397" y="3710244"/>
            <a:ext cx="215141" cy="18969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573200" y="1881710"/>
            <a:ext cx="164686" cy="14521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7201950" y="349672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879125" y="2050208"/>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2330075" y="110444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 name="Google Shape;35;p2"/>
          <p:cNvGrpSpPr/>
          <p:nvPr/>
        </p:nvGrpSpPr>
        <p:grpSpPr>
          <a:xfrm>
            <a:off x="7301415" y="343845"/>
            <a:ext cx="875394" cy="1608910"/>
            <a:chOff x="4773575" y="1104625"/>
            <a:chExt cx="785600" cy="1443875"/>
          </a:xfrm>
        </p:grpSpPr>
        <p:sp>
          <p:nvSpPr>
            <p:cNvPr id="36" name="Google Shape;36;p2"/>
            <p:cNvSpPr/>
            <p:nvPr/>
          </p:nvSpPr>
          <p:spPr>
            <a:xfrm>
              <a:off x="4803600" y="2410500"/>
              <a:ext cx="168475" cy="138000"/>
            </a:xfrm>
            <a:custGeom>
              <a:avLst/>
              <a:gdLst/>
              <a:ahLst/>
              <a:cxnLst/>
              <a:rect l="l" t="t" r="r" b="b"/>
              <a:pathLst>
                <a:path w="6739" h="5520" extrusionOk="0">
                  <a:moveTo>
                    <a:pt x="1" y="1"/>
                  </a:moveTo>
                  <a:cubicBezTo>
                    <a:pt x="501" y="2936"/>
                    <a:pt x="1001" y="5304"/>
                    <a:pt x="1335" y="5471"/>
                  </a:cubicBezTo>
                  <a:cubicBezTo>
                    <a:pt x="1390" y="5504"/>
                    <a:pt x="1463" y="5520"/>
                    <a:pt x="1550" y="5520"/>
                  </a:cubicBezTo>
                  <a:cubicBezTo>
                    <a:pt x="2355" y="5520"/>
                    <a:pt x="4452" y="4187"/>
                    <a:pt x="6739" y="2502"/>
                  </a:cubicBezTo>
                  <a:cubicBezTo>
                    <a:pt x="3036" y="2169"/>
                    <a:pt x="67" y="1"/>
                    <a:pt x="67"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a:off x="5074625" y="1104625"/>
              <a:ext cx="484550" cy="326875"/>
            </a:xfrm>
            <a:custGeom>
              <a:avLst/>
              <a:gdLst/>
              <a:ahLst/>
              <a:cxnLst/>
              <a:rect l="l" t="t" r="r" b="b"/>
              <a:pathLst>
                <a:path w="19382" h="13075" extrusionOk="0">
                  <a:moveTo>
                    <a:pt x="7131" y="0"/>
                  </a:moveTo>
                  <a:cubicBezTo>
                    <a:pt x="5649" y="0"/>
                    <a:pt x="4359" y="267"/>
                    <a:pt x="3503" y="865"/>
                  </a:cubicBezTo>
                  <a:cubicBezTo>
                    <a:pt x="2669" y="1466"/>
                    <a:pt x="1402" y="3901"/>
                    <a:pt x="1" y="7370"/>
                  </a:cubicBezTo>
                  <a:cubicBezTo>
                    <a:pt x="1" y="7370"/>
                    <a:pt x="5204" y="10839"/>
                    <a:pt x="17280" y="13074"/>
                  </a:cubicBezTo>
                  <a:cubicBezTo>
                    <a:pt x="18614" y="9038"/>
                    <a:pt x="19381" y="6169"/>
                    <a:pt x="19114" y="5535"/>
                  </a:cubicBezTo>
                  <a:cubicBezTo>
                    <a:pt x="17812" y="2429"/>
                    <a:pt x="11599" y="0"/>
                    <a:pt x="713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a:off x="5055450" y="1288850"/>
              <a:ext cx="451175" cy="194350"/>
            </a:xfrm>
            <a:custGeom>
              <a:avLst/>
              <a:gdLst/>
              <a:ahLst/>
              <a:cxnLst/>
              <a:rect l="l" t="t" r="r" b="b"/>
              <a:pathLst>
                <a:path w="18047" h="7774" extrusionOk="0">
                  <a:moveTo>
                    <a:pt x="767" y="1"/>
                  </a:moveTo>
                  <a:lnTo>
                    <a:pt x="767" y="1"/>
                  </a:lnTo>
                  <a:cubicBezTo>
                    <a:pt x="767" y="1"/>
                    <a:pt x="767" y="1"/>
                    <a:pt x="768" y="1"/>
                  </a:cubicBezTo>
                  <a:lnTo>
                    <a:pt x="768" y="1"/>
                  </a:lnTo>
                  <a:cubicBezTo>
                    <a:pt x="768" y="1"/>
                    <a:pt x="768" y="1"/>
                    <a:pt x="768" y="1"/>
                  </a:cubicBezTo>
                  <a:cubicBezTo>
                    <a:pt x="767" y="1"/>
                    <a:pt x="767" y="1"/>
                    <a:pt x="767" y="1"/>
                  </a:cubicBezTo>
                  <a:close/>
                  <a:moveTo>
                    <a:pt x="768" y="1"/>
                  </a:moveTo>
                  <a:lnTo>
                    <a:pt x="768" y="1"/>
                  </a:lnTo>
                  <a:cubicBezTo>
                    <a:pt x="501" y="602"/>
                    <a:pt x="267" y="1202"/>
                    <a:pt x="0" y="1836"/>
                  </a:cubicBezTo>
                  <a:cubicBezTo>
                    <a:pt x="0" y="1836"/>
                    <a:pt x="2469" y="3837"/>
                    <a:pt x="8173" y="5705"/>
                  </a:cubicBezTo>
                  <a:cubicBezTo>
                    <a:pt x="13643" y="7506"/>
                    <a:pt x="17379" y="7773"/>
                    <a:pt x="17379" y="7773"/>
                  </a:cubicBezTo>
                  <a:cubicBezTo>
                    <a:pt x="17613" y="7039"/>
                    <a:pt x="17846" y="6372"/>
                    <a:pt x="18047" y="5705"/>
                  </a:cubicBezTo>
                  <a:cubicBezTo>
                    <a:pt x="6114" y="3497"/>
                    <a:pt x="826" y="50"/>
                    <a:pt x="768"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5033775" y="1334725"/>
              <a:ext cx="456175" cy="204350"/>
            </a:xfrm>
            <a:custGeom>
              <a:avLst/>
              <a:gdLst/>
              <a:ahLst/>
              <a:cxnLst/>
              <a:rect l="l" t="t" r="r" b="b"/>
              <a:pathLst>
                <a:path w="18247" h="8174" extrusionOk="0">
                  <a:moveTo>
                    <a:pt x="901" y="1"/>
                  </a:moveTo>
                  <a:cubicBezTo>
                    <a:pt x="634" y="768"/>
                    <a:pt x="300" y="1535"/>
                    <a:pt x="0" y="2336"/>
                  </a:cubicBezTo>
                  <a:cubicBezTo>
                    <a:pt x="0" y="2336"/>
                    <a:pt x="3369" y="4637"/>
                    <a:pt x="8406" y="6305"/>
                  </a:cubicBezTo>
                  <a:cubicBezTo>
                    <a:pt x="13009" y="7806"/>
                    <a:pt x="17479" y="8173"/>
                    <a:pt x="17479" y="8173"/>
                  </a:cubicBezTo>
                  <a:cubicBezTo>
                    <a:pt x="17746" y="7373"/>
                    <a:pt x="18013" y="6639"/>
                    <a:pt x="18246" y="5872"/>
                  </a:cubicBezTo>
                  <a:cubicBezTo>
                    <a:pt x="18246" y="5872"/>
                    <a:pt x="14477" y="5638"/>
                    <a:pt x="9073" y="3870"/>
                  </a:cubicBezTo>
                  <a:cubicBezTo>
                    <a:pt x="3369" y="2002"/>
                    <a:pt x="901" y="1"/>
                    <a:pt x="901"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
            <p:cNvSpPr/>
            <p:nvPr/>
          </p:nvSpPr>
          <p:spPr>
            <a:xfrm>
              <a:off x="4776925" y="1393100"/>
              <a:ext cx="692175" cy="914025"/>
            </a:xfrm>
            <a:custGeom>
              <a:avLst/>
              <a:gdLst/>
              <a:ahLst/>
              <a:cxnLst/>
              <a:rect l="l" t="t" r="r" b="b"/>
              <a:pathLst>
                <a:path w="27687" h="36561" extrusionOk="0">
                  <a:moveTo>
                    <a:pt x="10141" y="1"/>
                  </a:moveTo>
                  <a:cubicBezTo>
                    <a:pt x="5738" y="11709"/>
                    <a:pt x="500" y="28988"/>
                    <a:pt x="100" y="30189"/>
                  </a:cubicBezTo>
                  <a:cubicBezTo>
                    <a:pt x="67" y="30289"/>
                    <a:pt x="0" y="30389"/>
                    <a:pt x="0" y="30523"/>
                  </a:cubicBezTo>
                  <a:cubicBezTo>
                    <a:pt x="247" y="30369"/>
                    <a:pt x="1432" y="29503"/>
                    <a:pt x="2137" y="29503"/>
                  </a:cubicBezTo>
                  <a:cubicBezTo>
                    <a:pt x="2196" y="29503"/>
                    <a:pt x="2251" y="29509"/>
                    <a:pt x="2302" y="29522"/>
                  </a:cubicBezTo>
                  <a:cubicBezTo>
                    <a:pt x="3436" y="29789"/>
                    <a:pt x="3669" y="31457"/>
                    <a:pt x="4103" y="31657"/>
                  </a:cubicBezTo>
                  <a:cubicBezTo>
                    <a:pt x="4152" y="31678"/>
                    <a:pt x="4211" y="31687"/>
                    <a:pt x="4278" y="31687"/>
                  </a:cubicBezTo>
                  <a:cubicBezTo>
                    <a:pt x="4774" y="31687"/>
                    <a:pt x="5723" y="31183"/>
                    <a:pt x="6473" y="31183"/>
                  </a:cubicBezTo>
                  <a:cubicBezTo>
                    <a:pt x="6589" y="31183"/>
                    <a:pt x="6701" y="31195"/>
                    <a:pt x="6805" y="31223"/>
                  </a:cubicBezTo>
                  <a:cubicBezTo>
                    <a:pt x="7806" y="31523"/>
                    <a:pt x="8106" y="33325"/>
                    <a:pt x="8473" y="33491"/>
                  </a:cubicBezTo>
                  <a:cubicBezTo>
                    <a:pt x="8543" y="33517"/>
                    <a:pt x="8619" y="33528"/>
                    <a:pt x="8700" y="33528"/>
                  </a:cubicBezTo>
                  <a:cubicBezTo>
                    <a:pt x="9239" y="33528"/>
                    <a:pt x="10012" y="33040"/>
                    <a:pt x="10698" y="33040"/>
                  </a:cubicBezTo>
                  <a:cubicBezTo>
                    <a:pt x="10851" y="33040"/>
                    <a:pt x="11000" y="33065"/>
                    <a:pt x="11141" y="33124"/>
                  </a:cubicBezTo>
                  <a:cubicBezTo>
                    <a:pt x="12142" y="33491"/>
                    <a:pt x="11842" y="35226"/>
                    <a:pt x="12476" y="35526"/>
                  </a:cubicBezTo>
                  <a:cubicBezTo>
                    <a:pt x="12516" y="35549"/>
                    <a:pt x="12563" y="35559"/>
                    <a:pt x="12617" y="35559"/>
                  </a:cubicBezTo>
                  <a:cubicBezTo>
                    <a:pt x="13055" y="35559"/>
                    <a:pt x="13919" y="34884"/>
                    <a:pt x="14589" y="34884"/>
                  </a:cubicBezTo>
                  <a:cubicBezTo>
                    <a:pt x="14800" y="34884"/>
                    <a:pt x="14991" y="34951"/>
                    <a:pt x="15144" y="35126"/>
                  </a:cubicBezTo>
                  <a:cubicBezTo>
                    <a:pt x="15344" y="35326"/>
                    <a:pt x="15611" y="36494"/>
                    <a:pt x="15511" y="36560"/>
                  </a:cubicBezTo>
                  <a:cubicBezTo>
                    <a:pt x="15611" y="36527"/>
                    <a:pt x="15611" y="36494"/>
                    <a:pt x="15645" y="36460"/>
                  </a:cubicBezTo>
                  <a:cubicBezTo>
                    <a:pt x="16479" y="35193"/>
                    <a:pt x="23417" y="18014"/>
                    <a:pt x="27687" y="5838"/>
                  </a:cubicBezTo>
                  <a:cubicBezTo>
                    <a:pt x="27687" y="5838"/>
                    <a:pt x="23250" y="5471"/>
                    <a:pt x="18647" y="3970"/>
                  </a:cubicBezTo>
                  <a:cubicBezTo>
                    <a:pt x="13610" y="2302"/>
                    <a:pt x="10241" y="1"/>
                    <a:pt x="10141" y="1"/>
                  </a:cubicBezTo>
                  <a:close/>
                </a:path>
              </a:pathLst>
            </a:cu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a:off x="4773575" y="2129825"/>
              <a:ext cx="394475" cy="342400"/>
            </a:xfrm>
            <a:custGeom>
              <a:avLst/>
              <a:gdLst/>
              <a:ahLst/>
              <a:cxnLst/>
              <a:rect l="l" t="t" r="r" b="b"/>
              <a:pathLst>
                <a:path w="15779" h="13696" extrusionOk="0">
                  <a:moveTo>
                    <a:pt x="2351" y="1"/>
                  </a:moveTo>
                  <a:cubicBezTo>
                    <a:pt x="1690" y="1"/>
                    <a:pt x="450" y="866"/>
                    <a:pt x="234" y="1020"/>
                  </a:cubicBezTo>
                  <a:cubicBezTo>
                    <a:pt x="1" y="2588"/>
                    <a:pt x="568" y="7358"/>
                    <a:pt x="1202" y="11194"/>
                  </a:cubicBezTo>
                  <a:lnTo>
                    <a:pt x="1268" y="11194"/>
                  </a:lnTo>
                  <a:cubicBezTo>
                    <a:pt x="1268" y="11194"/>
                    <a:pt x="4237" y="13362"/>
                    <a:pt x="7940" y="13696"/>
                  </a:cubicBezTo>
                  <a:cubicBezTo>
                    <a:pt x="11209" y="11328"/>
                    <a:pt x="14878" y="8192"/>
                    <a:pt x="15712" y="7091"/>
                  </a:cubicBezTo>
                  <a:cubicBezTo>
                    <a:pt x="15779" y="7025"/>
                    <a:pt x="15545" y="5857"/>
                    <a:pt x="15312" y="5657"/>
                  </a:cubicBezTo>
                  <a:cubicBezTo>
                    <a:pt x="15158" y="5481"/>
                    <a:pt x="14968" y="5415"/>
                    <a:pt x="14759" y="5415"/>
                  </a:cubicBezTo>
                  <a:cubicBezTo>
                    <a:pt x="14106" y="5415"/>
                    <a:pt x="13275" y="6065"/>
                    <a:pt x="12836" y="6065"/>
                  </a:cubicBezTo>
                  <a:cubicBezTo>
                    <a:pt x="12774" y="6065"/>
                    <a:pt x="12721" y="6052"/>
                    <a:pt x="12676" y="6024"/>
                  </a:cubicBezTo>
                  <a:cubicBezTo>
                    <a:pt x="12076" y="5724"/>
                    <a:pt x="12343" y="3989"/>
                    <a:pt x="11342" y="3589"/>
                  </a:cubicBezTo>
                  <a:cubicBezTo>
                    <a:pt x="11212" y="3539"/>
                    <a:pt x="11076" y="3518"/>
                    <a:pt x="10935" y="3518"/>
                  </a:cubicBezTo>
                  <a:cubicBezTo>
                    <a:pt x="10241" y="3518"/>
                    <a:pt x="9453" y="4026"/>
                    <a:pt x="8924" y="4026"/>
                  </a:cubicBezTo>
                  <a:cubicBezTo>
                    <a:pt x="8846" y="4026"/>
                    <a:pt x="8773" y="4015"/>
                    <a:pt x="8707" y="3989"/>
                  </a:cubicBezTo>
                  <a:cubicBezTo>
                    <a:pt x="8273" y="3822"/>
                    <a:pt x="8006" y="2021"/>
                    <a:pt x="7039" y="1721"/>
                  </a:cubicBezTo>
                  <a:cubicBezTo>
                    <a:pt x="6931" y="1693"/>
                    <a:pt x="6816" y="1680"/>
                    <a:pt x="6696" y="1680"/>
                  </a:cubicBezTo>
                  <a:cubicBezTo>
                    <a:pt x="5927" y="1680"/>
                    <a:pt x="4976" y="2185"/>
                    <a:pt x="4479" y="2185"/>
                  </a:cubicBezTo>
                  <a:cubicBezTo>
                    <a:pt x="4412" y="2185"/>
                    <a:pt x="4353" y="2175"/>
                    <a:pt x="4304" y="2154"/>
                  </a:cubicBezTo>
                  <a:cubicBezTo>
                    <a:pt x="3837" y="1921"/>
                    <a:pt x="3603" y="320"/>
                    <a:pt x="2502" y="20"/>
                  </a:cubicBezTo>
                  <a:cubicBezTo>
                    <a:pt x="2457" y="7"/>
                    <a:pt x="2406" y="1"/>
                    <a:pt x="2351"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5121650" y="1579550"/>
              <a:ext cx="242975" cy="587625"/>
            </a:xfrm>
            <a:custGeom>
              <a:avLst/>
              <a:gdLst/>
              <a:ahLst/>
              <a:cxnLst/>
              <a:rect l="l" t="t" r="r" b="b"/>
              <a:pathLst>
                <a:path w="9719" h="23505" extrusionOk="0">
                  <a:moveTo>
                    <a:pt x="9397" y="0"/>
                  </a:moveTo>
                  <a:cubicBezTo>
                    <a:pt x="9336" y="0"/>
                    <a:pt x="9275" y="25"/>
                    <a:pt x="9228" y="81"/>
                  </a:cubicBezTo>
                  <a:cubicBezTo>
                    <a:pt x="8794" y="682"/>
                    <a:pt x="8527" y="1382"/>
                    <a:pt x="8227" y="2050"/>
                  </a:cubicBezTo>
                  <a:cubicBezTo>
                    <a:pt x="7960" y="2750"/>
                    <a:pt x="7660" y="3517"/>
                    <a:pt x="7393" y="4218"/>
                  </a:cubicBezTo>
                  <a:cubicBezTo>
                    <a:pt x="6893" y="5719"/>
                    <a:pt x="6492" y="7253"/>
                    <a:pt x="5992" y="8754"/>
                  </a:cubicBezTo>
                  <a:cubicBezTo>
                    <a:pt x="4958" y="11957"/>
                    <a:pt x="3357" y="14892"/>
                    <a:pt x="2022" y="17994"/>
                  </a:cubicBezTo>
                  <a:cubicBezTo>
                    <a:pt x="1289" y="19729"/>
                    <a:pt x="555" y="21497"/>
                    <a:pt x="21" y="23365"/>
                  </a:cubicBezTo>
                  <a:cubicBezTo>
                    <a:pt x="0" y="23447"/>
                    <a:pt x="56" y="23504"/>
                    <a:pt x="118" y="23504"/>
                  </a:cubicBezTo>
                  <a:cubicBezTo>
                    <a:pt x="156" y="23504"/>
                    <a:pt x="196" y="23482"/>
                    <a:pt x="221" y="23432"/>
                  </a:cubicBezTo>
                  <a:cubicBezTo>
                    <a:pt x="1856" y="20496"/>
                    <a:pt x="3056" y="17260"/>
                    <a:pt x="4624" y="14258"/>
                  </a:cubicBezTo>
                  <a:cubicBezTo>
                    <a:pt x="6059" y="11423"/>
                    <a:pt x="6959" y="8421"/>
                    <a:pt x="7860" y="5419"/>
                  </a:cubicBezTo>
                  <a:cubicBezTo>
                    <a:pt x="8127" y="4551"/>
                    <a:pt x="8360" y="3717"/>
                    <a:pt x="8694" y="2850"/>
                  </a:cubicBezTo>
                  <a:cubicBezTo>
                    <a:pt x="8994" y="2016"/>
                    <a:pt x="9461" y="1182"/>
                    <a:pt x="9695" y="348"/>
                  </a:cubicBezTo>
                  <a:cubicBezTo>
                    <a:pt x="9718" y="157"/>
                    <a:pt x="9554" y="0"/>
                    <a:pt x="9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4888925" y="1482450"/>
              <a:ext cx="244100" cy="614850"/>
            </a:xfrm>
            <a:custGeom>
              <a:avLst/>
              <a:gdLst/>
              <a:ahLst/>
              <a:cxnLst/>
              <a:rect l="l" t="t" r="r" b="b"/>
              <a:pathLst>
                <a:path w="9764" h="24594" extrusionOk="0">
                  <a:moveTo>
                    <a:pt x="9550" y="1"/>
                  </a:moveTo>
                  <a:cubicBezTo>
                    <a:pt x="9517" y="1"/>
                    <a:pt x="9485" y="20"/>
                    <a:pt x="9463" y="63"/>
                  </a:cubicBezTo>
                  <a:cubicBezTo>
                    <a:pt x="9130" y="430"/>
                    <a:pt x="8996" y="897"/>
                    <a:pt x="8830" y="1364"/>
                  </a:cubicBezTo>
                  <a:lnTo>
                    <a:pt x="8329" y="2831"/>
                  </a:lnTo>
                  <a:cubicBezTo>
                    <a:pt x="7996" y="3865"/>
                    <a:pt x="7629" y="4799"/>
                    <a:pt x="7262" y="5800"/>
                  </a:cubicBezTo>
                  <a:cubicBezTo>
                    <a:pt x="6461" y="7902"/>
                    <a:pt x="5627" y="9970"/>
                    <a:pt x="4793" y="12071"/>
                  </a:cubicBezTo>
                  <a:cubicBezTo>
                    <a:pt x="3959" y="14073"/>
                    <a:pt x="3159" y="16074"/>
                    <a:pt x="2325" y="18109"/>
                  </a:cubicBezTo>
                  <a:cubicBezTo>
                    <a:pt x="1491" y="20210"/>
                    <a:pt x="624" y="22245"/>
                    <a:pt x="23" y="24413"/>
                  </a:cubicBezTo>
                  <a:cubicBezTo>
                    <a:pt x="1" y="24527"/>
                    <a:pt x="86" y="24594"/>
                    <a:pt x="174" y="24594"/>
                  </a:cubicBezTo>
                  <a:cubicBezTo>
                    <a:pt x="216" y="24594"/>
                    <a:pt x="258" y="24579"/>
                    <a:pt x="290" y="24547"/>
                  </a:cubicBezTo>
                  <a:cubicBezTo>
                    <a:pt x="1324" y="22646"/>
                    <a:pt x="2025" y="20611"/>
                    <a:pt x="2825" y="18643"/>
                  </a:cubicBezTo>
                  <a:cubicBezTo>
                    <a:pt x="3659" y="16574"/>
                    <a:pt x="4460" y="14473"/>
                    <a:pt x="5260" y="12405"/>
                  </a:cubicBezTo>
                  <a:cubicBezTo>
                    <a:pt x="6028" y="10337"/>
                    <a:pt x="6862" y="8369"/>
                    <a:pt x="7662" y="6300"/>
                  </a:cubicBezTo>
                  <a:cubicBezTo>
                    <a:pt x="8029" y="5300"/>
                    <a:pt x="8463" y="4266"/>
                    <a:pt x="8796" y="3265"/>
                  </a:cubicBezTo>
                  <a:cubicBezTo>
                    <a:pt x="8963" y="2765"/>
                    <a:pt x="9130" y="2264"/>
                    <a:pt x="9330" y="1764"/>
                  </a:cubicBezTo>
                  <a:cubicBezTo>
                    <a:pt x="9497" y="1264"/>
                    <a:pt x="9764" y="730"/>
                    <a:pt x="9697" y="196"/>
                  </a:cubicBezTo>
                  <a:cubicBezTo>
                    <a:pt x="9697" y="83"/>
                    <a:pt x="9620" y="1"/>
                    <a:pt x="955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4996650" y="1539125"/>
              <a:ext cx="255625" cy="613775"/>
            </a:xfrm>
            <a:custGeom>
              <a:avLst/>
              <a:gdLst/>
              <a:ahLst/>
              <a:cxnLst/>
              <a:rect l="l" t="t" r="r" b="b"/>
              <a:pathLst>
                <a:path w="10225" h="24551" extrusionOk="0">
                  <a:moveTo>
                    <a:pt x="10046" y="1"/>
                  </a:moveTo>
                  <a:cubicBezTo>
                    <a:pt x="9982" y="1"/>
                    <a:pt x="9912" y="30"/>
                    <a:pt x="9858" y="97"/>
                  </a:cubicBezTo>
                  <a:cubicBezTo>
                    <a:pt x="9357" y="798"/>
                    <a:pt x="9057" y="1698"/>
                    <a:pt x="8690" y="2499"/>
                  </a:cubicBezTo>
                  <a:cubicBezTo>
                    <a:pt x="8323" y="3366"/>
                    <a:pt x="7890" y="4200"/>
                    <a:pt x="7556" y="5034"/>
                  </a:cubicBezTo>
                  <a:cubicBezTo>
                    <a:pt x="6856" y="6702"/>
                    <a:pt x="6155" y="8337"/>
                    <a:pt x="5488" y="10004"/>
                  </a:cubicBezTo>
                  <a:cubicBezTo>
                    <a:pt x="4821" y="11672"/>
                    <a:pt x="4120" y="13340"/>
                    <a:pt x="3453" y="15008"/>
                  </a:cubicBezTo>
                  <a:cubicBezTo>
                    <a:pt x="2853" y="16509"/>
                    <a:pt x="2452" y="18010"/>
                    <a:pt x="2019" y="19545"/>
                  </a:cubicBezTo>
                  <a:cubicBezTo>
                    <a:pt x="1552" y="21212"/>
                    <a:pt x="1018" y="22947"/>
                    <a:pt x="51" y="24381"/>
                  </a:cubicBezTo>
                  <a:cubicBezTo>
                    <a:pt x="1" y="24456"/>
                    <a:pt x="82" y="24550"/>
                    <a:pt x="154" y="24550"/>
                  </a:cubicBezTo>
                  <a:cubicBezTo>
                    <a:pt x="178" y="24550"/>
                    <a:pt x="201" y="24540"/>
                    <a:pt x="218" y="24515"/>
                  </a:cubicBezTo>
                  <a:cubicBezTo>
                    <a:pt x="2186" y="22113"/>
                    <a:pt x="2553" y="18978"/>
                    <a:pt x="3620" y="16142"/>
                  </a:cubicBezTo>
                  <a:cubicBezTo>
                    <a:pt x="4220" y="14441"/>
                    <a:pt x="5021" y="12773"/>
                    <a:pt x="5788" y="11105"/>
                  </a:cubicBezTo>
                  <a:cubicBezTo>
                    <a:pt x="6522" y="9371"/>
                    <a:pt x="7289" y="7669"/>
                    <a:pt x="7990" y="5968"/>
                  </a:cubicBezTo>
                  <a:cubicBezTo>
                    <a:pt x="8357" y="5034"/>
                    <a:pt x="8724" y="4134"/>
                    <a:pt x="9124" y="3166"/>
                  </a:cubicBezTo>
                  <a:cubicBezTo>
                    <a:pt x="9491" y="2199"/>
                    <a:pt x="10058" y="1198"/>
                    <a:pt x="10225" y="164"/>
                  </a:cubicBezTo>
                  <a:cubicBezTo>
                    <a:pt x="10225" y="65"/>
                    <a:pt x="10142" y="1"/>
                    <a:pt x="100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
            <p:cNvSpPr/>
            <p:nvPr/>
          </p:nvSpPr>
          <p:spPr>
            <a:xfrm>
              <a:off x="5051275" y="1329650"/>
              <a:ext cx="444500" cy="158550"/>
            </a:xfrm>
            <a:custGeom>
              <a:avLst/>
              <a:gdLst/>
              <a:ahLst/>
              <a:cxnLst/>
              <a:rect l="l" t="t" r="r" b="b"/>
              <a:pathLst>
                <a:path w="17780" h="6342" extrusionOk="0">
                  <a:moveTo>
                    <a:pt x="173" y="1"/>
                  </a:moveTo>
                  <a:cubicBezTo>
                    <a:pt x="116" y="1"/>
                    <a:pt x="75" y="29"/>
                    <a:pt x="34" y="70"/>
                  </a:cubicBezTo>
                  <a:cubicBezTo>
                    <a:pt x="1" y="170"/>
                    <a:pt x="1" y="304"/>
                    <a:pt x="101" y="371"/>
                  </a:cubicBezTo>
                  <a:cubicBezTo>
                    <a:pt x="1335" y="1338"/>
                    <a:pt x="2669" y="2072"/>
                    <a:pt x="4104" y="2806"/>
                  </a:cubicBezTo>
                  <a:cubicBezTo>
                    <a:pt x="5505" y="3506"/>
                    <a:pt x="6906" y="4073"/>
                    <a:pt x="8440" y="4540"/>
                  </a:cubicBezTo>
                  <a:cubicBezTo>
                    <a:pt x="9874" y="5007"/>
                    <a:pt x="11375" y="5407"/>
                    <a:pt x="12943" y="5741"/>
                  </a:cubicBezTo>
                  <a:cubicBezTo>
                    <a:pt x="14444" y="6075"/>
                    <a:pt x="15979" y="6341"/>
                    <a:pt x="17546" y="6341"/>
                  </a:cubicBezTo>
                  <a:cubicBezTo>
                    <a:pt x="17680" y="6341"/>
                    <a:pt x="17780" y="6241"/>
                    <a:pt x="17780" y="6175"/>
                  </a:cubicBezTo>
                  <a:cubicBezTo>
                    <a:pt x="17780" y="6075"/>
                    <a:pt x="17713" y="5975"/>
                    <a:pt x="17613" y="5975"/>
                  </a:cubicBezTo>
                  <a:cubicBezTo>
                    <a:pt x="16846" y="5874"/>
                    <a:pt x="16112" y="5741"/>
                    <a:pt x="15345" y="5574"/>
                  </a:cubicBezTo>
                  <a:cubicBezTo>
                    <a:pt x="14611" y="5474"/>
                    <a:pt x="13844" y="5307"/>
                    <a:pt x="13110" y="5074"/>
                  </a:cubicBezTo>
                  <a:cubicBezTo>
                    <a:pt x="11609" y="4707"/>
                    <a:pt x="10141" y="4240"/>
                    <a:pt x="8673" y="3806"/>
                  </a:cubicBezTo>
                  <a:cubicBezTo>
                    <a:pt x="7206" y="3339"/>
                    <a:pt x="5805" y="2739"/>
                    <a:pt x="4370" y="2172"/>
                  </a:cubicBezTo>
                  <a:cubicBezTo>
                    <a:pt x="3670" y="1838"/>
                    <a:pt x="2969" y="1505"/>
                    <a:pt x="2302" y="1171"/>
                  </a:cubicBezTo>
                  <a:cubicBezTo>
                    <a:pt x="1635" y="804"/>
                    <a:pt x="935" y="404"/>
                    <a:pt x="301" y="37"/>
                  </a:cubicBezTo>
                  <a:cubicBezTo>
                    <a:pt x="250" y="11"/>
                    <a:pt x="209" y="1"/>
                    <a:pt x="173" y="1"/>
                  </a:cubicBezTo>
                  <a:close/>
                </a:path>
              </a:pathLst>
            </a:custGeom>
            <a:solidFill>
              <a:srgbClr val="897E7E"/>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60"/>
        <p:cNvGrpSpPr/>
        <p:nvPr/>
      </p:nvGrpSpPr>
      <p:grpSpPr>
        <a:xfrm>
          <a:off x="0" y="0"/>
          <a:ext cx="0" cy="0"/>
          <a:chOff x="0" y="0"/>
          <a:chExt cx="0" cy="0"/>
        </a:xfrm>
      </p:grpSpPr>
      <p:sp>
        <p:nvSpPr>
          <p:cNvPr id="261" name="Google Shape;261;p11"/>
          <p:cNvSpPr txBox="1">
            <a:spLocks noGrp="1"/>
          </p:cNvSpPr>
          <p:nvPr>
            <p:ph type="title"/>
          </p:nvPr>
        </p:nvSpPr>
        <p:spPr>
          <a:xfrm>
            <a:off x="570300" y="2199775"/>
            <a:ext cx="4045200" cy="8967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62" name="Google Shape;262;p11"/>
          <p:cNvSpPr txBox="1">
            <a:spLocks noGrp="1"/>
          </p:cNvSpPr>
          <p:nvPr>
            <p:ph type="subTitle" idx="1"/>
          </p:nvPr>
        </p:nvSpPr>
        <p:spPr>
          <a:xfrm>
            <a:off x="1195650" y="3107875"/>
            <a:ext cx="27945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63" name="Google Shape;263;p11"/>
          <p:cNvSpPr txBox="1">
            <a:spLocks noGrp="1"/>
          </p:cNvSpPr>
          <p:nvPr>
            <p:ph type="title" idx="2"/>
          </p:nvPr>
        </p:nvSpPr>
        <p:spPr>
          <a:xfrm>
            <a:off x="570302" y="1832550"/>
            <a:ext cx="4045200" cy="577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5500"/>
              <a:buNone/>
              <a:defRPr sz="4800"/>
            </a:lvl1pPr>
            <a:lvl2pPr lvl="1"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endParaRPr/>
          </a:p>
        </p:txBody>
      </p:sp>
      <p:grpSp>
        <p:nvGrpSpPr>
          <p:cNvPr id="264" name="Google Shape;264;p11"/>
          <p:cNvGrpSpPr/>
          <p:nvPr/>
        </p:nvGrpSpPr>
        <p:grpSpPr>
          <a:xfrm flipH="1">
            <a:off x="208" y="-4"/>
            <a:ext cx="2240231" cy="1725742"/>
            <a:chOff x="5153550" y="135575"/>
            <a:chExt cx="1402950" cy="1080750"/>
          </a:xfrm>
        </p:grpSpPr>
        <p:sp>
          <p:nvSpPr>
            <p:cNvPr id="265" name="Google Shape;265;p11"/>
            <p:cNvSpPr/>
            <p:nvPr/>
          </p:nvSpPr>
          <p:spPr>
            <a:xfrm>
              <a:off x="5208475" y="135575"/>
              <a:ext cx="1348025" cy="942650"/>
            </a:xfrm>
            <a:custGeom>
              <a:avLst/>
              <a:gdLst/>
              <a:ahLst/>
              <a:cxnLst/>
              <a:rect l="l" t="t" r="r" b="b"/>
              <a:pathLst>
                <a:path w="53921" h="37706" fill="none" extrusionOk="0">
                  <a:moveTo>
                    <a:pt x="0" y="1"/>
                  </a:moveTo>
                  <a:cubicBezTo>
                    <a:pt x="147" y="1570"/>
                    <a:pt x="2595" y="4500"/>
                    <a:pt x="3829" y="5985"/>
                  </a:cubicBezTo>
                  <a:cubicBezTo>
                    <a:pt x="5524" y="8036"/>
                    <a:pt x="7637" y="9668"/>
                    <a:pt x="9374" y="11697"/>
                  </a:cubicBezTo>
                  <a:cubicBezTo>
                    <a:pt x="12492" y="15359"/>
                    <a:pt x="15630" y="18435"/>
                    <a:pt x="19334" y="21469"/>
                  </a:cubicBezTo>
                  <a:cubicBezTo>
                    <a:pt x="23895" y="25193"/>
                    <a:pt x="28917" y="27976"/>
                    <a:pt x="34043" y="30947"/>
                  </a:cubicBezTo>
                  <a:cubicBezTo>
                    <a:pt x="38458" y="33500"/>
                    <a:pt x="42768" y="36303"/>
                    <a:pt x="47874" y="37287"/>
                  </a:cubicBezTo>
                  <a:cubicBezTo>
                    <a:pt x="49861" y="37684"/>
                    <a:pt x="51933" y="37705"/>
                    <a:pt x="53920" y="37433"/>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1"/>
            <p:cNvSpPr/>
            <p:nvPr/>
          </p:nvSpPr>
          <p:spPr>
            <a:xfrm>
              <a:off x="5153550" y="231300"/>
              <a:ext cx="248500" cy="218175"/>
            </a:xfrm>
            <a:custGeom>
              <a:avLst/>
              <a:gdLst/>
              <a:ahLst/>
              <a:cxnLst/>
              <a:rect l="l" t="t" r="r" b="b"/>
              <a:pathLst>
                <a:path w="9940" h="8727" fill="none" extrusionOk="0">
                  <a:moveTo>
                    <a:pt x="3976" y="1"/>
                  </a:moveTo>
                  <a:cubicBezTo>
                    <a:pt x="2344" y="2637"/>
                    <a:pt x="1214" y="5797"/>
                    <a:pt x="0" y="8538"/>
                  </a:cubicBezTo>
                  <a:cubicBezTo>
                    <a:pt x="3327" y="8726"/>
                    <a:pt x="6382" y="5211"/>
                    <a:pt x="9939" y="5692"/>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1"/>
            <p:cNvSpPr/>
            <p:nvPr/>
          </p:nvSpPr>
          <p:spPr>
            <a:xfrm>
              <a:off x="5388425" y="455725"/>
              <a:ext cx="172625" cy="227550"/>
            </a:xfrm>
            <a:custGeom>
              <a:avLst/>
              <a:gdLst/>
              <a:ahLst/>
              <a:cxnLst/>
              <a:rect l="l" t="t" r="r" b="b"/>
              <a:pathLst>
                <a:path w="6905" h="9102" fill="none" extrusionOk="0">
                  <a:moveTo>
                    <a:pt x="2092" y="0"/>
                  </a:moveTo>
                  <a:cubicBezTo>
                    <a:pt x="2030" y="1653"/>
                    <a:pt x="1653" y="3641"/>
                    <a:pt x="1214" y="5315"/>
                  </a:cubicBezTo>
                  <a:cubicBezTo>
                    <a:pt x="900" y="6445"/>
                    <a:pt x="0" y="8077"/>
                    <a:pt x="188" y="9102"/>
                  </a:cubicBezTo>
                  <a:cubicBezTo>
                    <a:pt x="2699" y="8077"/>
                    <a:pt x="4687" y="5440"/>
                    <a:pt x="6905" y="4582"/>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1"/>
            <p:cNvSpPr/>
            <p:nvPr/>
          </p:nvSpPr>
          <p:spPr>
            <a:xfrm>
              <a:off x="5595025" y="659725"/>
              <a:ext cx="204050" cy="245350"/>
            </a:xfrm>
            <a:custGeom>
              <a:avLst/>
              <a:gdLst/>
              <a:ahLst/>
              <a:cxnLst/>
              <a:rect l="l" t="t" r="r" b="b"/>
              <a:pathLst>
                <a:path w="8162" h="9814" fill="none" extrusionOk="0">
                  <a:moveTo>
                    <a:pt x="2386" y="0"/>
                  </a:moveTo>
                  <a:cubicBezTo>
                    <a:pt x="1947" y="1298"/>
                    <a:pt x="2156" y="4039"/>
                    <a:pt x="1633" y="5796"/>
                  </a:cubicBezTo>
                  <a:cubicBezTo>
                    <a:pt x="1235" y="7114"/>
                    <a:pt x="440" y="8328"/>
                    <a:pt x="1" y="9625"/>
                  </a:cubicBezTo>
                  <a:cubicBezTo>
                    <a:pt x="1047" y="9814"/>
                    <a:pt x="7659" y="4876"/>
                    <a:pt x="8161" y="3955"/>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1"/>
            <p:cNvSpPr/>
            <p:nvPr/>
          </p:nvSpPr>
          <p:spPr>
            <a:xfrm>
              <a:off x="5849250" y="821875"/>
              <a:ext cx="198800" cy="268900"/>
            </a:xfrm>
            <a:custGeom>
              <a:avLst/>
              <a:gdLst/>
              <a:ahLst/>
              <a:cxnLst/>
              <a:rect l="l" t="t" r="r" b="b"/>
              <a:pathLst>
                <a:path w="7952" h="10756" fill="none" extrusionOk="0">
                  <a:moveTo>
                    <a:pt x="1340" y="1"/>
                  </a:moveTo>
                  <a:cubicBezTo>
                    <a:pt x="1152" y="2156"/>
                    <a:pt x="1340" y="4353"/>
                    <a:pt x="1005" y="6445"/>
                  </a:cubicBezTo>
                  <a:cubicBezTo>
                    <a:pt x="900" y="7115"/>
                    <a:pt x="1" y="10002"/>
                    <a:pt x="733" y="10337"/>
                  </a:cubicBezTo>
                  <a:cubicBezTo>
                    <a:pt x="1716" y="10755"/>
                    <a:pt x="4060" y="7094"/>
                    <a:pt x="4583" y="6529"/>
                  </a:cubicBezTo>
                  <a:cubicBezTo>
                    <a:pt x="5650" y="5399"/>
                    <a:pt x="6759" y="4771"/>
                    <a:pt x="7952" y="385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1"/>
            <p:cNvSpPr/>
            <p:nvPr/>
          </p:nvSpPr>
          <p:spPr>
            <a:xfrm>
              <a:off x="6141675" y="966775"/>
              <a:ext cx="169500" cy="249550"/>
            </a:xfrm>
            <a:custGeom>
              <a:avLst/>
              <a:gdLst/>
              <a:ahLst/>
              <a:cxnLst/>
              <a:rect l="l" t="t" r="r" b="b"/>
              <a:pathLst>
                <a:path w="6780" h="9982" fill="none" extrusionOk="0">
                  <a:moveTo>
                    <a:pt x="0" y="1"/>
                  </a:moveTo>
                  <a:cubicBezTo>
                    <a:pt x="230" y="2051"/>
                    <a:pt x="502" y="4206"/>
                    <a:pt x="523" y="6320"/>
                  </a:cubicBezTo>
                  <a:cubicBezTo>
                    <a:pt x="544" y="7491"/>
                    <a:pt x="63" y="8956"/>
                    <a:pt x="335" y="9981"/>
                  </a:cubicBezTo>
                  <a:cubicBezTo>
                    <a:pt x="1799" y="8830"/>
                    <a:pt x="2595" y="6968"/>
                    <a:pt x="3787" y="5608"/>
                  </a:cubicBezTo>
                  <a:cubicBezTo>
                    <a:pt x="4687" y="4646"/>
                    <a:pt x="5838" y="3788"/>
                    <a:pt x="6779" y="2867"/>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1" name="Google Shape;271;p11"/>
          <p:cNvSpPr/>
          <p:nvPr/>
        </p:nvSpPr>
        <p:spPr>
          <a:xfrm>
            <a:off x="-458075" y="3859025"/>
            <a:ext cx="2142925" cy="1665450"/>
          </a:xfrm>
          <a:custGeom>
            <a:avLst/>
            <a:gdLst/>
            <a:ahLst/>
            <a:cxnLst/>
            <a:rect l="l" t="t" r="r" b="b"/>
            <a:pathLst>
              <a:path w="85717" h="66618" extrusionOk="0">
                <a:moveTo>
                  <a:pt x="26647" y="0"/>
                </a:moveTo>
                <a:cubicBezTo>
                  <a:pt x="21058" y="0"/>
                  <a:pt x="15879" y="1381"/>
                  <a:pt x="11642" y="5130"/>
                </a:cubicBezTo>
                <a:cubicBezTo>
                  <a:pt x="10061" y="6559"/>
                  <a:pt x="8663" y="8322"/>
                  <a:pt x="7508" y="10571"/>
                </a:cubicBezTo>
                <a:cubicBezTo>
                  <a:pt x="152" y="24948"/>
                  <a:pt x="0" y="52456"/>
                  <a:pt x="17417" y="59873"/>
                </a:cubicBezTo>
                <a:cubicBezTo>
                  <a:pt x="24834" y="63003"/>
                  <a:pt x="33831" y="64341"/>
                  <a:pt x="41703" y="65800"/>
                </a:cubicBezTo>
                <a:cubicBezTo>
                  <a:pt x="44594" y="66327"/>
                  <a:pt x="47358" y="66617"/>
                  <a:pt x="50007" y="66617"/>
                </a:cubicBezTo>
                <a:cubicBezTo>
                  <a:pt x="58191" y="66617"/>
                  <a:pt x="65275" y="63852"/>
                  <a:pt x="71613" y="56803"/>
                </a:cubicBezTo>
                <a:cubicBezTo>
                  <a:pt x="78269" y="49447"/>
                  <a:pt x="85108" y="39599"/>
                  <a:pt x="85473" y="29355"/>
                </a:cubicBezTo>
                <a:cubicBezTo>
                  <a:pt x="85716" y="23763"/>
                  <a:pt x="83589" y="17866"/>
                  <a:pt x="79090" y="14553"/>
                </a:cubicBezTo>
                <a:cubicBezTo>
                  <a:pt x="75412" y="11817"/>
                  <a:pt x="70610" y="11148"/>
                  <a:pt x="66141" y="10115"/>
                </a:cubicBezTo>
                <a:cubicBezTo>
                  <a:pt x="55375" y="7722"/>
                  <a:pt x="39864" y="0"/>
                  <a:pt x="266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1"/>
          <p:cNvSpPr/>
          <p:nvPr/>
        </p:nvSpPr>
        <p:spPr>
          <a:xfrm>
            <a:off x="8131899" y="473696"/>
            <a:ext cx="172786" cy="152381"/>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1"/>
          <p:cNvSpPr/>
          <p:nvPr/>
        </p:nvSpPr>
        <p:spPr>
          <a:xfrm>
            <a:off x="8270850" y="646986"/>
            <a:ext cx="127731" cy="11266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1"/>
          <p:cNvSpPr/>
          <p:nvPr/>
        </p:nvSpPr>
        <p:spPr>
          <a:xfrm>
            <a:off x="1772247" y="41935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275"/>
        <p:cNvGrpSpPr/>
        <p:nvPr/>
      </p:nvGrpSpPr>
      <p:grpSpPr>
        <a:xfrm>
          <a:off x="0" y="0"/>
          <a:ext cx="0" cy="0"/>
          <a:chOff x="0" y="0"/>
          <a:chExt cx="0" cy="0"/>
        </a:xfrm>
      </p:grpSpPr>
      <p:sp>
        <p:nvSpPr>
          <p:cNvPr id="276" name="Google Shape;276;p12"/>
          <p:cNvSpPr txBox="1">
            <a:spLocks noGrp="1"/>
          </p:cNvSpPr>
          <p:nvPr>
            <p:ph type="ctrTitle"/>
          </p:nvPr>
        </p:nvSpPr>
        <p:spPr>
          <a:xfrm>
            <a:off x="812425" y="1468000"/>
            <a:ext cx="2588100" cy="27378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3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ly title 1">
  <p:cSld name="CUSTOM_9_1_1">
    <p:bg>
      <p:bgPr>
        <a:blipFill>
          <a:blip r:embed="rId2">
            <a:alphaModFix/>
          </a:blip>
          <a:stretch>
            <a:fillRect/>
          </a:stretch>
        </a:blipFill>
        <a:effectLst/>
      </p:bgPr>
    </p:bg>
    <p:spTree>
      <p:nvGrpSpPr>
        <p:cNvPr id="1" name="Shape 277"/>
        <p:cNvGrpSpPr/>
        <p:nvPr/>
      </p:nvGrpSpPr>
      <p:grpSpPr>
        <a:xfrm>
          <a:off x="0" y="0"/>
          <a:ext cx="0" cy="0"/>
          <a:chOff x="0" y="0"/>
          <a:chExt cx="0" cy="0"/>
        </a:xfrm>
      </p:grpSpPr>
      <p:sp>
        <p:nvSpPr>
          <p:cNvPr id="278" name="Google Shape;278;p13"/>
          <p:cNvSpPr txBox="1">
            <a:spLocks noGrp="1"/>
          </p:cNvSpPr>
          <p:nvPr>
            <p:ph type="title"/>
          </p:nvPr>
        </p:nvSpPr>
        <p:spPr>
          <a:xfrm>
            <a:off x="623400" y="445025"/>
            <a:ext cx="780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9" name="Google Shape;279;p13"/>
          <p:cNvSpPr/>
          <p:nvPr/>
        </p:nvSpPr>
        <p:spPr>
          <a:xfrm rot="5400000">
            <a:off x="6966230" y="2922524"/>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3"/>
          <p:cNvSpPr/>
          <p:nvPr/>
        </p:nvSpPr>
        <p:spPr>
          <a:xfrm rot="-5400000">
            <a:off x="-502916" y="4196210"/>
            <a:ext cx="1489098" cy="63401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3"/>
          <p:cNvSpPr/>
          <p:nvPr/>
        </p:nvSpPr>
        <p:spPr>
          <a:xfrm rot="2469294" flipH="1">
            <a:off x="316114" y="3751333"/>
            <a:ext cx="117371" cy="117411"/>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3"/>
          <p:cNvSpPr/>
          <p:nvPr/>
        </p:nvSpPr>
        <p:spPr>
          <a:xfrm rot="2469228" flipH="1">
            <a:off x="411412" y="3600961"/>
            <a:ext cx="89522" cy="89552"/>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3"/>
          <p:cNvSpPr/>
          <p:nvPr/>
        </p:nvSpPr>
        <p:spPr>
          <a:xfrm rot="2469331" flipH="1">
            <a:off x="6213157" y="4570218"/>
            <a:ext cx="228180" cy="22825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4" name="Google Shape;284;p13"/>
          <p:cNvGrpSpPr/>
          <p:nvPr/>
        </p:nvGrpSpPr>
        <p:grpSpPr>
          <a:xfrm rot="5770333" flipH="1">
            <a:off x="8263991" y="384986"/>
            <a:ext cx="306762" cy="476337"/>
            <a:chOff x="4452729" y="352000"/>
            <a:chExt cx="225596" cy="350301"/>
          </a:xfrm>
        </p:grpSpPr>
        <p:sp>
          <p:nvSpPr>
            <p:cNvPr id="285" name="Google Shape;285;p13"/>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3"/>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3"/>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bg>
      <p:bgPr>
        <a:blipFill>
          <a:blip r:embed="rId2">
            <a:alphaModFix/>
          </a:blip>
          <a:stretch>
            <a:fillRect/>
          </a:stretch>
        </a:blipFill>
        <a:effectLst/>
      </p:bgPr>
    </p:bg>
    <p:spTree>
      <p:nvGrpSpPr>
        <p:cNvPr id="1" name="Shape 288"/>
        <p:cNvGrpSpPr/>
        <p:nvPr/>
      </p:nvGrpSpPr>
      <p:grpSpPr>
        <a:xfrm>
          <a:off x="0" y="0"/>
          <a:ext cx="0" cy="0"/>
          <a:chOff x="0" y="0"/>
          <a:chExt cx="0" cy="0"/>
        </a:xfrm>
      </p:grpSpPr>
      <p:sp>
        <p:nvSpPr>
          <p:cNvPr id="289" name="Google Shape;289;p14"/>
          <p:cNvSpPr/>
          <p:nvPr/>
        </p:nvSpPr>
        <p:spPr>
          <a:xfrm rot="5400000">
            <a:off x="8062154" y="4356912"/>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4"/>
          <p:cNvSpPr txBox="1">
            <a:spLocks noGrp="1"/>
          </p:cNvSpPr>
          <p:nvPr>
            <p:ph type="subTitle" idx="1"/>
          </p:nvPr>
        </p:nvSpPr>
        <p:spPr>
          <a:xfrm flipH="1">
            <a:off x="2272325" y="2013075"/>
            <a:ext cx="4713900" cy="1268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2700"/>
              <a:buNone/>
              <a:defRPr sz="20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91" name="Google Shape;291;p14"/>
          <p:cNvSpPr txBox="1">
            <a:spLocks noGrp="1"/>
          </p:cNvSpPr>
          <p:nvPr>
            <p:ph type="ctrTitle"/>
          </p:nvPr>
        </p:nvSpPr>
        <p:spPr>
          <a:xfrm flipH="1">
            <a:off x="3111713" y="3707100"/>
            <a:ext cx="3035100" cy="6777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100"/>
              <a:buNone/>
              <a:defRPr sz="1800"/>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endParaRPr/>
          </a:p>
        </p:txBody>
      </p:sp>
      <p:grpSp>
        <p:nvGrpSpPr>
          <p:cNvPr id="292" name="Google Shape;292;p14"/>
          <p:cNvGrpSpPr/>
          <p:nvPr/>
        </p:nvGrpSpPr>
        <p:grpSpPr>
          <a:xfrm rot="1854440">
            <a:off x="7578757" y="266998"/>
            <a:ext cx="645259" cy="1378671"/>
            <a:chOff x="4600125" y="3360075"/>
            <a:chExt cx="861550" cy="1840800"/>
          </a:xfrm>
        </p:grpSpPr>
        <p:sp>
          <p:nvSpPr>
            <p:cNvPr id="293" name="Google Shape;293;p14"/>
            <p:cNvSpPr/>
            <p:nvPr/>
          </p:nvSpPr>
          <p:spPr>
            <a:xfrm>
              <a:off x="4600125" y="3360075"/>
              <a:ext cx="861550" cy="1840800"/>
            </a:xfrm>
            <a:custGeom>
              <a:avLst/>
              <a:gdLst/>
              <a:ahLst/>
              <a:cxnLst/>
              <a:rect l="l" t="t" r="r" b="b"/>
              <a:pathLst>
                <a:path w="34462" h="73632" extrusionOk="0">
                  <a:moveTo>
                    <a:pt x="1402" y="831"/>
                  </a:moveTo>
                  <a:cubicBezTo>
                    <a:pt x="4833" y="2882"/>
                    <a:pt x="6758" y="6501"/>
                    <a:pt x="8328" y="10058"/>
                  </a:cubicBezTo>
                  <a:cubicBezTo>
                    <a:pt x="8621" y="10707"/>
                    <a:pt x="8893" y="11356"/>
                    <a:pt x="9165" y="11983"/>
                  </a:cubicBezTo>
                  <a:cubicBezTo>
                    <a:pt x="7841" y="13869"/>
                    <a:pt x="5759" y="14931"/>
                    <a:pt x="3529" y="14931"/>
                  </a:cubicBezTo>
                  <a:cubicBezTo>
                    <a:pt x="2938" y="14931"/>
                    <a:pt x="2337" y="14857"/>
                    <a:pt x="1737" y="14703"/>
                  </a:cubicBezTo>
                  <a:lnTo>
                    <a:pt x="1674" y="14703"/>
                  </a:lnTo>
                  <a:cubicBezTo>
                    <a:pt x="1193" y="10163"/>
                    <a:pt x="649" y="5372"/>
                    <a:pt x="1402" y="831"/>
                  </a:cubicBezTo>
                  <a:close/>
                  <a:moveTo>
                    <a:pt x="13914" y="22006"/>
                  </a:moveTo>
                  <a:lnTo>
                    <a:pt x="13914" y="22006"/>
                  </a:lnTo>
                  <a:cubicBezTo>
                    <a:pt x="14479" y="22341"/>
                    <a:pt x="15086" y="22654"/>
                    <a:pt x="15693" y="22968"/>
                  </a:cubicBezTo>
                  <a:cubicBezTo>
                    <a:pt x="16551" y="23450"/>
                    <a:pt x="17806" y="23889"/>
                    <a:pt x="18371" y="24726"/>
                  </a:cubicBezTo>
                  <a:cubicBezTo>
                    <a:pt x="18894" y="25458"/>
                    <a:pt x="19103" y="26588"/>
                    <a:pt x="19396" y="27425"/>
                  </a:cubicBezTo>
                  <a:cubicBezTo>
                    <a:pt x="19710" y="28304"/>
                    <a:pt x="20003" y="29204"/>
                    <a:pt x="20317" y="30061"/>
                  </a:cubicBezTo>
                  <a:cubicBezTo>
                    <a:pt x="21447" y="33012"/>
                    <a:pt x="23476" y="35627"/>
                    <a:pt x="24334" y="38703"/>
                  </a:cubicBezTo>
                  <a:cubicBezTo>
                    <a:pt x="22556" y="37698"/>
                    <a:pt x="20861" y="36548"/>
                    <a:pt x="19082" y="35585"/>
                  </a:cubicBezTo>
                  <a:cubicBezTo>
                    <a:pt x="17409" y="31024"/>
                    <a:pt x="15651" y="26504"/>
                    <a:pt x="13914" y="22006"/>
                  </a:cubicBezTo>
                  <a:close/>
                  <a:moveTo>
                    <a:pt x="3097" y="27048"/>
                  </a:moveTo>
                  <a:cubicBezTo>
                    <a:pt x="3222" y="27718"/>
                    <a:pt x="3390" y="28367"/>
                    <a:pt x="3515" y="29036"/>
                  </a:cubicBezTo>
                  <a:cubicBezTo>
                    <a:pt x="4436" y="33158"/>
                    <a:pt x="5524" y="37196"/>
                    <a:pt x="6821" y="41214"/>
                  </a:cubicBezTo>
                  <a:cubicBezTo>
                    <a:pt x="6758" y="41214"/>
                    <a:pt x="6758" y="41214"/>
                    <a:pt x="6758" y="41235"/>
                  </a:cubicBezTo>
                  <a:cubicBezTo>
                    <a:pt x="6089" y="42992"/>
                    <a:pt x="5650" y="44875"/>
                    <a:pt x="5168" y="46696"/>
                  </a:cubicBezTo>
                  <a:cubicBezTo>
                    <a:pt x="4143" y="43578"/>
                    <a:pt x="3139" y="40481"/>
                    <a:pt x="2155" y="37364"/>
                  </a:cubicBezTo>
                  <a:cubicBezTo>
                    <a:pt x="1590" y="35502"/>
                    <a:pt x="795" y="33723"/>
                    <a:pt x="1318" y="31756"/>
                  </a:cubicBezTo>
                  <a:cubicBezTo>
                    <a:pt x="1737" y="30166"/>
                    <a:pt x="2490" y="28597"/>
                    <a:pt x="3097" y="27048"/>
                  </a:cubicBezTo>
                  <a:close/>
                  <a:moveTo>
                    <a:pt x="9479" y="12695"/>
                  </a:moveTo>
                  <a:cubicBezTo>
                    <a:pt x="10985" y="16252"/>
                    <a:pt x="12366" y="19851"/>
                    <a:pt x="13768" y="23450"/>
                  </a:cubicBezTo>
                  <a:cubicBezTo>
                    <a:pt x="17304" y="32551"/>
                    <a:pt x="20463" y="41758"/>
                    <a:pt x="23707" y="50964"/>
                  </a:cubicBezTo>
                  <a:cubicBezTo>
                    <a:pt x="23580" y="50962"/>
                    <a:pt x="23453" y="50961"/>
                    <a:pt x="23326" y="50961"/>
                  </a:cubicBezTo>
                  <a:cubicBezTo>
                    <a:pt x="22281" y="50961"/>
                    <a:pt x="21236" y="51031"/>
                    <a:pt x="20191" y="51069"/>
                  </a:cubicBezTo>
                  <a:cubicBezTo>
                    <a:pt x="19501" y="51090"/>
                    <a:pt x="18769" y="51027"/>
                    <a:pt x="18141" y="51362"/>
                  </a:cubicBezTo>
                  <a:cubicBezTo>
                    <a:pt x="18115" y="51341"/>
                    <a:pt x="18083" y="51332"/>
                    <a:pt x="18052" y="51332"/>
                  </a:cubicBezTo>
                  <a:cubicBezTo>
                    <a:pt x="17957" y="51332"/>
                    <a:pt x="17858" y="51414"/>
                    <a:pt x="17890" y="51508"/>
                  </a:cubicBezTo>
                  <a:cubicBezTo>
                    <a:pt x="17116" y="52010"/>
                    <a:pt x="16488" y="52868"/>
                    <a:pt x="15902" y="53517"/>
                  </a:cubicBezTo>
                  <a:cubicBezTo>
                    <a:pt x="14981" y="54437"/>
                    <a:pt x="14040" y="55379"/>
                    <a:pt x="13140" y="56341"/>
                  </a:cubicBezTo>
                  <a:cubicBezTo>
                    <a:pt x="9311" y="47658"/>
                    <a:pt x="6214" y="38661"/>
                    <a:pt x="4143" y="29371"/>
                  </a:cubicBezTo>
                  <a:cubicBezTo>
                    <a:pt x="3097" y="24705"/>
                    <a:pt x="2302" y="19955"/>
                    <a:pt x="1779" y="15206"/>
                  </a:cubicBezTo>
                  <a:lnTo>
                    <a:pt x="1779" y="15206"/>
                  </a:lnTo>
                  <a:cubicBezTo>
                    <a:pt x="2441" y="15407"/>
                    <a:pt x="3117" y="15503"/>
                    <a:pt x="3789" y="15503"/>
                  </a:cubicBezTo>
                  <a:cubicBezTo>
                    <a:pt x="5982" y="15503"/>
                    <a:pt x="8117" y="14473"/>
                    <a:pt x="9479" y="12695"/>
                  </a:cubicBezTo>
                  <a:close/>
                  <a:moveTo>
                    <a:pt x="23016" y="51529"/>
                  </a:moveTo>
                  <a:cubicBezTo>
                    <a:pt x="23279" y="51538"/>
                    <a:pt x="23547" y="51540"/>
                    <a:pt x="23817" y="51540"/>
                  </a:cubicBezTo>
                  <a:cubicBezTo>
                    <a:pt x="24070" y="51540"/>
                    <a:pt x="24326" y="51538"/>
                    <a:pt x="24581" y="51538"/>
                  </a:cubicBezTo>
                  <a:cubicBezTo>
                    <a:pt x="25311" y="51538"/>
                    <a:pt x="26040" y="51554"/>
                    <a:pt x="26720" y="51675"/>
                  </a:cubicBezTo>
                  <a:cubicBezTo>
                    <a:pt x="28352" y="51947"/>
                    <a:pt x="29084" y="54605"/>
                    <a:pt x="29712" y="55965"/>
                  </a:cubicBezTo>
                  <a:cubicBezTo>
                    <a:pt x="31009" y="58748"/>
                    <a:pt x="32264" y="61572"/>
                    <a:pt x="33436" y="64439"/>
                  </a:cubicBezTo>
                  <a:cubicBezTo>
                    <a:pt x="30298" y="63539"/>
                    <a:pt x="26992" y="62786"/>
                    <a:pt x="23748" y="62681"/>
                  </a:cubicBezTo>
                  <a:cubicBezTo>
                    <a:pt x="23644" y="62681"/>
                    <a:pt x="23560" y="62723"/>
                    <a:pt x="23497" y="62828"/>
                  </a:cubicBezTo>
                  <a:cubicBezTo>
                    <a:pt x="23497" y="62786"/>
                    <a:pt x="23497" y="62702"/>
                    <a:pt x="23476" y="62660"/>
                  </a:cubicBezTo>
                  <a:cubicBezTo>
                    <a:pt x="23351" y="61865"/>
                    <a:pt x="22744" y="60945"/>
                    <a:pt x="22409" y="60212"/>
                  </a:cubicBezTo>
                  <a:cubicBezTo>
                    <a:pt x="21970" y="59229"/>
                    <a:pt x="21510" y="58225"/>
                    <a:pt x="21049" y="57262"/>
                  </a:cubicBezTo>
                  <a:cubicBezTo>
                    <a:pt x="20212" y="55504"/>
                    <a:pt x="19396" y="53726"/>
                    <a:pt x="18476" y="52010"/>
                  </a:cubicBezTo>
                  <a:cubicBezTo>
                    <a:pt x="19815" y="51424"/>
                    <a:pt x="21510" y="51592"/>
                    <a:pt x="23016" y="51529"/>
                  </a:cubicBezTo>
                  <a:close/>
                  <a:moveTo>
                    <a:pt x="18099" y="52136"/>
                  </a:moveTo>
                  <a:cubicBezTo>
                    <a:pt x="19375" y="55191"/>
                    <a:pt x="20777" y="58225"/>
                    <a:pt x="22116" y="61258"/>
                  </a:cubicBezTo>
                  <a:cubicBezTo>
                    <a:pt x="22430" y="61970"/>
                    <a:pt x="22828" y="62681"/>
                    <a:pt x="22577" y="63539"/>
                  </a:cubicBezTo>
                  <a:cubicBezTo>
                    <a:pt x="22493" y="63937"/>
                    <a:pt x="22054" y="64355"/>
                    <a:pt x="21865" y="64711"/>
                  </a:cubicBezTo>
                  <a:lnTo>
                    <a:pt x="20422" y="67054"/>
                  </a:lnTo>
                  <a:cubicBezTo>
                    <a:pt x="19501" y="68477"/>
                    <a:pt x="18580" y="69942"/>
                    <a:pt x="17681" y="71386"/>
                  </a:cubicBezTo>
                  <a:cubicBezTo>
                    <a:pt x="16676" y="69042"/>
                    <a:pt x="15693" y="66678"/>
                    <a:pt x="14689" y="64292"/>
                  </a:cubicBezTo>
                  <a:cubicBezTo>
                    <a:pt x="13642" y="61782"/>
                    <a:pt x="12282" y="58915"/>
                    <a:pt x="14061" y="56404"/>
                  </a:cubicBezTo>
                  <a:cubicBezTo>
                    <a:pt x="14165" y="56237"/>
                    <a:pt x="14124" y="56111"/>
                    <a:pt x="14019" y="56007"/>
                  </a:cubicBezTo>
                  <a:cubicBezTo>
                    <a:pt x="15191" y="54793"/>
                    <a:pt x="16300" y="53475"/>
                    <a:pt x="17597" y="52450"/>
                  </a:cubicBezTo>
                  <a:cubicBezTo>
                    <a:pt x="17743" y="52324"/>
                    <a:pt x="17911" y="52219"/>
                    <a:pt x="18099" y="52136"/>
                  </a:cubicBezTo>
                  <a:close/>
                  <a:moveTo>
                    <a:pt x="23455" y="63142"/>
                  </a:moveTo>
                  <a:cubicBezTo>
                    <a:pt x="23476" y="63204"/>
                    <a:pt x="23560" y="63246"/>
                    <a:pt x="23644" y="63246"/>
                  </a:cubicBezTo>
                  <a:cubicBezTo>
                    <a:pt x="24836" y="63435"/>
                    <a:pt x="26071" y="63623"/>
                    <a:pt x="27243" y="63832"/>
                  </a:cubicBezTo>
                  <a:cubicBezTo>
                    <a:pt x="27159" y="63916"/>
                    <a:pt x="27117" y="64020"/>
                    <a:pt x="27201" y="64167"/>
                  </a:cubicBezTo>
                  <a:cubicBezTo>
                    <a:pt x="27724" y="65088"/>
                    <a:pt x="28268" y="65945"/>
                    <a:pt x="28686" y="66887"/>
                  </a:cubicBezTo>
                  <a:cubicBezTo>
                    <a:pt x="29000" y="67598"/>
                    <a:pt x="29712" y="68373"/>
                    <a:pt x="28498" y="68435"/>
                  </a:cubicBezTo>
                  <a:cubicBezTo>
                    <a:pt x="28478" y="68436"/>
                    <a:pt x="28458" y="68437"/>
                    <a:pt x="28438" y="68437"/>
                  </a:cubicBezTo>
                  <a:cubicBezTo>
                    <a:pt x="27945" y="68437"/>
                    <a:pt x="27327" y="68201"/>
                    <a:pt x="26845" y="68101"/>
                  </a:cubicBezTo>
                  <a:cubicBezTo>
                    <a:pt x="26820" y="68094"/>
                    <a:pt x="26796" y="68091"/>
                    <a:pt x="26772" y="68091"/>
                  </a:cubicBezTo>
                  <a:cubicBezTo>
                    <a:pt x="26556" y="68091"/>
                    <a:pt x="26397" y="68333"/>
                    <a:pt x="26510" y="68540"/>
                  </a:cubicBezTo>
                  <a:cubicBezTo>
                    <a:pt x="27159" y="69774"/>
                    <a:pt x="27536" y="71030"/>
                    <a:pt x="27661" y="72390"/>
                  </a:cubicBezTo>
                  <a:cubicBezTo>
                    <a:pt x="26489" y="70967"/>
                    <a:pt x="25276" y="69586"/>
                    <a:pt x="24104" y="68163"/>
                  </a:cubicBezTo>
                  <a:cubicBezTo>
                    <a:pt x="24047" y="68100"/>
                    <a:pt x="23982" y="68073"/>
                    <a:pt x="23918" y="68073"/>
                  </a:cubicBezTo>
                  <a:cubicBezTo>
                    <a:pt x="23771" y="68073"/>
                    <a:pt x="23631" y="68212"/>
                    <a:pt x="23602" y="68373"/>
                  </a:cubicBezTo>
                  <a:cubicBezTo>
                    <a:pt x="23476" y="69481"/>
                    <a:pt x="23372" y="70611"/>
                    <a:pt x="23246" y="71699"/>
                  </a:cubicBezTo>
                  <a:cubicBezTo>
                    <a:pt x="21970" y="70423"/>
                    <a:pt x="21300" y="68833"/>
                    <a:pt x="21238" y="66992"/>
                  </a:cubicBezTo>
                  <a:cubicBezTo>
                    <a:pt x="21300" y="66887"/>
                    <a:pt x="21363" y="66782"/>
                    <a:pt x="21447" y="66678"/>
                  </a:cubicBezTo>
                  <a:cubicBezTo>
                    <a:pt x="22033" y="65715"/>
                    <a:pt x="23288" y="64397"/>
                    <a:pt x="23455" y="63142"/>
                  </a:cubicBezTo>
                  <a:close/>
                  <a:moveTo>
                    <a:pt x="1170" y="0"/>
                  </a:moveTo>
                  <a:cubicBezTo>
                    <a:pt x="1035" y="0"/>
                    <a:pt x="888" y="75"/>
                    <a:pt x="858" y="224"/>
                  </a:cubicBezTo>
                  <a:cubicBezTo>
                    <a:pt x="0" y="5079"/>
                    <a:pt x="565" y="10163"/>
                    <a:pt x="1130" y="15059"/>
                  </a:cubicBezTo>
                  <a:cubicBezTo>
                    <a:pt x="1590" y="18867"/>
                    <a:pt x="2176" y="22654"/>
                    <a:pt x="2950" y="26421"/>
                  </a:cubicBezTo>
                  <a:cubicBezTo>
                    <a:pt x="2909" y="26463"/>
                    <a:pt x="2888" y="26463"/>
                    <a:pt x="2867" y="26504"/>
                  </a:cubicBezTo>
                  <a:cubicBezTo>
                    <a:pt x="2134" y="28178"/>
                    <a:pt x="1235" y="29852"/>
                    <a:pt x="712" y="31610"/>
                  </a:cubicBezTo>
                  <a:cubicBezTo>
                    <a:pt x="230" y="33221"/>
                    <a:pt x="607" y="34623"/>
                    <a:pt x="1088" y="36213"/>
                  </a:cubicBezTo>
                  <a:cubicBezTo>
                    <a:pt x="2323" y="40105"/>
                    <a:pt x="3578" y="43997"/>
                    <a:pt x="4854" y="47909"/>
                  </a:cubicBezTo>
                  <a:cubicBezTo>
                    <a:pt x="4909" y="48050"/>
                    <a:pt x="5047" y="48129"/>
                    <a:pt x="5179" y="48129"/>
                  </a:cubicBezTo>
                  <a:cubicBezTo>
                    <a:pt x="5303" y="48129"/>
                    <a:pt x="5421" y="48061"/>
                    <a:pt x="5461" y="47909"/>
                  </a:cubicBezTo>
                  <a:cubicBezTo>
                    <a:pt x="5984" y="46026"/>
                    <a:pt x="6654" y="44101"/>
                    <a:pt x="7072" y="42176"/>
                  </a:cubicBezTo>
                  <a:cubicBezTo>
                    <a:pt x="8725" y="47135"/>
                    <a:pt x="10650" y="52010"/>
                    <a:pt x="12910" y="56718"/>
                  </a:cubicBezTo>
                  <a:cubicBezTo>
                    <a:pt x="12926" y="56782"/>
                    <a:pt x="12979" y="56809"/>
                    <a:pt x="13021" y="56809"/>
                  </a:cubicBezTo>
                  <a:cubicBezTo>
                    <a:pt x="13034" y="56809"/>
                    <a:pt x="13047" y="56807"/>
                    <a:pt x="13056" y="56802"/>
                  </a:cubicBezTo>
                  <a:lnTo>
                    <a:pt x="13056" y="56802"/>
                  </a:lnTo>
                  <a:cubicBezTo>
                    <a:pt x="12052" y="58748"/>
                    <a:pt x="12638" y="61091"/>
                    <a:pt x="13454" y="63100"/>
                  </a:cubicBezTo>
                  <a:cubicBezTo>
                    <a:pt x="14689" y="66155"/>
                    <a:pt x="16028" y="69189"/>
                    <a:pt x="17304" y="72243"/>
                  </a:cubicBezTo>
                  <a:cubicBezTo>
                    <a:pt x="17364" y="72400"/>
                    <a:pt x="17500" y="72494"/>
                    <a:pt x="17641" y="72494"/>
                  </a:cubicBezTo>
                  <a:cubicBezTo>
                    <a:pt x="17745" y="72494"/>
                    <a:pt x="17852" y="72443"/>
                    <a:pt x="17932" y="72327"/>
                  </a:cubicBezTo>
                  <a:cubicBezTo>
                    <a:pt x="18915" y="70737"/>
                    <a:pt x="19940" y="69147"/>
                    <a:pt x="20945" y="67536"/>
                  </a:cubicBezTo>
                  <a:cubicBezTo>
                    <a:pt x="21007" y="69461"/>
                    <a:pt x="21844" y="71176"/>
                    <a:pt x="23267" y="72515"/>
                  </a:cubicBezTo>
                  <a:cubicBezTo>
                    <a:pt x="23325" y="72573"/>
                    <a:pt x="23386" y="72597"/>
                    <a:pt x="23445" y="72597"/>
                  </a:cubicBezTo>
                  <a:cubicBezTo>
                    <a:pt x="23577" y="72597"/>
                    <a:pt x="23692" y="72472"/>
                    <a:pt x="23707" y="72327"/>
                  </a:cubicBezTo>
                  <a:cubicBezTo>
                    <a:pt x="23832" y="71260"/>
                    <a:pt x="23979" y="70193"/>
                    <a:pt x="24083" y="69147"/>
                  </a:cubicBezTo>
                  <a:lnTo>
                    <a:pt x="27766" y="73541"/>
                  </a:lnTo>
                  <a:cubicBezTo>
                    <a:pt x="27823" y="73604"/>
                    <a:pt x="27894" y="73631"/>
                    <a:pt x="27965" y="73631"/>
                  </a:cubicBezTo>
                  <a:cubicBezTo>
                    <a:pt x="28127" y="73631"/>
                    <a:pt x="28289" y="73491"/>
                    <a:pt x="28289" y="73331"/>
                  </a:cubicBezTo>
                  <a:cubicBezTo>
                    <a:pt x="28268" y="71783"/>
                    <a:pt x="27954" y="70318"/>
                    <a:pt x="27326" y="68937"/>
                  </a:cubicBezTo>
                  <a:lnTo>
                    <a:pt x="27326" y="68937"/>
                  </a:lnTo>
                  <a:cubicBezTo>
                    <a:pt x="27817" y="69079"/>
                    <a:pt x="28426" y="69255"/>
                    <a:pt x="28930" y="69255"/>
                  </a:cubicBezTo>
                  <a:cubicBezTo>
                    <a:pt x="29394" y="69255"/>
                    <a:pt x="29769" y="69106"/>
                    <a:pt x="29879" y="68645"/>
                  </a:cubicBezTo>
                  <a:cubicBezTo>
                    <a:pt x="29984" y="68163"/>
                    <a:pt x="29565" y="67515"/>
                    <a:pt x="29419" y="67117"/>
                  </a:cubicBezTo>
                  <a:cubicBezTo>
                    <a:pt x="28937" y="66029"/>
                    <a:pt x="28414" y="64920"/>
                    <a:pt x="27682" y="63979"/>
                  </a:cubicBezTo>
                  <a:lnTo>
                    <a:pt x="27682" y="63979"/>
                  </a:lnTo>
                  <a:cubicBezTo>
                    <a:pt x="29774" y="64334"/>
                    <a:pt x="31867" y="64753"/>
                    <a:pt x="33938" y="65339"/>
                  </a:cubicBezTo>
                  <a:cubicBezTo>
                    <a:pt x="34168" y="65339"/>
                    <a:pt x="34461" y="65108"/>
                    <a:pt x="34357" y="64857"/>
                  </a:cubicBezTo>
                  <a:cubicBezTo>
                    <a:pt x="32892" y="61321"/>
                    <a:pt x="31344" y="57848"/>
                    <a:pt x="29670" y="54396"/>
                  </a:cubicBezTo>
                  <a:cubicBezTo>
                    <a:pt x="29189" y="53370"/>
                    <a:pt x="28707" y="51403"/>
                    <a:pt x="27452" y="51090"/>
                  </a:cubicBezTo>
                  <a:cubicBezTo>
                    <a:pt x="27227" y="51037"/>
                    <a:pt x="26978" y="51020"/>
                    <a:pt x="26723" y="51020"/>
                  </a:cubicBezTo>
                  <a:cubicBezTo>
                    <a:pt x="26264" y="51020"/>
                    <a:pt x="25784" y="51076"/>
                    <a:pt x="25380" y="51090"/>
                  </a:cubicBezTo>
                  <a:cubicBezTo>
                    <a:pt x="25046" y="51090"/>
                    <a:pt x="24711" y="51111"/>
                    <a:pt x="24376" y="51111"/>
                  </a:cubicBezTo>
                  <a:lnTo>
                    <a:pt x="24376" y="50964"/>
                  </a:lnTo>
                  <a:cubicBezTo>
                    <a:pt x="22849" y="46110"/>
                    <a:pt x="21175" y="41318"/>
                    <a:pt x="19417" y="36527"/>
                  </a:cubicBezTo>
                  <a:lnTo>
                    <a:pt x="19417" y="36527"/>
                  </a:lnTo>
                  <a:cubicBezTo>
                    <a:pt x="21049" y="37698"/>
                    <a:pt x="22911" y="38640"/>
                    <a:pt x="24648" y="39582"/>
                  </a:cubicBezTo>
                  <a:cubicBezTo>
                    <a:pt x="24704" y="39607"/>
                    <a:pt x="24759" y="39619"/>
                    <a:pt x="24810" y="39619"/>
                  </a:cubicBezTo>
                  <a:cubicBezTo>
                    <a:pt x="25011" y="39619"/>
                    <a:pt x="25163" y="39442"/>
                    <a:pt x="25129" y="39226"/>
                  </a:cubicBezTo>
                  <a:cubicBezTo>
                    <a:pt x="24753" y="37489"/>
                    <a:pt x="24000" y="35941"/>
                    <a:pt x="23142" y="34413"/>
                  </a:cubicBezTo>
                  <a:cubicBezTo>
                    <a:pt x="22054" y="32468"/>
                    <a:pt x="21154" y="30543"/>
                    <a:pt x="20422" y="28450"/>
                  </a:cubicBezTo>
                  <a:cubicBezTo>
                    <a:pt x="19919" y="27027"/>
                    <a:pt x="19606" y="24893"/>
                    <a:pt x="18434" y="23868"/>
                  </a:cubicBezTo>
                  <a:cubicBezTo>
                    <a:pt x="17848" y="23366"/>
                    <a:pt x="17095" y="23073"/>
                    <a:pt x="16404" y="22738"/>
                  </a:cubicBezTo>
                  <a:cubicBezTo>
                    <a:pt x="15505" y="22278"/>
                    <a:pt x="14584" y="21776"/>
                    <a:pt x="13642" y="21336"/>
                  </a:cubicBezTo>
                  <a:cubicBezTo>
                    <a:pt x="11968" y="17047"/>
                    <a:pt x="10315" y="12695"/>
                    <a:pt x="8390" y="8510"/>
                  </a:cubicBezTo>
                  <a:cubicBezTo>
                    <a:pt x="6779" y="5120"/>
                    <a:pt x="4729" y="1835"/>
                    <a:pt x="1318" y="36"/>
                  </a:cubicBezTo>
                  <a:cubicBezTo>
                    <a:pt x="1276" y="12"/>
                    <a:pt x="1224" y="0"/>
                    <a:pt x="11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14"/>
            <p:cNvSpPr/>
            <p:nvPr/>
          </p:nvSpPr>
          <p:spPr>
            <a:xfrm>
              <a:off x="4737175" y="3833525"/>
              <a:ext cx="119800" cy="118550"/>
            </a:xfrm>
            <a:custGeom>
              <a:avLst/>
              <a:gdLst/>
              <a:ahLst/>
              <a:cxnLst/>
              <a:rect l="l" t="t" r="r" b="b"/>
              <a:pathLst>
                <a:path w="4792" h="4742" extrusionOk="0">
                  <a:moveTo>
                    <a:pt x="2469" y="536"/>
                  </a:moveTo>
                  <a:lnTo>
                    <a:pt x="2469" y="536"/>
                  </a:lnTo>
                  <a:cubicBezTo>
                    <a:pt x="4520" y="871"/>
                    <a:pt x="4792" y="4135"/>
                    <a:pt x="2406" y="4135"/>
                  </a:cubicBezTo>
                  <a:cubicBezTo>
                    <a:pt x="1465" y="4135"/>
                    <a:pt x="628" y="3549"/>
                    <a:pt x="628" y="2545"/>
                  </a:cubicBezTo>
                  <a:cubicBezTo>
                    <a:pt x="628" y="1457"/>
                    <a:pt x="1444" y="892"/>
                    <a:pt x="2364" y="578"/>
                  </a:cubicBezTo>
                  <a:cubicBezTo>
                    <a:pt x="2406" y="557"/>
                    <a:pt x="2427" y="557"/>
                    <a:pt x="2469" y="536"/>
                  </a:cubicBezTo>
                  <a:close/>
                  <a:moveTo>
                    <a:pt x="2111" y="0"/>
                  </a:moveTo>
                  <a:cubicBezTo>
                    <a:pt x="927" y="0"/>
                    <a:pt x="21" y="1451"/>
                    <a:pt x="21" y="2524"/>
                  </a:cubicBezTo>
                  <a:cubicBezTo>
                    <a:pt x="0" y="3821"/>
                    <a:pt x="1151" y="4742"/>
                    <a:pt x="2406" y="4742"/>
                  </a:cubicBezTo>
                  <a:cubicBezTo>
                    <a:pt x="3683" y="4742"/>
                    <a:pt x="4792" y="3821"/>
                    <a:pt x="4792" y="2524"/>
                  </a:cubicBezTo>
                  <a:cubicBezTo>
                    <a:pt x="4792" y="1247"/>
                    <a:pt x="3766" y="138"/>
                    <a:pt x="2490" y="97"/>
                  </a:cubicBezTo>
                  <a:cubicBezTo>
                    <a:pt x="2406" y="55"/>
                    <a:pt x="2364" y="34"/>
                    <a:pt x="2302" y="13"/>
                  </a:cubicBezTo>
                  <a:cubicBezTo>
                    <a:pt x="2237" y="5"/>
                    <a:pt x="2174" y="0"/>
                    <a:pt x="2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4"/>
            <p:cNvSpPr/>
            <p:nvPr/>
          </p:nvSpPr>
          <p:spPr>
            <a:xfrm>
              <a:off x="4797325" y="4017800"/>
              <a:ext cx="124525" cy="112150"/>
            </a:xfrm>
            <a:custGeom>
              <a:avLst/>
              <a:gdLst/>
              <a:ahLst/>
              <a:cxnLst/>
              <a:rect l="l" t="t" r="r" b="b"/>
              <a:pathLst>
                <a:path w="4981" h="4486" extrusionOk="0">
                  <a:moveTo>
                    <a:pt x="2529" y="545"/>
                  </a:moveTo>
                  <a:cubicBezTo>
                    <a:pt x="2930" y="545"/>
                    <a:pt x="3335" y="728"/>
                    <a:pt x="3620" y="1032"/>
                  </a:cubicBezTo>
                  <a:cubicBezTo>
                    <a:pt x="4227" y="1744"/>
                    <a:pt x="4227" y="3020"/>
                    <a:pt x="3432" y="3585"/>
                  </a:cubicBezTo>
                  <a:cubicBezTo>
                    <a:pt x="3141" y="3787"/>
                    <a:pt x="2776" y="3889"/>
                    <a:pt x="2410" y="3889"/>
                  </a:cubicBezTo>
                  <a:cubicBezTo>
                    <a:pt x="1828" y="3889"/>
                    <a:pt x="1245" y="3630"/>
                    <a:pt x="963" y="3104"/>
                  </a:cubicBezTo>
                  <a:cubicBezTo>
                    <a:pt x="691" y="2539"/>
                    <a:pt x="795" y="1869"/>
                    <a:pt x="1130" y="1367"/>
                  </a:cubicBezTo>
                  <a:cubicBezTo>
                    <a:pt x="1157" y="1378"/>
                    <a:pt x="1186" y="1383"/>
                    <a:pt x="1214" y="1383"/>
                  </a:cubicBezTo>
                  <a:cubicBezTo>
                    <a:pt x="1295" y="1383"/>
                    <a:pt x="1377" y="1340"/>
                    <a:pt x="1423" y="1262"/>
                  </a:cubicBezTo>
                  <a:cubicBezTo>
                    <a:pt x="1695" y="886"/>
                    <a:pt x="1883" y="614"/>
                    <a:pt x="2407" y="551"/>
                  </a:cubicBezTo>
                  <a:cubicBezTo>
                    <a:pt x="2447" y="547"/>
                    <a:pt x="2488" y="545"/>
                    <a:pt x="2529" y="545"/>
                  </a:cubicBezTo>
                  <a:close/>
                  <a:moveTo>
                    <a:pt x="2440" y="0"/>
                  </a:moveTo>
                  <a:cubicBezTo>
                    <a:pt x="1801" y="0"/>
                    <a:pt x="1178" y="234"/>
                    <a:pt x="1005" y="802"/>
                  </a:cubicBezTo>
                  <a:cubicBezTo>
                    <a:pt x="230" y="1451"/>
                    <a:pt x="0" y="2622"/>
                    <a:pt x="544" y="3522"/>
                  </a:cubicBezTo>
                  <a:cubicBezTo>
                    <a:pt x="953" y="4159"/>
                    <a:pt x="1706" y="4485"/>
                    <a:pt x="2456" y="4485"/>
                  </a:cubicBezTo>
                  <a:cubicBezTo>
                    <a:pt x="3012" y="4485"/>
                    <a:pt x="3566" y="4306"/>
                    <a:pt x="3976" y="3941"/>
                  </a:cubicBezTo>
                  <a:cubicBezTo>
                    <a:pt x="4980" y="3020"/>
                    <a:pt x="4834" y="1242"/>
                    <a:pt x="3788" y="405"/>
                  </a:cubicBezTo>
                  <a:cubicBezTo>
                    <a:pt x="3479" y="152"/>
                    <a:pt x="2954" y="0"/>
                    <a:pt x="24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6" name="Google Shape;296;p14"/>
          <p:cNvSpPr/>
          <p:nvPr/>
        </p:nvSpPr>
        <p:spPr>
          <a:xfrm>
            <a:off x="-353775" y="1667325"/>
            <a:ext cx="8619650" cy="2656925"/>
          </a:xfrm>
          <a:custGeom>
            <a:avLst/>
            <a:gdLst/>
            <a:ahLst/>
            <a:cxnLst/>
            <a:rect l="l" t="t" r="r" b="b"/>
            <a:pathLst>
              <a:path w="344786" h="106277" extrusionOk="0">
                <a:moveTo>
                  <a:pt x="0" y="73297"/>
                </a:moveTo>
                <a:cubicBezTo>
                  <a:pt x="6108" y="74688"/>
                  <a:pt x="27758" y="77773"/>
                  <a:pt x="36648" y="81643"/>
                </a:cubicBezTo>
                <a:cubicBezTo>
                  <a:pt x="45538" y="85514"/>
                  <a:pt x="45781" y="102326"/>
                  <a:pt x="53340" y="96520"/>
                </a:cubicBezTo>
                <a:cubicBezTo>
                  <a:pt x="60900" y="90714"/>
                  <a:pt x="78981" y="59932"/>
                  <a:pt x="82005" y="46809"/>
                </a:cubicBezTo>
                <a:cubicBezTo>
                  <a:pt x="85029" y="33686"/>
                  <a:pt x="78679" y="16510"/>
                  <a:pt x="71482" y="17780"/>
                </a:cubicBezTo>
                <a:cubicBezTo>
                  <a:pt x="64285" y="19050"/>
                  <a:pt x="38765" y="42939"/>
                  <a:pt x="38825" y="54429"/>
                </a:cubicBezTo>
                <a:cubicBezTo>
                  <a:pt x="38886" y="65920"/>
                  <a:pt x="59629" y="78136"/>
                  <a:pt x="71845" y="86723"/>
                </a:cubicBezTo>
                <a:cubicBezTo>
                  <a:pt x="84061" y="95311"/>
                  <a:pt x="101297" y="108192"/>
                  <a:pt x="112122" y="105954"/>
                </a:cubicBezTo>
                <a:cubicBezTo>
                  <a:pt x="122947" y="103716"/>
                  <a:pt x="116658" y="78196"/>
                  <a:pt x="136797" y="73297"/>
                </a:cubicBezTo>
                <a:cubicBezTo>
                  <a:pt x="156936" y="68399"/>
                  <a:pt x="208340" y="72934"/>
                  <a:pt x="232954" y="76563"/>
                </a:cubicBezTo>
                <a:cubicBezTo>
                  <a:pt x="257568" y="80192"/>
                  <a:pt x="268091" y="93920"/>
                  <a:pt x="284480" y="95069"/>
                </a:cubicBezTo>
                <a:cubicBezTo>
                  <a:pt x="300869" y="96218"/>
                  <a:pt x="327236" y="89747"/>
                  <a:pt x="331288" y="83457"/>
                </a:cubicBezTo>
                <a:cubicBezTo>
                  <a:pt x="335340" y="77168"/>
                  <a:pt x="314839" y="59751"/>
                  <a:pt x="308791" y="57332"/>
                </a:cubicBezTo>
                <a:cubicBezTo>
                  <a:pt x="302743" y="54913"/>
                  <a:pt x="294337" y="61505"/>
                  <a:pt x="295002" y="68943"/>
                </a:cubicBezTo>
                <a:cubicBezTo>
                  <a:pt x="295667" y="76382"/>
                  <a:pt x="305102" y="97427"/>
                  <a:pt x="312782" y="101963"/>
                </a:cubicBezTo>
                <a:cubicBezTo>
                  <a:pt x="320463" y="106499"/>
                  <a:pt x="336126" y="103838"/>
                  <a:pt x="341085" y="96157"/>
                </a:cubicBezTo>
                <a:cubicBezTo>
                  <a:pt x="346044" y="88477"/>
                  <a:pt x="345379" y="65980"/>
                  <a:pt x="342537" y="55880"/>
                </a:cubicBezTo>
                <a:cubicBezTo>
                  <a:pt x="339695" y="45781"/>
                  <a:pt x="327236" y="44873"/>
                  <a:pt x="324031" y="35560"/>
                </a:cubicBezTo>
                <a:cubicBezTo>
                  <a:pt x="320826" y="26247"/>
                  <a:pt x="323426" y="5927"/>
                  <a:pt x="323305" y="0"/>
                </a:cubicBezTo>
              </a:path>
            </a:pathLst>
          </a:cu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14"/>
          <p:cNvGrpSpPr/>
          <p:nvPr/>
        </p:nvGrpSpPr>
        <p:grpSpPr>
          <a:xfrm>
            <a:off x="795225" y="514806"/>
            <a:ext cx="1390816" cy="603184"/>
            <a:chOff x="-18125" y="4095850"/>
            <a:chExt cx="1197225" cy="519225"/>
          </a:xfrm>
        </p:grpSpPr>
        <p:sp>
          <p:nvSpPr>
            <p:cNvPr id="298" name="Google Shape;298;p14"/>
            <p:cNvSpPr/>
            <p:nvPr/>
          </p:nvSpPr>
          <p:spPr>
            <a:xfrm>
              <a:off x="-18125" y="4095850"/>
              <a:ext cx="1197225" cy="519225"/>
            </a:xfrm>
            <a:custGeom>
              <a:avLst/>
              <a:gdLst/>
              <a:ahLst/>
              <a:cxnLst/>
              <a:rect l="l" t="t" r="r" b="b"/>
              <a:pathLst>
                <a:path w="47889" h="20769" extrusionOk="0">
                  <a:moveTo>
                    <a:pt x="22550" y="0"/>
                  </a:moveTo>
                  <a:cubicBezTo>
                    <a:pt x="21542" y="34"/>
                    <a:pt x="20433" y="236"/>
                    <a:pt x="19324" y="672"/>
                  </a:cubicBezTo>
                  <a:cubicBezTo>
                    <a:pt x="18517" y="941"/>
                    <a:pt x="17811" y="1345"/>
                    <a:pt x="17139" y="1849"/>
                  </a:cubicBezTo>
                  <a:cubicBezTo>
                    <a:pt x="16770" y="2117"/>
                    <a:pt x="16400" y="2420"/>
                    <a:pt x="16064" y="2722"/>
                  </a:cubicBezTo>
                  <a:cubicBezTo>
                    <a:pt x="15627" y="3126"/>
                    <a:pt x="15257" y="3596"/>
                    <a:pt x="14921" y="4201"/>
                  </a:cubicBezTo>
                  <a:cubicBezTo>
                    <a:pt x="14417" y="4974"/>
                    <a:pt x="14081" y="5881"/>
                    <a:pt x="13879" y="6789"/>
                  </a:cubicBezTo>
                  <a:cubicBezTo>
                    <a:pt x="13812" y="6990"/>
                    <a:pt x="13812" y="7226"/>
                    <a:pt x="13779" y="7394"/>
                  </a:cubicBezTo>
                  <a:cubicBezTo>
                    <a:pt x="13779" y="7662"/>
                    <a:pt x="13745" y="7965"/>
                    <a:pt x="13745" y="8234"/>
                  </a:cubicBezTo>
                  <a:lnTo>
                    <a:pt x="13745" y="8570"/>
                  </a:lnTo>
                  <a:cubicBezTo>
                    <a:pt x="13611" y="8334"/>
                    <a:pt x="13443" y="8133"/>
                    <a:pt x="13308" y="7965"/>
                  </a:cubicBezTo>
                  <a:cubicBezTo>
                    <a:pt x="13039" y="7595"/>
                    <a:pt x="12636" y="7259"/>
                    <a:pt x="12233" y="6990"/>
                  </a:cubicBezTo>
                  <a:cubicBezTo>
                    <a:pt x="11460" y="6486"/>
                    <a:pt x="10452" y="6251"/>
                    <a:pt x="9208" y="6217"/>
                  </a:cubicBezTo>
                  <a:lnTo>
                    <a:pt x="9007" y="6217"/>
                  </a:lnTo>
                  <a:cubicBezTo>
                    <a:pt x="8032" y="6217"/>
                    <a:pt x="7057" y="6385"/>
                    <a:pt x="6083" y="6654"/>
                  </a:cubicBezTo>
                  <a:cubicBezTo>
                    <a:pt x="5075" y="6990"/>
                    <a:pt x="4167" y="7494"/>
                    <a:pt x="3327" y="8133"/>
                  </a:cubicBezTo>
                  <a:cubicBezTo>
                    <a:pt x="2487" y="8805"/>
                    <a:pt x="1748" y="9578"/>
                    <a:pt x="1210" y="10452"/>
                  </a:cubicBezTo>
                  <a:cubicBezTo>
                    <a:pt x="672" y="11325"/>
                    <a:pt x="336" y="12334"/>
                    <a:pt x="168" y="13443"/>
                  </a:cubicBezTo>
                  <a:cubicBezTo>
                    <a:pt x="0" y="14484"/>
                    <a:pt x="34" y="15560"/>
                    <a:pt x="235" y="16635"/>
                  </a:cubicBezTo>
                  <a:cubicBezTo>
                    <a:pt x="471" y="17710"/>
                    <a:pt x="874" y="18719"/>
                    <a:pt x="1479" y="19559"/>
                  </a:cubicBezTo>
                  <a:cubicBezTo>
                    <a:pt x="1748" y="19996"/>
                    <a:pt x="2050" y="20332"/>
                    <a:pt x="2420" y="20668"/>
                  </a:cubicBezTo>
                  <a:cubicBezTo>
                    <a:pt x="6016" y="20668"/>
                    <a:pt x="9611" y="20668"/>
                    <a:pt x="13207" y="20701"/>
                  </a:cubicBezTo>
                  <a:cubicBezTo>
                    <a:pt x="19760" y="20701"/>
                    <a:pt x="26347" y="20735"/>
                    <a:pt x="32900" y="20735"/>
                  </a:cubicBezTo>
                  <a:cubicBezTo>
                    <a:pt x="37471" y="20735"/>
                    <a:pt x="42041" y="20735"/>
                    <a:pt x="46645" y="20769"/>
                  </a:cubicBezTo>
                  <a:cubicBezTo>
                    <a:pt x="47485" y="19727"/>
                    <a:pt x="47888" y="18248"/>
                    <a:pt x="47754" y="16702"/>
                  </a:cubicBezTo>
                  <a:cubicBezTo>
                    <a:pt x="47653" y="15056"/>
                    <a:pt x="46880" y="13812"/>
                    <a:pt x="45805" y="13308"/>
                  </a:cubicBezTo>
                  <a:cubicBezTo>
                    <a:pt x="45402" y="13140"/>
                    <a:pt x="45032" y="13039"/>
                    <a:pt x="44629" y="13039"/>
                  </a:cubicBezTo>
                  <a:lnTo>
                    <a:pt x="44293" y="13039"/>
                  </a:lnTo>
                  <a:cubicBezTo>
                    <a:pt x="43990" y="13106"/>
                    <a:pt x="43688" y="13140"/>
                    <a:pt x="43352" y="13275"/>
                  </a:cubicBezTo>
                  <a:cubicBezTo>
                    <a:pt x="43217" y="13308"/>
                    <a:pt x="43049" y="13342"/>
                    <a:pt x="42948" y="13443"/>
                  </a:cubicBezTo>
                  <a:cubicBezTo>
                    <a:pt x="43184" y="13039"/>
                    <a:pt x="43352" y="12703"/>
                    <a:pt x="43520" y="12367"/>
                  </a:cubicBezTo>
                  <a:cubicBezTo>
                    <a:pt x="43654" y="12132"/>
                    <a:pt x="43721" y="11829"/>
                    <a:pt x="43789" y="11527"/>
                  </a:cubicBezTo>
                  <a:cubicBezTo>
                    <a:pt x="43856" y="11258"/>
                    <a:pt x="43889" y="10956"/>
                    <a:pt x="43889" y="10586"/>
                  </a:cubicBezTo>
                  <a:cubicBezTo>
                    <a:pt x="43889" y="10317"/>
                    <a:pt x="43889" y="10082"/>
                    <a:pt x="43856" y="9746"/>
                  </a:cubicBezTo>
                  <a:cubicBezTo>
                    <a:pt x="43822" y="9477"/>
                    <a:pt x="43789" y="9175"/>
                    <a:pt x="43721" y="8939"/>
                  </a:cubicBezTo>
                  <a:cubicBezTo>
                    <a:pt x="43621" y="8469"/>
                    <a:pt x="43453" y="7965"/>
                    <a:pt x="43184" y="7461"/>
                  </a:cubicBezTo>
                  <a:cubicBezTo>
                    <a:pt x="42780" y="6587"/>
                    <a:pt x="42108" y="5780"/>
                    <a:pt x="41268" y="5142"/>
                  </a:cubicBezTo>
                  <a:cubicBezTo>
                    <a:pt x="40462" y="4537"/>
                    <a:pt x="39521" y="4067"/>
                    <a:pt x="38479" y="3798"/>
                  </a:cubicBezTo>
                  <a:cubicBezTo>
                    <a:pt x="37807" y="3630"/>
                    <a:pt x="37101" y="3562"/>
                    <a:pt x="36227" y="3562"/>
                  </a:cubicBezTo>
                  <a:lnTo>
                    <a:pt x="35790" y="3562"/>
                  </a:lnTo>
                  <a:cubicBezTo>
                    <a:pt x="34883" y="3562"/>
                    <a:pt x="33976" y="3697"/>
                    <a:pt x="33136" y="3899"/>
                  </a:cubicBezTo>
                  <a:cubicBezTo>
                    <a:pt x="32195" y="4100"/>
                    <a:pt x="31388" y="4470"/>
                    <a:pt x="30716" y="4907"/>
                  </a:cubicBezTo>
                  <a:cubicBezTo>
                    <a:pt x="30380" y="5142"/>
                    <a:pt x="30044" y="5444"/>
                    <a:pt x="29775" y="5747"/>
                  </a:cubicBezTo>
                  <a:cubicBezTo>
                    <a:pt x="29540" y="6083"/>
                    <a:pt x="29338" y="6453"/>
                    <a:pt x="29170" y="6889"/>
                  </a:cubicBezTo>
                  <a:lnTo>
                    <a:pt x="29103" y="6957"/>
                  </a:lnTo>
                  <a:lnTo>
                    <a:pt x="29069" y="6923"/>
                  </a:lnTo>
                  <a:cubicBezTo>
                    <a:pt x="29002" y="6822"/>
                    <a:pt x="28868" y="6755"/>
                    <a:pt x="28700" y="6721"/>
                  </a:cubicBezTo>
                  <a:cubicBezTo>
                    <a:pt x="28565" y="6654"/>
                    <a:pt x="28431" y="6621"/>
                    <a:pt x="28263" y="6621"/>
                  </a:cubicBezTo>
                  <a:lnTo>
                    <a:pt x="28162" y="6621"/>
                  </a:lnTo>
                  <a:cubicBezTo>
                    <a:pt x="28229" y="6251"/>
                    <a:pt x="28263" y="5881"/>
                    <a:pt x="28263" y="5478"/>
                  </a:cubicBezTo>
                  <a:cubicBezTo>
                    <a:pt x="28263" y="5075"/>
                    <a:pt x="28263" y="4638"/>
                    <a:pt x="28195" y="4235"/>
                  </a:cubicBezTo>
                  <a:cubicBezTo>
                    <a:pt x="28061" y="3462"/>
                    <a:pt x="27759" y="2790"/>
                    <a:pt x="27389" y="2218"/>
                  </a:cubicBezTo>
                  <a:cubicBezTo>
                    <a:pt x="27019" y="1681"/>
                    <a:pt x="26515" y="1210"/>
                    <a:pt x="25877" y="840"/>
                  </a:cubicBezTo>
                  <a:cubicBezTo>
                    <a:pt x="25305" y="504"/>
                    <a:pt x="24633" y="269"/>
                    <a:pt x="23860" y="101"/>
                  </a:cubicBezTo>
                  <a:cubicBezTo>
                    <a:pt x="23457" y="34"/>
                    <a:pt x="22987" y="0"/>
                    <a:pt x="225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4"/>
            <p:cNvSpPr/>
            <p:nvPr/>
          </p:nvSpPr>
          <p:spPr>
            <a:xfrm>
              <a:off x="-18125" y="4100875"/>
              <a:ext cx="1197225" cy="513350"/>
            </a:xfrm>
            <a:custGeom>
              <a:avLst/>
              <a:gdLst/>
              <a:ahLst/>
              <a:cxnLst/>
              <a:rect l="l" t="t" r="r" b="b"/>
              <a:pathLst>
                <a:path w="47889" h="20534" extrusionOk="0">
                  <a:moveTo>
                    <a:pt x="20769" y="1"/>
                  </a:moveTo>
                  <a:cubicBezTo>
                    <a:pt x="20298" y="135"/>
                    <a:pt x="19794" y="236"/>
                    <a:pt x="19324" y="471"/>
                  </a:cubicBezTo>
                  <a:cubicBezTo>
                    <a:pt x="18584" y="740"/>
                    <a:pt x="17811" y="1144"/>
                    <a:pt x="17139" y="1648"/>
                  </a:cubicBezTo>
                  <a:cubicBezTo>
                    <a:pt x="16770" y="1916"/>
                    <a:pt x="16400" y="2219"/>
                    <a:pt x="16064" y="2521"/>
                  </a:cubicBezTo>
                  <a:cubicBezTo>
                    <a:pt x="15627" y="2925"/>
                    <a:pt x="15257" y="3395"/>
                    <a:pt x="14921" y="4000"/>
                  </a:cubicBezTo>
                  <a:cubicBezTo>
                    <a:pt x="14417" y="4773"/>
                    <a:pt x="14081" y="5680"/>
                    <a:pt x="13879" y="6588"/>
                  </a:cubicBezTo>
                  <a:cubicBezTo>
                    <a:pt x="13812" y="6789"/>
                    <a:pt x="13812" y="7025"/>
                    <a:pt x="13779" y="7193"/>
                  </a:cubicBezTo>
                  <a:cubicBezTo>
                    <a:pt x="13779" y="7461"/>
                    <a:pt x="13745" y="7764"/>
                    <a:pt x="13745" y="8033"/>
                  </a:cubicBezTo>
                  <a:lnTo>
                    <a:pt x="13745" y="8369"/>
                  </a:lnTo>
                  <a:cubicBezTo>
                    <a:pt x="13644" y="8133"/>
                    <a:pt x="13476" y="7965"/>
                    <a:pt x="13308" y="7764"/>
                  </a:cubicBezTo>
                  <a:cubicBezTo>
                    <a:pt x="13039" y="7394"/>
                    <a:pt x="12636" y="7058"/>
                    <a:pt x="12233" y="6789"/>
                  </a:cubicBezTo>
                  <a:cubicBezTo>
                    <a:pt x="11426" y="6285"/>
                    <a:pt x="10452" y="6050"/>
                    <a:pt x="9208" y="6016"/>
                  </a:cubicBezTo>
                  <a:lnTo>
                    <a:pt x="9007" y="6016"/>
                  </a:lnTo>
                  <a:cubicBezTo>
                    <a:pt x="8032" y="6016"/>
                    <a:pt x="7057" y="6184"/>
                    <a:pt x="6083" y="6453"/>
                  </a:cubicBezTo>
                  <a:cubicBezTo>
                    <a:pt x="5075" y="6789"/>
                    <a:pt x="4167" y="7260"/>
                    <a:pt x="3327" y="7932"/>
                  </a:cubicBezTo>
                  <a:cubicBezTo>
                    <a:pt x="2487" y="8604"/>
                    <a:pt x="1748" y="9377"/>
                    <a:pt x="1210" y="10251"/>
                  </a:cubicBezTo>
                  <a:cubicBezTo>
                    <a:pt x="672" y="11124"/>
                    <a:pt x="336" y="12133"/>
                    <a:pt x="168" y="13242"/>
                  </a:cubicBezTo>
                  <a:cubicBezTo>
                    <a:pt x="0" y="14283"/>
                    <a:pt x="34" y="15359"/>
                    <a:pt x="235" y="16468"/>
                  </a:cubicBezTo>
                  <a:cubicBezTo>
                    <a:pt x="471" y="17543"/>
                    <a:pt x="874" y="18551"/>
                    <a:pt x="1479" y="19391"/>
                  </a:cubicBezTo>
                  <a:cubicBezTo>
                    <a:pt x="1748" y="19828"/>
                    <a:pt x="2050" y="20198"/>
                    <a:pt x="2420" y="20500"/>
                  </a:cubicBezTo>
                  <a:lnTo>
                    <a:pt x="13275" y="20500"/>
                  </a:lnTo>
                  <a:cubicBezTo>
                    <a:pt x="19828" y="20500"/>
                    <a:pt x="26347" y="20534"/>
                    <a:pt x="32900" y="20534"/>
                  </a:cubicBezTo>
                  <a:lnTo>
                    <a:pt x="46578" y="20534"/>
                  </a:lnTo>
                  <a:cubicBezTo>
                    <a:pt x="47485" y="19492"/>
                    <a:pt x="47888" y="17980"/>
                    <a:pt x="47720" y="16468"/>
                  </a:cubicBezTo>
                  <a:cubicBezTo>
                    <a:pt x="47653" y="15325"/>
                    <a:pt x="47216" y="14351"/>
                    <a:pt x="46645" y="13678"/>
                  </a:cubicBezTo>
                  <a:cubicBezTo>
                    <a:pt x="46544" y="13779"/>
                    <a:pt x="46511" y="13914"/>
                    <a:pt x="46410" y="13981"/>
                  </a:cubicBezTo>
                  <a:cubicBezTo>
                    <a:pt x="45973" y="14586"/>
                    <a:pt x="45402" y="15157"/>
                    <a:pt x="44864" y="15661"/>
                  </a:cubicBezTo>
                  <a:cubicBezTo>
                    <a:pt x="43688" y="16669"/>
                    <a:pt x="42344" y="17476"/>
                    <a:pt x="40966" y="18047"/>
                  </a:cubicBezTo>
                  <a:cubicBezTo>
                    <a:pt x="40126" y="18450"/>
                    <a:pt x="39252" y="18719"/>
                    <a:pt x="38311" y="18988"/>
                  </a:cubicBezTo>
                  <a:cubicBezTo>
                    <a:pt x="37403" y="19223"/>
                    <a:pt x="36463" y="19459"/>
                    <a:pt x="35488" y="19559"/>
                  </a:cubicBezTo>
                  <a:cubicBezTo>
                    <a:pt x="33572" y="19862"/>
                    <a:pt x="31623" y="19996"/>
                    <a:pt x="29708" y="20030"/>
                  </a:cubicBezTo>
                  <a:cubicBezTo>
                    <a:pt x="27859" y="20030"/>
                    <a:pt x="26011" y="19963"/>
                    <a:pt x="24196" y="19727"/>
                  </a:cubicBezTo>
                  <a:cubicBezTo>
                    <a:pt x="23390" y="19660"/>
                    <a:pt x="22617" y="19559"/>
                    <a:pt x="21810" y="19459"/>
                  </a:cubicBezTo>
                  <a:cubicBezTo>
                    <a:pt x="20970" y="19324"/>
                    <a:pt x="20130" y="19190"/>
                    <a:pt x="19290" y="18988"/>
                  </a:cubicBezTo>
                  <a:cubicBezTo>
                    <a:pt x="18349" y="18786"/>
                    <a:pt x="17475" y="18518"/>
                    <a:pt x="16601" y="18182"/>
                  </a:cubicBezTo>
                  <a:cubicBezTo>
                    <a:pt x="15761" y="17846"/>
                    <a:pt x="14955" y="17476"/>
                    <a:pt x="14215" y="16938"/>
                  </a:cubicBezTo>
                  <a:cubicBezTo>
                    <a:pt x="13879" y="16669"/>
                    <a:pt x="13543" y="16434"/>
                    <a:pt x="13241" y="16098"/>
                  </a:cubicBezTo>
                  <a:cubicBezTo>
                    <a:pt x="12938" y="15796"/>
                    <a:pt x="12703" y="15460"/>
                    <a:pt x="12535" y="15090"/>
                  </a:cubicBezTo>
                  <a:cubicBezTo>
                    <a:pt x="12300" y="14687"/>
                    <a:pt x="12132" y="14317"/>
                    <a:pt x="12065" y="13914"/>
                  </a:cubicBezTo>
                  <a:cubicBezTo>
                    <a:pt x="12031" y="13678"/>
                    <a:pt x="11964" y="13443"/>
                    <a:pt x="11930" y="13242"/>
                  </a:cubicBezTo>
                  <a:cubicBezTo>
                    <a:pt x="11897" y="13006"/>
                    <a:pt x="11897" y="12805"/>
                    <a:pt x="11930" y="12603"/>
                  </a:cubicBezTo>
                  <a:cubicBezTo>
                    <a:pt x="11964" y="12233"/>
                    <a:pt x="12031" y="11897"/>
                    <a:pt x="12199" y="11561"/>
                  </a:cubicBezTo>
                  <a:cubicBezTo>
                    <a:pt x="12300" y="11259"/>
                    <a:pt x="12535" y="10956"/>
                    <a:pt x="12770" y="10721"/>
                  </a:cubicBezTo>
                  <a:cubicBezTo>
                    <a:pt x="13275" y="10217"/>
                    <a:pt x="13947" y="9915"/>
                    <a:pt x="14619" y="9713"/>
                  </a:cubicBezTo>
                  <a:cubicBezTo>
                    <a:pt x="15392" y="9478"/>
                    <a:pt x="16165" y="9411"/>
                    <a:pt x="16938" y="9377"/>
                  </a:cubicBezTo>
                  <a:cubicBezTo>
                    <a:pt x="17610" y="9377"/>
                    <a:pt x="18282" y="9377"/>
                    <a:pt x="18954" y="9444"/>
                  </a:cubicBezTo>
                  <a:cubicBezTo>
                    <a:pt x="18920" y="9310"/>
                    <a:pt x="18819" y="9209"/>
                    <a:pt x="18786" y="9074"/>
                  </a:cubicBezTo>
                  <a:cubicBezTo>
                    <a:pt x="18517" y="8470"/>
                    <a:pt x="18349" y="7865"/>
                    <a:pt x="18282" y="7226"/>
                  </a:cubicBezTo>
                  <a:cubicBezTo>
                    <a:pt x="18181" y="6588"/>
                    <a:pt x="18114" y="5949"/>
                    <a:pt x="18147" y="5344"/>
                  </a:cubicBezTo>
                  <a:cubicBezTo>
                    <a:pt x="18181" y="4706"/>
                    <a:pt x="18282" y="4067"/>
                    <a:pt x="18483" y="3496"/>
                  </a:cubicBezTo>
                  <a:cubicBezTo>
                    <a:pt x="18651" y="2925"/>
                    <a:pt x="18853" y="2421"/>
                    <a:pt x="19156" y="1916"/>
                  </a:cubicBezTo>
                  <a:cubicBezTo>
                    <a:pt x="19424" y="1513"/>
                    <a:pt x="19693" y="1076"/>
                    <a:pt x="20029" y="707"/>
                  </a:cubicBezTo>
                  <a:cubicBezTo>
                    <a:pt x="20265" y="471"/>
                    <a:pt x="20500" y="203"/>
                    <a:pt x="207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4"/>
            <p:cNvSpPr/>
            <p:nvPr/>
          </p:nvSpPr>
          <p:spPr>
            <a:xfrm>
              <a:off x="838225" y="4212500"/>
              <a:ext cx="215700" cy="199275"/>
            </a:xfrm>
            <a:custGeom>
              <a:avLst/>
              <a:gdLst/>
              <a:ahLst/>
              <a:cxnLst/>
              <a:rect l="l" t="t" r="r" b="b"/>
              <a:pathLst>
                <a:path w="8628" h="7971" extrusionOk="0">
                  <a:moveTo>
                    <a:pt x="3573" y="705"/>
                  </a:moveTo>
                  <a:cubicBezTo>
                    <a:pt x="3580" y="711"/>
                    <a:pt x="3586" y="711"/>
                    <a:pt x="3586" y="711"/>
                  </a:cubicBezTo>
                  <a:cubicBezTo>
                    <a:pt x="3582" y="709"/>
                    <a:pt x="3577" y="707"/>
                    <a:pt x="3573" y="705"/>
                  </a:cubicBezTo>
                  <a:close/>
                  <a:moveTo>
                    <a:pt x="1831" y="0"/>
                  </a:moveTo>
                  <a:cubicBezTo>
                    <a:pt x="1236" y="0"/>
                    <a:pt x="670" y="124"/>
                    <a:pt x="159" y="274"/>
                  </a:cubicBezTo>
                  <a:cubicBezTo>
                    <a:pt x="0" y="306"/>
                    <a:pt x="51" y="546"/>
                    <a:pt x="197" y="546"/>
                  </a:cubicBezTo>
                  <a:cubicBezTo>
                    <a:pt x="206" y="546"/>
                    <a:pt x="216" y="545"/>
                    <a:pt x="226" y="543"/>
                  </a:cubicBezTo>
                  <a:cubicBezTo>
                    <a:pt x="528" y="442"/>
                    <a:pt x="797" y="375"/>
                    <a:pt x="1133" y="308"/>
                  </a:cubicBezTo>
                  <a:lnTo>
                    <a:pt x="1066" y="308"/>
                  </a:lnTo>
                  <a:cubicBezTo>
                    <a:pt x="1284" y="291"/>
                    <a:pt x="1494" y="283"/>
                    <a:pt x="1700" y="283"/>
                  </a:cubicBezTo>
                  <a:cubicBezTo>
                    <a:pt x="1906" y="283"/>
                    <a:pt x="2108" y="291"/>
                    <a:pt x="2309" y="308"/>
                  </a:cubicBezTo>
                  <a:cubicBezTo>
                    <a:pt x="2741" y="408"/>
                    <a:pt x="3173" y="540"/>
                    <a:pt x="3573" y="705"/>
                  </a:cubicBezTo>
                  <a:lnTo>
                    <a:pt x="3573" y="705"/>
                  </a:lnTo>
                  <a:cubicBezTo>
                    <a:pt x="3563" y="698"/>
                    <a:pt x="3553" y="682"/>
                    <a:pt x="3553" y="644"/>
                  </a:cubicBezTo>
                  <a:lnTo>
                    <a:pt x="3553" y="644"/>
                  </a:lnTo>
                  <a:cubicBezTo>
                    <a:pt x="4023" y="846"/>
                    <a:pt x="4426" y="1114"/>
                    <a:pt x="4830" y="1417"/>
                  </a:cubicBezTo>
                  <a:lnTo>
                    <a:pt x="4763" y="1350"/>
                  </a:lnTo>
                  <a:lnTo>
                    <a:pt x="4763" y="1350"/>
                  </a:lnTo>
                  <a:cubicBezTo>
                    <a:pt x="5233" y="1686"/>
                    <a:pt x="5603" y="2089"/>
                    <a:pt x="5939" y="2526"/>
                  </a:cubicBezTo>
                  <a:cubicBezTo>
                    <a:pt x="6275" y="2996"/>
                    <a:pt x="6577" y="3467"/>
                    <a:pt x="6779" y="3971"/>
                  </a:cubicBezTo>
                  <a:cubicBezTo>
                    <a:pt x="6913" y="4206"/>
                    <a:pt x="7014" y="4509"/>
                    <a:pt x="7081" y="4777"/>
                  </a:cubicBezTo>
                  <a:cubicBezTo>
                    <a:pt x="7182" y="5114"/>
                    <a:pt x="7249" y="5382"/>
                    <a:pt x="7283" y="5718"/>
                  </a:cubicBezTo>
                  <a:cubicBezTo>
                    <a:pt x="7384" y="6290"/>
                    <a:pt x="7384" y="6827"/>
                    <a:pt x="7384" y="7365"/>
                  </a:cubicBezTo>
                  <a:cubicBezTo>
                    <a:pt x="7384" y="7701"/>
                    <a:pt x="7619" y="7970"/>
                    <a:pt x="7955" y="7970"/>
                  </a:cubicBezTo>
                  <a:cubicBezTo>
                    <a:pt x="8123" y="7970"/>
                    <a:pt x="8258" y="7903"/>
                    <a:pt x="8392" y="7802"/>
                  </a:cubicBezTo>
                  <a:cubicBezTo>
                    <a:pt x="8426" y="7735"/>
                    <a:pt x="8426" y="7701"/>
                    <a:pt x="8459" y="7668"/>
                  </a:cubicBezTo>
                  <a:cubicBezTo>
                    <a:pt x="8526" y="7567"/>
                    <a:pt x="8560" y="7500"/>
                    <a:pt x="8560" y="7365"/>
                  </a:cubicBezTo>
                  <a:cubicBezTo>
                    <a:pt x="8627" y="6693"/>
                    <a:pt x="8560" y="5987"/>
                    <a:pt x="8392" y="5349"/>
                  </a:cubicBezTo>
                  <a:cubicBezTo>
                    <a:pt x="8258" y="4811"/>
                    <a:pt x="8090" y="4307"/>
                    <a:pt x="7854" y="3803"/>
                  </a:cubicBezTo>
                  <a:cubicBezTo>
                    <a:pt x="7384" y="2862"/>
                    <a:pt x="6712" y="2022"/>
                    <a:pt x="5872" y="1417"/>
                  </a:cubicBezTo>
                  <a:cubicBezTo>
                    <a:pt x="5670" y="1249"/>
                    <a:pt x="5502" y="1114"/>
                    <a:pt x="5267" y="980"/>
                  </a:cubicBezTo>
                  <a:cubicBezTo>
                    <a:pt x="5065" y="846"/>
                    <a:pt x="4830" y="745"/>
                    <a:pt x="4595" y="610"/>
                  </a:cubicBezTo>
                  <a:cubicBezTo>
                    <a:pt x="4158" y="409"/>
                    <a:pt x="3687" y="241"/>
                    <a:pt x="3217" y="140"/>
                  </a:cubicBezTo>
                  <a:cubicBezTo>
                    <a:pt x="2847" y="73"/>
                    <a:pt x="2410" y="5"/>
                    <a:pt x="2040" y="5"/>
                  </a:cubicBezTo>
                  <a:cubicBezTo>
                    <a:pt x="1970" y="2"/>
                    <a:pt x="1901" y="0"/>
                    <a:pt x="18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4"/>
            <p:cNvSpPr/>
            <p:nvPr/>
          </p:nvSpPr>
          <p:spPr>
            <a:xfrm>
              <a:off x="1021125" y="4427700"/>
              <a:ext cx="21025" cy="21025"/>
            </a:xfrm>
            <a:custGeom>
              <a:avLst/>
              <a:gdLst/>
              <a:ahLst/>
              <a:cxnLst/>
              <a:rect l="l" t="t" r="r" b="b"/>
              <a:pathLst>
                <a:path w="841" h="841" extrusionOk="0">
                  <a:moveTo>
                    <a:pt x="437" y="1"/>
                  </a:moveTo>
                  <a:cubicBezTo>
                    <a:pt x="202" y="1"/>
                    <a:pt x="1" y="202"/>
                    <a:pt x="1" y="404"/>
                  </a:cubicBezTo>
                  <a:cubicBezTo>
                    <a:pt x="1" y="605"/>
                    <a:pt x="202" y="841"/>
                    <a:pt x="437" y="841"/>
                  </a:cubicBezTo>
                  <a:cubicBezTo>
                    <a:pt x="639" y="841"/>
                    <a:pt x="841" y="673"/>
                    <a:pt x="841" y="404"/>
                  </a:cubicBezTo>
                  <a:cubicBezTo>
                    <a:pt x="841" y="169"/>
                    <a:pt x="673" y="1"/>
                    <a:pt x="4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4"/>
            <p:cNvSpPr/>
            <p:nvPr/>
          </p:nvSpPr>
          <p:spPr>
            <a:xfrm>
              <a:off x="506950" y="4125250"/>
              <a:ext cx="163025" cy="106925"/>
            </a:xfrm>
            <a:custGeom>
              <a:avLst/>
              <a:gdLst/>
              <a:ahLst/>
              <a:cxnLst/>
              <a:rect l="l" t="t" r="r" b="b"/>
              <a:pathLst>
                <a:path w="6521" h="4277" extrusionOk="0">
                  <a:moveTo>
                    <a:pt x="1143" y="0"/>
                  </a:moveTo>
                  <a:cubicBezTo>
                    <a:pt x="807" y="34"/>
                    <a:pt x="505" y="68"/>
                    <a:pt x="202" y="68"/>
                  </a:cubicBezTo>
                  <a:cubicBezTo>
                    <a:pt x="102" y="68"/>
                    <a:pt x="1" y="169"/>
                    <a:pt x="1" y="269"/>
                  </a:cubicBezTo>
                  <a:cubicBezTo>
                    <a:pt x="1" y="370"/>
                    <a:pt x="102" y="505"/>
                    <a:pt x="202" y="505"/>
                  </a:cubicBezTo>
                  <a:cubicBezTo>
                    <a:pt x="404" y="471"/>
                    <a:pt x="606" y="454"/>
                    <a:pt x="803" y="454"/>
                  </a:cubicBezTo>
                  <a:cubicBezTo>
                    <a:pt x="1001" y="454"/>
                    <a:pt x="1194" y="471"/>
                    <a:pt x="1379" y="505"/>
                  </a:cubicBezTo>
                  <a:cubicBezTo>
                    <a:pt x="1849" y="538"/>
                    <a:pt x="2286" y="673"/>
                    <a:pt x="2689" y="841"/>
                  </a:cubicBezTo>
                  <a:cubicBezTo>
                    <a:pt x="3025" y="1009"/>
                    <a:pt x="3361" y="1210"/>
                    <a:pt x="3697" y="1412"/>
                  </a:cubicBezTo>
                  <a:cubicBezTo>
                    <a:pt x="4034" y="1681"/>
                    <a:pt x="4336" y="1950"/>
                    <a:pt x="4571" y="2286"/>
                  </a:cubicBezTo>
                  <a:cubicBezTo>
                    <a:pt x="4806" y="2555"/>
                    <a:pt x="4975" y="2857"/>
                    <a:pt x="5109" y="3126"/>
                  </a:cubicBezTo>
                  <a:cubicBezTo>
                    <a:pt x="5277" y="3428"/>
                    <a:pt x="5445" y="3764"/>
                    <a:pt x="5579" y="4067"/>
                  </a:cubicBezTo>
                  <a:cubicBezTo>
                    <a:pt x="5663" y="4207"/>
                    <a:pt x="5841" y="4277"/>
                    <a:pt x="6014" y="4277"/>
                  </a:cubicBezTo>
                  <a:cubicBezTo>
                    <a:pt x="6049" y="4277"/>
                    <a:pt x="6083" y="4274"/>
                    <a:pt x="6117" y="4268"/>
                  </a:cubicBezTo>
                  <a:cubicBezTo>
                    <a:pt x="6252" y="4235"/>
                    <a:pt x="6352" y="4134"/>
                    <a:pt x="6420" y="4067"/>
                  </a:cubicBezTo>
                  <a:cubicBezTo>
                    <a:pt x="6520" y="3932"/>
                    <a:pt x="6520" y="3798"/>
                    <a:pt x="6487" y="3697"/>
                  </a:cubicBezTo>
                  <a:cubicBezTo>
                    <a:pt x="6386" y="3361"/>
                    <a:pt x="6252" y="3025"/>
                    <a:pt x="6083" y="2689"/>
                  </a:cubicBezTo>
                  <a:cubicBezTo>
                    <a:pt x="5915" y="2386"/>
                    <a:pt x="5714" y="2084"/>
                    <a:pt x="5512" y="1849"/>
                  </a:cubicBezTo>
                  <a:cubicBezTo>
                    <a:pt x="5311" y="1580"/>
                    <a:pt x="5042" y="1378"/>
                    <a:pt x="4840" y="1210"/>
                  </a:cubicBezTo>
                  <a:cubicBezTo>
                    <a:pt x="4571" y="1009"/>
                    <a:pt x="4302" y="841"/>
                    <a:pt x="4000" y="673"/>
                  </a:cubicBezTo>
                  <a:lnTo>
                    <a:pt x="3126" y="269"/>
                  </a:lnTo>
                  <a:cubicBezTo>
                    <a:pt x="2824" y="202"/>
                    <a:pt x="2521" y="101"/>
                    <a:pt x="2185" y="68"/>
                  </a:cubicBezTo>
                  <a:cubicBezTo>
                    <a:pt x="1849" y="34"/>
                    <a:pt x="1480" y="0"/>
                    <a:pt x="11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4"/>
            <p:cNvSpPr/>
            <p:nvPr/>
          </p:nvSpPr>
          <p:spPr>
            <a:xfrm>
              <a:off x="864850" y="4436950"/>
              <a:ext cx="108425" cy="101675"/>
            </a:xfrm>
            <a:custGeom>
              <a:avLst/>
              <a:gdLst/>
              <a:ahLst/>
              <a:cxnLst/>
              <a:rect l="l" t="t" r="r" b="b"/>
              <a:pathLst>
                <a:path w="4337" h="4067" extrusionOk="0">
                  <a:moveTo>
                    <a:pt x="2118" y="0"/>
                  </a:moveTo>
                  <a:cubicBezTo>
                    <a:pt x="1984" y="0"/>
                    <a:pt x="1849" y="0"/>
                    <a:pt x="1748" y="34"/>
                  </a:cubicBezTo>
                  <a:cubicBezTo>
                    <a:pt x="1177" y="135"/>
                    <a:pt x="740" y="471"/>
                    <a:pt x="438" y="874"/>
                  </a:cubicBezTo>
                  <a:cubicBezTo>
                    <a:pt x="135" y="1344"/>
                    <a:pt x="1" y="1882"/>
                    <a:pt x="102" y="2386"/>
                  </a:cubicBezTo>
                  <a:cubicBezTo>
                    <a:pt x="270" y="3361"/>
                    <a:pt x="1110" y="4066"/>
                    <a:pt x="2118" y="4066"/>
                  </a:cubicBezTo>
                  <a:cubicBezTo>
                    <a:pt x="2253" y="4066"/>
                    <a:pt x="2353" y="4066"/>
                    <a:pt x="2488" y="4033"/>
                  </a:cubicBezTo>
                  <a:cubicBezTo>
                    <a:pt x="3597" y="3831"/>
                    <a:pt x="4336" y="2756"/>
                    <a:pt x="4134" y="1680"/>
                  </a:cubicBezTo>
                  <a:cubicBezTo>
                    <a:pt x="3966" y="672"/>
                    <a:pt x="3126" y="0"/>
                    <a:pt x="21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4"/>
            <p:cNvSpPr/>
            <p:nvPr/>
          </p:nvSpPr>
          <p:spPr>
            <a:xfrm>
              <a:off x="356575" y="4440300"/>
              <a:ext cx="108400" cy="101675"/>
            </a:xfrm>
            <a:custGeom>
              <a:avLst/>
              <a:gdLst/>
              <a:ahLst/>
              <a:cxnLst/>
              <a:rect l="l" t="t" r="r" b="b"/>
              <a:pathLst>
                <a:path w="4336" h="4067" extrusionOk="0">
                  <a:moveTo>
                    <a:pt x="2252" y="1"/>
                  </a:moveTo>
                  <a:cubicBezTo>
                    <a:pt x="2118" y="1"/>
                    <a:pt x="1983" y="1"/>
                    <a:pt x="1849" y="34"/>
                  </a:cubicBezTo>
                  <a:cubicBezTo>
                    <a:pt x="773" y="236"/>
                    <a:pt x="0" y="1278"/>
                    <a:pt x="236" y="2387"/>
                  </a:cubicBezTo>
                  <a:cubicBezTo>
                    <a:pt x="404" y="3361"/>
                    <a:pt x="1244" y="4067"/>
                    <a:pt x="2252" y="4067"/>
                  </a:cubicBezTo>
                  <a:cubicBezTo>
                    <a:pt x="2353" y="4067"/>
                    <a:pt x="2487" y="4067"/>
                    <a:pt x="2622" y="4033"/>
                  </a:cubicBezTo>
                  <a:cubicBezTo>
                    <a:pt x="3159" y="3932"/>
                    <a:pt x="3630" y="3596"/>
                    <a:pt x="3932" y="3193"/>
                  </a:cubicBezTo>
                  <a:cubicBezTo>
                    <a:pt x="4201" y="2723"/>
                    <a:pt x="4336" y="2185"/>
                    <a:pt x="4268" y="1681"/>
                  </a:cubicBezTo>
                  <a:cubicBezTo>
                    <a:pt x="4033" y="673"/>
                    <a:pt x="3193" y="1"/>
                    <a:pt x="225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4"/>
            <p:cNvSpPr/>
            <p:nvPr/>
          </p:nvSpPr>
          <p:spPr>
            <a:xfrm>
              <a:off x="439750" y="4377675"/>
              <a:ext cx="89075" cy="83900"/>
            </a:xfrm>
            <a:custGeom>
              <a:avLst/>
              <a:gdLst/>
              <a:ahLst/>
              <a:cxnLst/>
              <a:rect l="l" t="t" r="r" b="b"/>
              <a:pathLst>
                <a:path w="3563" h="3356" extrusionOk="0">
                  <a:moveTo>
                    <a:pt x="1796" y="1"/>
                  </a:moveTo>
                  <a:cubicBezTo>
                    <a:pt x="1714" y="1"/>
                    <a:pt x="1631" y="7"/>
                    <a:pt x="1546" y="19"/>
                  </a:cubicBezTo>
                  <a:cubicBezTo>
                    <a:pt x="639" y="153"/>
                    <a:pt x="0" y="993"/>
                    <a:pt x="135" y="1901"/>
                  </a:cubicBezTo>
                  <a:cubicBezTo>
                    <a:pt x="260" y="2716"/>
                    <a:pt x="1000" y="3356"/>
                    <a:pt x="1836" y="3356"/>
                  </a:cubicBezTo>
                  <a:cubicBezTo>
                    <a:pt x="1896" y="3356"/>
                    <a:pt x="1956" y="3352"/>
                    <a:pt x="2017" y="3346"/>
                  </a:cubicBezTo>
                  <a:cubicBezTo>
                    <a:pt x="2958" y="3211"/>
                    <a:pt x="3563" y="2371"/>
                    <a:pt x="3462" y="1430"/>
                  </a:cubicBezTo>
                  <a:cubicBezTo>
                    <a:pt x="3339" y="604"/>
                    <a:pt x="2632" y="1"/>
                    <a:pt x="179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4"/>
            <p:cNvSpPr/>
            <p:nvPr/>
          </p:nvSpPr>
          <p:spPr>
            <a:xfrm>
              <a:off x="797650" y="4376850"/>
              <a:ext cx="89925" cy="83075"/>
            </a:xfrm>
            <a:custGeom>
              <a:avLst/>
              <a:gdLst/>
              <a:ahLst/>
              <a:cxnLst/>
              <a:rect l="l" t="t" r="r" b="b"/>
              <a:pathLst>
                <a:path w="3597" h="3323" extrusionOk="0">
                  <a:moveTo>
                    <a:pt x="1822" y="0"/>
                  </a:moveTo>
                  <a:cubicBezTo>
                    <a:pt x="1742" y="0"/>
                    <a:pt x="1661" y="6"/>
                    <a:pt x="1580" y="18"/>
                  </a:cubicBezTo>
                  <a:cubicBezTo>
                    <a:pt x="639" y="119"/>
                    <a:pt x="0" y="959"/>
                    <a:pt x="135" y="1900"/>
                  </a:cubicBezTo>
                  <a:cubicBezTo>
                    <a:pt x="260" y="2713"/>
                    <a:pt x="996" y="3322"/>
                    <a:pt x="1828" y="3322"/>
                  </a:cubicBezTo>
                  <a:cubicBezTo>
                    <a:pt x="1890" y="3322"/>
                    <a:pt x="1953" y="3319"/>
                    <a:pt x="2017" y="3312"/>
                  </a:cubicBezTo>
                  <a:cubicBezTo>
                    <a:pt x="2958" y="3211"/>
                    <a:pt x="3596" y="2371"/>
                    <a:pt x="3462" y="1430"/>
                  </a:cubicBezTo>
                  <a:cubicBezTo>
                    <a:pt x="3339" y="604"/>
                    <a:pt x="2632" y="0"/>
                    <a:pt x="18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4"/>
            <p:cNvSpPr/>
            <p:nvPr/>
          </p:nvSpPr>
          <p:spPr>
            <a:xfrm>
              <a:off x="623750" y="4473900"/>
              <a:ext cx="89075" cy="37425"/>
            </a:xfrm>
            <a:custGeom>
              <a:avLst/>
              <a:gdLst/>
              <a:ahLst/>
              <a:cxnLst/>
              <a:rect l="l" t="t" r="r" b="b"/>
              <a:pathLst>
                <a:path w="3563" h="1497" extrusionOk="0">
                  <a:moveTo>
                    <a:pt x="1882" y="1"/>
                  </a:moveTo>
                  <a:cubicBezTo>
                    <a:pt x="1512" y="1"/>
                    <a:pt x="1210" y="1"/>
                    <a:pt x="907" y="68"/>
                  </a:cubicBezTo>
                  <a:cubicBezTo>
                    <a:pt x="739" y="102"/>
                    <a:pt x="639" y="169"/>
                    <a:pt x="504" y="236"/>
                  </a:cubicBezTo>
                  <a:cubicBezTo>
                    <a:pt x="403" y="270"/>
                    <a:pt x="370" y="337"/>
                    <a:pt x="269" y="371"/>
                  </a:cubicBezTo>
                  <a:lnTo>
                    <a:pt x="168" y="505"/>
                  </a:lnTo>
                  <a:cubicBezTo>
                    <a:pt x="101" y="539"/>
                    <a:pt x="67" y="572"/>
                    <a:pt x="34" y="673"/>
                  </a:cubicBezTo>
                  <a:cubicBezTo>
                    <a:pt x="0" y="707"/>
                    <a:pt x="0" y="740"/>
                    <a:pt x="0" y="841"/>
                  </a:cubicBezTo>
                  <a:cubicBezTo>
                    <a:pt x="0" y="942"/>
                    <a:pt x="67" y="1043"/>
                    <a:pt x="202" y="1110"/>
                  </a:cubicBezTo>
                  <a:cubicBezTo>
                    <a:pt x="336" y="1211"/>
                    <a:pt x="504" y="1278"/>
                    <a:pt x="706" y="1345"/>
                  </a:cubicBezTo>
                  <a:cubicBezTo>
                    <a:pt x="874" y="1412"/>
                    <a:pt x="1042" y="1446"/>
                    <a:pt x="1210" y="1446"/>
                  </a:cubicBezTo>
                  <a:cubicBezTo>
                    <a:pt x="1411" y="1479"/>
                    <a:pt x="1613" y="1496"/>
                    <a:pt x="1811" y="1496"/>
                  </a:cubicBezTo>
                  <a:cubicBezTo>
                    <a:pt x="2008" y="1496"/>
                    <a:pt x="2201" y="1479"/>
                    <a:pt x="2386" y="1446"/>
                  </a:cubicBezTo>
                  <a:cubicBezTo>
                    <a:pt x="2520" y="1412"/>
                    <a:pt x="2621" y="1412"/>
                    <a:pt x="2756" y="1379"/>
                  </a:cubicBezTo>
                  <a:cubicBezTo>
                    <a:pt x="2957" y="1278"/>
                    <a:pt x="3193" y="1211"/>
                    <a:pt x="3361" y="1110"/>
                  </a:cubicBezTo>
                  <a:cubicBezTo>
                    <a:pt x="3394" y="1110"/>
                    <a:pt x="3394" y="1110"/>
                    <a:pt x="3428" y="1076"/>
                  </a:cubicBezTo>
                  <a:cubicBezTo>
                    <a:pt x="3461" y="1043"/>
                    <a:pt x="3529" y="1009"/>
                    <a:pt x="3529" y="942"/>
                  </a:cubicBezTo>
                  <a:cubicBezTo>
                    <a:pt x="3562" y="908"/>
                    <a:pt x="3529" y="875"/>
                    <a:pt x="3529" y="841"/>
                  </a:cubicBezTo>
                  <a:cubicBezTo>
                    <a:pt x="3428" y="673"/>
                    <a:pt x="3361" y="539"/>
                    <a:pt x="3226" y="438"/>
                  </a:cubicBezTo>
                  <a:cubicBezTo>
                    <a:pt x="3092" y="337"/>
                    <a:pt x="2957" y="270"/>
                    <a:pt x="2857" y="202"/>
                  </a:cubicBezTo>
                  <a:cubicBezTo>
                    <a:pt x="2554" y="68"/>
                    <a:pt x="2218" y="1"/>
                    <a:pt x="188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4"/>
            <p:cNvSpPr/>
            <p:nvPr/>
          </p:nvSpPr>
          <p:spPr>
            <a:xfrm>
              <a:off x="593500" y="4409225"/>
              <a:ext cx="155450" cy="105200"/>
            </a:xfrm>
            <a:custGeom>
              <a:avLst/>
              <a:gdLst/>
              <a:ahLst/>
              <a:cxnLst/>
              <a:rect l="l" t="t" r="r" b="b"/>
              <a:pathLst>
                <a:path w="6218" h="4208" extrusionOk="0">
                  <a:moveTo>
                    <a:pt x="4537" y="2924"/>
                  </a:moveTo>
                  <a:lnTo>
                    <a:pt x="4537" y="2924"/>
                  </a:lnTo>
                  <a:cubicBezTo>
                    <a:pt x="4705" y="3025"/>
                    <a:pt x="4806" y="3193"/>
                    <a:pt x="4907" y="3361"/>
                  </a:cubicBezTo>
                  <a:cubicBezTo>
                    <a:pt x="4772" y="3193"/>
                    <a:pt x="4638" y="3025"/>
                    <a:pt x="4537" y="2924"/>
                  </a:cubicBezTo>
                  <a:close/>
                  <a:moveTo>
                    <a:pt x="2903" y="2630"/>
                  </a:moveTo>
                  <a:cubicBezTo>
                    <a:pt x="3016" y="2630"/>
                    <a:pt x="3126" y="2638"/>
                    <a:pt x="3226" y="2655"/>
                  </a:cubicBezTo>
                  <a:cubicBezTo>
                    <a:pt x="3394" y="2689"/>
                    <a:pt x="3596" y="2756"/>
                    <a:pt x="3764" y="2823"/>
                  </a:cubicBezTo>
                  <a:cubicBezTo>
                    <a:pt x="3932" y="2924"/>
                    <a:pt x="4067" y="2991"/>
                    <a:pt x="4201" y="3092"/>
                  </a:cubicBezTo>
                  <a:cubicBezTo>
                    <a:pt x="4302" y="3193"/>
                    <a:pt x="4403" y="3294"/>
                    <a:pt x="4403" y="3327"/>
                  </a:cubicBezTo>
                  <a:cubicBezTo>
                    <a:pt x="4436" y="3428"/>
                    <a:pt x="4470" y="3462"/>
                    <a:pt x="4503" y="3495"/>
                  </a:cubicBezTo>
                  <a:cubicBezTo>
                    <a:pt x="4403" y="3596"/>
                    <a:pt x="4268" y="3630"/>
                    <a:pt x="4167" y="3663"/>
                  </a:cubicBezTo>
                  <a:cubicBezTo>
                    <a:pt x="4067" y="3663"/>
                    <a:pt x="3966" y="3697"/>
                    <a:pt x="3831" y="3764"/>
                  </a:cubicBezTo>
                  <a:cubicBezTo>
                    <a:pt x="3663" y="3798"/>
                    <a:pt x="3428" y="3831"/>
                    <a:pt x="3260" y="3831"/>
                  </a:cubicBezTo>
                  <a:cubicBezTo>
                    <a:pt x="3162" y="3841"/>
                    <a:pt x="3063" y="3845"/>
                    <a:pt x="2966" y="3845"/>
                  </a:cubicBezTo>
                  <a:cubicBezTo>
                    <a:pt x="2730" y="3845"/>
                    <a:pt x="2499" y="3821"/>
                    <a:pt x="2285" y="3798"/>
                  </a:cubicBezTo>
                  <a:cubicBezTo>
                    <a:pt x="1983" y="3764"/>
                    <a:pt x="1748" y="3663"/>
                    <a:pt x="1479" y="3529"/>
                  </a:cubicBezTo>
                  <a:lnTo>
                    <a:pt x="1244" y="3428"/>
                  </a:lnTo>
                  <a:cubicBezTo>
                    <a:pt x="1277" y="3361"/>
                    <a:pt x="1277" y="3327"/>
                    <a:pt x="1311" y="3294"/>
                  </a:cubicBezTo>
                  <a:cubicBezTo>
                    <a:pt x="1412" y="3159"/>
                    <a:pt x="1513" y="3092"/>
                    <a:pt x="1613" y="2991"/>
                  </a:cubicBezTo>
                  <a:cubicBezTo>
                    <a:pt x="1748" y="2924"/>
                    <a:pt x="1882" y="2823"/>
                    <a:pt x="1983" y="2789"/>
                  </a:cubicBezTo>
                  <a:cubicBezTo>
                    <a:pt x="2084" y="2756"/>
                    <a:pt x="2218" y="2756"/>
                    <a:pt x="2285" y="2689"/>
                  </a:cubicBezTo>
                  <a:cubicBezTo>
                    <a:pt x="2386" y="2689"/>
                    <a:pt x="2453" y="2655"/>
                    <a:pt x="2554" y="2655"/>
                  </a:cubicBezTo>
                  <a:cubicBezTo>
                    <a:pt x="2672" y="2638"/>
                    <a:pt x="2790" y="2630"/>
                    <a:pt x="2903" y="2630"/>
                  </a:cubicBezTo>
                  <a:close/>
                  <a:moveTo>
                    <a:pt x="1244" y="0"/>
                  </a:moveTo>
                  <a:cubicBezTo>
                    <a:pt x="1109" y="0"/>
                    <a:pt x="1042" y="0"/>
                    <a:pt x="908" y="67"/>
                  </a:cubicBezTo>
                  <a:cubicBezTo>
                    <a:pt x="836" y="91"/>
                    <a:pt x="782" y="115"/>
                    <a:pt x="768" y="115"/>
                  </a:cubicBezTo>
                  <a:cubicBezTo>
                    <a:pt x="762" y="115"/>
                    <a:pt x="763" y="111"/>
                    <a:pt x="773" y="101"/>
                  </a:cubicBezTo>
                  <a:lnTo>
                    <a:pt x="773" y="101"/>
                  </a:lnTo>
                  <a:cubicBezTo>
                    <a:pt x="605" y="168"/>
                    <a:pt x="504" y="269"/>
                    <a:pt x="404" y="370"/>
                  </a:cubicBezTo>
                  <a:cubicBezTo>
                    <a:pt x="168" y="639"/>
                    <a:pt x="67" y="1008"/>
                    <a:pt x="34" y="1277"/>
                  </a:cubicBezTo>
                  <a:cubicBezTo>
                    <a:pt x="0" y="1613"/>
                    <a:pt x="34" y="1949"/>
                    <a:pt x="101" y="2285"/>
                  </a:cubicBezTo>
                  <a:cubicBezTo>
                    <a:pt x="202" y="2554"/>
                    <a:pt x="336" y="2857"/>
                    <a:pt x="504" y="3058"/>
                  </a:cubicBezTo>
                  <a:cubicBezTo>
                    <a:pt x="840" y="3529"/>
                    <a:pt x="1344" y="3865"/>
                    <a:pt x="1916" y="4033"/>
                  </a:cubicBezTo>
                  <a:cubicBezTo>
                    <a:pt x="2299" y="4161"/>
                    <a:pt x="2683" y="4208"/>
                    <a:pt x="3066" y="4208"/>
                  </a:cubicBezTo>
                  <a:cubicBezTo>
                    <a:pt x="3288" y="4208"/>
                    <a:pt x="3509" y="4192"/>
                    <a:pt x="3730" y="4167"/>
                  </a:cubicBezTo>
                  <a:cubicBezTo>
                    <a:pt x="3865" y="4134"/>
                    <a:pt x="3932" y="4134"/>
                    <a:pt x="4067" y="4066"/>
                  </a:cubicBezTo>
                  <a:cubicBezTo>
                    <a:pt x="4571" y="3966"/>
                    <a:pt x="4974" y="3730"/>
                    <a:pt x="5377" y="3462"/>
                  </a:cubicBezTo>
                  <a:cubicBezTo>
                    <a:pt x="5579" y="3294"/>
                    <a:pt x="5780" y="3025"/>
                    <a:pt x="5915" y="2823"/>
                  </a:cubicBezTo>
                  <a:cubicBezTo>
                    <a:pt x="6049" y="2554"/>
                    <a:pt x="6150" y="2285"/>
                    <a:pt x="6217" y="1983"/>
                  </a:cubicBezTo>
                  <a:lnTo>
                    <a:pt x="6217" y="1479"/>
                  </a:lnTo>
                  <a:cubicBezTo>
                    <a:pt x="6217" y="1311"/>
                    <a:pt x="6150" y="1143"/>
                    <a:pt x="6117" y="1008"/>
                  </a:cubicBezTo>
                  <a:cubicBezTo>
                    <a:pt x="5982" y="672"/>
                    <a:pt x="5814" y="437"/>
                    <a:pt x="5612" y="269"/>
                  </a:cubicBezTo>
                  <a:cubicBezTo>
                    <a:pt x="5478" y="168"/>
                    <a:pt x="5344" y="135"/>
                    <a:pt x="5209" y="101"/>
                  </a:cubicBezTo>
                  <a:cubicBezTo>
                    <a:pt x="5008" y="101"/>
                    <a:pt x="4839" y="101"/>
                    <a:pt x="4671" y="135"/>
                  </a:cubicBezTo>
                  <a:cubicBezTo>
                    <a:pt x="4571" y="135"/>
                    <a:pt x="4470" y="168"/>
                    <a:pt x="4403" y="202"/>
                  </a:cubicBezTo>
                  <a:cubicBezTo>
                    <a:pt x="4335" y="202"/>
                    <a:pt x="4268" y="269"/>
                    <a:pt x="4235" y="303"/>
                  </a:cubicBezTo>
                  <a:cubicBezTo>
                    <a:pt x="4100" y="370"/>
                    <a:pt x="3966" y="437"/>
                    <a:pt x="3831" y="504"/>
                  </a:cubicBezTo>
                  <a:cubicBezTo>
                    <a:pt x="3663" y="605"/>
                    <a:pt x="3529" y="672"/>
                    <a:pt x="3260" y="773"/>
                  </a:cubicBezTo>
                  <a:lnTo>
                    <a:pt x="3058" y="773"/>
                  </a:lnTo>
                  <a:cubicBezTo>
                    <a:pt x="2924" y="773"/>
                    <a:pt x="2790" y="672"/>
                    <a:pt x="2655" y="639"/>
                  </a:cubicBezTo>
                  <a:cubicBezTo>
                    <a:pt x="2554" y="605"/>
                    <a:pt x="2420" y="504"/>
                    <a:pt x="2285" y="437"/>
                  </a:cubicBezTo>
                  <a:cubicBezTo>
                    <a:pt x="2218" y="403"/>
                    <a:pt x="2084" y="303"/>
                    <a:pt x="1983" y="269"/>
                  </a:cubicBezTo>
                  <a:cubicBezTo>
                    <a:pt x="1882" y="168"/>
                    <a:pt x="1748" y="135"/>
                    <a:pt x="1613" y="101"/>
                  </a:cubicBezTo>
                  <a:cubicBezTo>
                    <a:pt x="1513" y="67"/>
                    <a:pt x="1378" y="0"/>
                    <a:pt x="124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9" name="Google Shape;309;p14"/>
          <p:cNvGrpSpPr/>
          <p:nvPr/>
        </p:nvGrpSpPr>
        <p:grpSpPr>
          <a:xfrm>
            <a:off x="2087985" y="965750"/>
            <a:ext cx="925475" cy="461036"/>
            <a:chOff x="6950025" y="3485050"/>
            <a:chExt cx="672975" cy="335250"/>
          </a:xfrm>
        </p:grpSpPr>
        <p:sp>
          <p:nvSpPr>
            <p:cNvPr id="310" name="Google Shape;310;p14"/>
            <p:cNvSpPr/>
            <p:nvPr/>
          </p:nvSpPr>
          <p:spPr>
            <a:xfrm>
              <a:off x="6950025" y="3485050"/>
              <a:ext cx="672975" cy="335250"/>
            </a:xfrm>
            <a:custGeom>
              <a:avLst/>
              <a:gdLst/>
              <a:ahLst/>
              <a:cxnLst/>
              <a:rect l="l" t="t" r="r" b="b"/>
              <a:pathLst>
                <a:path w="26919" h="13410" extrusionOk="0">
                  <a:moveTo>
                    <a:pt x="16333" y="1"/>
                  </a:moveTo>
                  <a:cubicBezTo>
                    <a:pt x="16098" y="1"/>
                    <a:pt x="15795" y="1"/>
                    <a:pt x="15594" y="135"/>
                  </a:cubicBezTo>
                  <a:cubicBezTo>
                    <a:pt x="15123" y="169"/>
                    <a:pt x="14686" y="270"/>
                    <a:pt x="14317" y="371"/>
                  </a:cubicBezTo>
                  <a:cubicBezTo>
                    <a:pt x="13443" y="673"/>
                    <a:pt x="12670" y="1110"/>
                    <a:pt x="12099" y="1681"/>
                  </a:cubicBezTo>
                  <a:cubicBezTo>
                    <a:pt x="11460" y="2320"/>
                    <a:pt x="10990" y="3126"/>
                    <a:pt x="10754" y="3966"/>
                  </a:cubicBezTo>
                  <a:cubicBezTo>
                    <a:pt x="10620" y="4370"/>
                    <a:pt x="10553" y="4840"/>
                    <a:pt x="10553" y="5277"/>
                  </a:cubicBezTo>
                  <a:cubicBezTo>
                    <a:pt x="10486" y="5546"/>
                    <a:pt x="10553" y="5848"/>
                    <a:pt x="10586" y="6151"/>
                  </a:cubicBezTo>
                  <a:lnTo>
                    <a:pt x="10318" y="6151"/>
                  </a:lnTo>
                  <a:cubicBezTo>
                    <a:pt x="10250" y="6151"/>
                    <a:pt x="10116" y="6151"/>
                    <a:pt x="10049" y="6184"/>
                  </a:cubicBezTo>
                  <a:cubicBezTo>
                    <a:pt x="9881" y="6218"/>
                    <a:pt x="9713" y="6319"/>
                    <a:pt x="9578" y="6453"/>
                  </a:cubicBezTo>
                  <a:cubicBezTo>
                    <a:pt x="9545" y="6487"/>
                    <a:pt x="9477" y="6520"/>
                    <a:pt x="9477" y="6554"/>
                  </a:cubicBezTo>
                  <a:lnTo>
                    <a:pt x="9410" y="6453"/>
                  </a:lnTo>
                  <a:cubicBezTo>
                    <a:pt x="9242" y="6218"/>
                    <a:pt x="9108" y="5983"/>
                    <a:pt x="8906" y="5815"/>
                  </a:cubicBezTo>
                  <a:cubicBezTo>
                    <a:pt x="8738" y="5647"/>
                    <a:pt x="8570" y="5512"/>
                    <a:pt x="8368" y="5445"/>
                  </a:cubicBezTo>
                  <a:cubicBezTo>
                    <a:pt x="8133" y="5344"/>
                    <a:pt x="7932" y="5311"/>
                    <a:pt x="7764" y="5277"/>
                  </a:cubicBezTo>
                  <a:cubicBezTo>
                    <a:pt x="7596" y="5210"/>
                    <a:pt x="7428" y="5210"/>
                    <a:pt x="7293" y="5210"/>
                  </a:cubicBezTo>
                  <a:cubicBezTo>
                    <a:pt x="7058" y="5210"/>
                    <a:pt x="6856" y="5277"/>
                    <a:pt x="6587" y="5311"/>
                  </a:cubicBezTo>
                  <a:cubicBezTo>
                    <a:pt x="6218" y="5445"/>
                    <a:pt x="5848" y="5613"/>
                    <a:pt x="5546" y="5815"/>
                  </a:cubicBezTo>
                  <a:cubicBezTo>
                    <a:pt x="5210" y="6050"/>
                    <a:pt x="4907" y="6352"/>
                    <a:pt x="4705" y="6688"/>
                  </a:cubicBezTo>
                  <a:cubicBezTo>
                    <a:pt x="4605" y="6823"/>
                    <a:pt x="4537" y="6991"/>
                    <a:pt x="4437" y="7193"/>
                  </a:cubicBezTo>
                  <a:cubicBezTo>
                    <a:pt x="4403" y="7394"/>
                    <a:pt x="4336" y="7562"/>
                    <a:pt x="4336" y="7730"/>
                  </a:cubicBezTo>
                  <a:cubicBezTo>
                    <a:pt x="4269" y="7965"/>
                    <a:pt x="4269" y="8167"/>
                    <a:pt x="4336" y="8335"/>
                  </a:cubicBezTo>
                  <a:cubicBezTo>
                    <a:pt x="4369" y="8570"/>
                    <a:pt x="4403" y="8738"/>
                    <a:pt x="4504" y="8873"/>
                  </a:cubicBezTo>
                  <a:cubicBezTo>
                    <a:pt x="4571" y="9041"/>
                    <a:pt x="4672" y="9209"/>
                    <a:pt x="4739" y="9310"/>
                  </a:cubicBezTo>
                  <a:cubicBezTo>
                    <a:pt x="4571" y="9243"/>
                    <a:pt x="4403" y="9243"/>
                    <a:pt x="4235" y="9243"/>
                  </a:cubicBezTo>
                  <a:cubicBezTo>
                    <a:pt x="3899" y="9243"/>
                    <a:pt x="3529" y="9243"/>
                    <a:pt x="3160" y="9343"/>
                  </a:cubicBezTo>
                  <a:cubicBezTo>
                    <a:pt x="2387" y="9478"/>
                    <a:pt x="1748" y="9713"/>
                    <a:pt x="1244" y="10049"/>
                  </a:cubicBezTo>
                  <a:cubicBezTo>
                    <a:pt x="975" y="10217"/>
                    <a:pt x="706" y="10419"/>
                    <a:pt x="538" y="10688"/>
                  </a:cubicBezTo>
                  <a:cubicBezTo>
                    <a:pt x="337" y="10923"/>
                    <a:pt x="202" y="11225"/>
                    <a:pt x="135" y="11528"/>
                  </a:cubicBezTo>
                  <a:cubicBezTo>
                    <a:pt x="34" y="11864"/>
                    <a:pt x="1" y="12233"/>
                    <a:pt x="34" y="12569"/>
                  </a:cubicBezTo>
                  <a:cubicBezTo>
                    <a:pt x="34" y="12838"/>
                    <a:pt x="135" y="13040"/>
                    <a:pt x="236" y="13208"/>
                  </a:cubicBezTo>
                  <a:cubicBezTo>
                    <a:pt x="303" y="13275"/>
                    <a:pt x="337" y="13342"/>
                    <a:pt x="404" y="13410"/>
                  </a:cubicBezTo>
                  <a:lnTo>
                    <a:pt x="8301" y="13410"/>
                  </a:lnTo>
                  <a:cubicBezTo>
                    <a:pt x="12939" y="13376"/>
                    <a:pt x="17610" y="13376"/>
                    <a:pt x="22214" y="13376"/>
                  </a:cubicBezTo>
                  <a:lnTo>
                    <a:pt x="25575" y="13376"/>
                  </a:lnTo>
                  <a:cubicBezTo>
                    <a:pt x="25776" y="13208"/>
                    <a:pt x="26012" y="13006"/>
                    <a:pt x="26180" y="12771"/>
                  </a:cubicBezTo>
                  <a:cubicBezTo>
                    <a:pt x="26415" y="12435"/>
                    <a:pt x="26616" y="12065"/>
                    <a:pt x="26751" y="11662"/>
                  </a:cubicBezTo>
                  <a:cubicBezTo>
                    <a:pt x="26784" y="11427"/>
                    <a:pt x="26852" y="11225"/>
                    <a:pt x="26885" y="10990"/>
                  </a:cubicBezTo>
                  <a:cubicBezTo>
                    <a:pt x="26919" y="10721"/>
                    <a:pt x="26919" y="10553"/>
                    <a:pt x="26919" y="10352"/>
                  </a:cubicBezTo>
                  <a:cubicBezTo>
                    <a:pt x="26885" y="9982"/>
                    <a:pt x="26784" y="9579"/>
                    <a:pt x="26616" y="9243"/>
                  </a:cubicBezTo>
                  <a:cubicBezTo>
                    <a:pt x="26448" y="8906"/>
                    <a:pt x="26247" y="8570"/>
                    <a:pt x="25944" y="8335"/>
                  </a:cubicBezTo>
                  <a:cubicBezTo>
                    <a:pt x="25373" y="7797"/>
                    <a:pt x="24667" y="7461"/>
                    <a:pt x="23894" y="7327"/>
                  </a:cubicBezTo>
                  <a:cubicBezTo>
                    <a:pt x="23726" y="7293"/>
                    <a:pt x="23558" y="7293"/>
                    <a:pt x="23424" y="7293"/>
                  </a:cubicBezTo>
                  <a:cubicBezTo>
                    <a:pt x="23222" y="7293"/>
                    <a:pt x="22987" y="7327"/>
                    <a:pt x="22752" y="7361"/>
                  </a:cubicBezTo>
                  <a:cubicBezTo>
                    <a:pt x="22584" y="7394"/>
                    <a:pt x="22483" y="7461"/>
                    <a:pt x="22382" y="7495"/>
                  </a:cubicBezTo>
                  <a:cubicBezTo>
                    <a:pt x="22483" y="7361"/>
                    <a:pt x="22517" y="7226"/>
                    <a:pt x="22584" y="7125"/>
                  </a:cubicBezTo>
                  <a:cubicBezTo>
                    <a:pt x="22819" y="6688"/>
                    <a:pt x="22920" y="6285"/>
                    <a:pt x="22987" y="5848"/>
                  </a:cubicBezTo>
                  <a:cubicBezTo>
                    <a:pt x="23054" y="5378"/>
                    <a:pt x="23021" y="4975"/>
                    <a:pt x="22920" y="4538"/>
                  </a:cubicBezTo>
                  <a:cubicBezTo>
                    <a:pt x="22718" y="3698"/>
                    <a:pt x="22248" y="2857"/>
                    <a:pt x="21576" y="2152"/>
                  </a:cubicBezTo>
                  <a:cubicBezTo>
                    <a:pt x="21239" y="1816"/>
                    <a:pt x="20903" y="1513"/>
                    <a:pt x="20567" y="1278"/>
                  </a:cubicBezTo>
                  <a:cubicBezTo>
                    <a:pt x="20198" y="1009"/>
                    <a:pt x="19828" y="807"/>
                    <a:pt x="19458" y="639"/>
                  </a:cubicBezTo>
                  <a:cubicBezTo>
                    <a:pt x="19022" y="471"/>
                    <a:pt x="18618" y="303"/>
                    <a:pt x="18181" y="236"/>
                  </a:cubicBezTo>
                  <a:cubicBezTo>
                    <a:pt x="17778" y="102"/>
                    <a:pt x="17308" y="68"/>
                    <a:pt x="1687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4"/>
            <p:cNvSpPr/>
            <p:nvPr/>
          </p:nvSpPr>
          <p:spPr>
            <a:xfrm>
              <a:off x="6950025" y="3488725"/>
              <a:ext cx="672975" cy="331575"/>
            </a:xfrm>
            <a:custGeom>
              <a:avLst/>
              <a:gdLst/>
              <a:ahLst/>
              <a:cxnLst/>
              <a:rect l="l" t="t" r="r" b="b"/>
              <a:pathLst>
                <a:path w="26919" h="13263" extrusionOk="0">
                  <a:moveTo>
                    <a:pt x="17671" y="1"/>
                  </a:moveTo>
                  <a:cubicBezTo>
                    <a:pt x="17531" y="1"/>
                    <a:pt x="17399" y="27"/>
                    <a:pt x="17274" y="89"/>
                  </a:cubicBezTo>
                  <a:cubicBezTo>
                    <a:pt x="17442" y="257"/>
                    <a:pt x="17644" y="459"/>
                    <a:pt x="17812" y="660"/>
                  </a:cubicBezTo>
                  <a:cubicBezTo>
                    <a:pt x="18013" y="929"/>
                    <a:pt x="18181" y="1165"/>
                    <a:pt x="18316" y="1433"/>
                  </a:cubicBezTo>
                  <a:cubicBezTo>
                    <a:pt x="18618" y="1971"/>
                    <a:pt x="18786" y="2542"/>
                    <a:pt x="18853" y="3147"/>
                  </a:cubicBezTo>
                  <a:cubicBezTo>
                    <a:pt x="18887" y="3483"/>
                    <a:pt x="18887" y="3853"/>
                    <a:pt x="18853" y="4189"/>
                  </a:cubicBezTo>
                  <a:cubicBezTo>
                    <a:pt x="18853" y="4357"/>
                    <a:pt x="18820" y="4525"/>
                    <a:pt x="18786" y="4693"/>
                  </a:cubicBezTo>
                  <a:cubicBezTo>
                    <a:pt x="18719" y="4861"/>
                    <a:pt x="18652" y="5029"/>
                    <a:pt x="18618" y="5197"/>
                  </a:cubicBezTo>
                  <a:cubicBezTo>
                    <a:pt x="18484" y="5533"/>
                    <a:pt x="18316" y="5836"/>
                    <a:pt x="18114" y="6138"/>
                  </a:cubicBezTo>
                  <a:cubicBezTo>
                    <a:pt x="17946" y="6373"/>
                    <a:pt x="17711" y="6575"/>
                    <a:pt x="17476" y="6743"/>
                  </a:cubicBezTo>
                  <a:cubicBezTo>
                    <a:pt x="17610" y="6743"/>
                    <a:pt x="17677" y="6810"/>
                    <a:pt x="17778" y="6810"/>
                  </a:cubicBezTo>
                  <a:cubicBezTo>
                    <a:pt x="17946" y="6810"/>
                    <a:pt x="18148" y="6878"/>
                    <a:pt x="18349" y="6911"/>
                  </a:cubicBezTo>
                  <a:cubicBezTo>
                    <a:pt x="18517" y="7012"/>
                    <a:pt x="18685" y="7046"/>
                    <a:pt x="18853" y="7146"/>
                  </a:cubicBezTo>
                  <a:cubicBezTo>
                    <a:pt x="19022" y="7214"/>
                    <a:pt x="19190" y="7314"/>
                    <a:pt x="19358" y="7415"/>
                  </a:cubicBezTo>
                  <a:cubicBezTo>
                    <a:pt x="19660" y="7650"/>
                    <a:pt x="19895" y="7919"/>
                    <a:pt x="20063" y="8255"/>
                  </a:cubicBezTo>
                  <a:cubicBezTo>
                    <a:pt x="20164" y="8423"/>
                    <a:pt x="20198" y="8659"/>
                    <a:pt x="20231" y="8827"/>
                  </a:cubicBezTo>
                  <a:cubicBezTo>
                    <a:pt x="20299" y="8927"/>
                    <a:pt x="20299" y="9028"/>
                    <a:pt x="20299" y="9096"/>
                  </a:cubicBezTo>
                  <a:lnTo>
                    <a:pt x="20299" y="9398"/>
                  </a:lnTo>
                  <a:cubicBezTo>
                    <a:pt x="20299" y="9734"/>
                    <a:pt x="20198" y="10036"/>
                    <a:pt x="20030" y="10339"/>
                  </a:cubicBezTo>
                  <a:lnTo>
                    <a:pt x="19794" y="10709"/>
                  </a:lnTo>
                  <a:lnTo>
                    <a:pt x="19391" y="11078"/>
                  </a:lnTo>
                  <a:cubicBezTo>
                    <a:pt x="19122" y="11347"/>
                    <a:pt x="18820" y="11515"/>
                    <a:pt x="18517" y="11683"/>
                  </a:cubicBezTo>
                  <a:cubicBezTo>
                    <a:pt x="18181" y="11851"/>
                    <a:pt x="17845" y="11952"/>
                    <a:pt x="17509" y="12086"/>
                  </a:cubicBezTo>
                  <a:cubicBezTo>
                    <a:pt x="16837" y="12288"/>
                    <a:pt x="16165" y="12456"/>
                    <a:pt x="15459" y="12591"/>
                  </a:cubicBezTo>
                  <a:cubicBezTo>
                    <a:pt x="14619" y="12725"/>
                    <a:pt x="13813" y="12859"/>
                    <a:pt x="12972" y="12927"/>
                  </a:cubicBezTo>
                  <a:cubicBezTo>
                    <a:pt x="12317" y="13002"/>
                    <a:pt x="11662" y="13040"/>
                    <a:pt x="10992" y="13040"/>
                  </a:cubicBezTo>
                  <a:cubicBezTo>
                    <a:pt x="10769" y="13040"/>
                    <a:pt x="10544" y="13036"/>
                    <a:pt x="10318" y="13027"/>
                  </a:cubicBezTo>
                  <a:cubicBezTo>
                    <a:pt x="9444" y="12960"/>
                    <a:pt x="8570" y="12893"/>
                    <a:pt x="7730" y="12725"/>
                  </a:cubicBezTo>
                  <a:cubicBezTo>
                    <a:pt x="6587" y="12456"/>
                    <a:pt x="5512" y="12053"/>
                    <a:pt x="4537" y="11414"/>
                  </a:cubicBezTo>
                  <a:lnTo>
                    <a:pt x="3899" y="10910"/>
                  </a:lnTo>
                  <a:cubicBezTo>
                    <a:pt x="3664" y="10675"/>
                    <a:pt x="3395" y="10406"/>
                    <a:pt x="3193" y="10171"/>
                  </a:cubicBezTo>
                  <a:cubicBezTo>
                    <a:pt x="2992" y="9868"/>
                    <a:pt x="2756" y="9600"/>
                    <a:pt x="2588" y="9331"/>
                  </a:cubicBezTo>
                  <a:cubicBezTo>
                    <a:pt x="2051" y="9432"/>
                    <a:pt x="1647" y="9667"/>
                    <a:pt x="1244" y="9902"/>
                  </a:cubicBezTo>
                  <a:cubicBezTo>
                    <a:pt x="975" y="10070"/>
                    <a:pt x="706" y="10272"/>
                    <a:pt x="538" y="10541"/>
                  </a:cubicBezTo>
                  <a:cubicBezTo>
                    <a:pt x="337" y="10776"/>
                    <a:pt x="202" y="11078"/>
                    <a:pt x="135" y="11381"/>
                  </a:cubicBezTo>
                  <a:cubicBezTo>
                    <a:pt x="34" y="11717"/>
                    <a:pt x="1" y="12086"/>
                    <a:pt x="34" y="12422"/>
                  </a:cubicBezTo>
                  <a:cubicBezTo>
                    <a:pt x="34" y="12691"/>
                    <a:pt x="135" y="12893"/>
                    <a:pt x="236" y="13061"/>
                  </a:cubicBezTo>
                  <a:cubicBezTo>
                    <a:pt x="303" y="13128"/>
                    <a:pt x="337" y="13195"/>
                    <a:pt x="404" y="13263"/>
                  </a:cubicBezTo>
                  <a:lnTo>
                    <a:pt x="8301" y="13263"/>
                  </a:lnTo>
                  <a:cubicBezTo>
                    <a:pt x="12939" y="13229"/>
                    <a:pt x="17543" y="13229"/>
                    <a:pt x="22214" y="13229"/>
                  </a:cubicBezTo>
                  <a:lnTo>
                    <a:pt x="25575" y="13229"/>
                  </a:lnTo>
                  <a:cubicBezTo>
                    <a:pt x="25776" y="13061"/>
                    <a:pt x="26012" y="12859"/>
                    <a:pt x="26180" y="12624"/>
                  </a:cubicBezTo>
                  <a:cubicBezTo>
                    <a:pt x="26415" y="12288"/>
                    <a:pt x="26616" y="11885"/>
                    <a:pt x="26751" y="11515"/>
                  </a:cubicBezTo>
                  <a:cubicBezTo>
                    <a:pt x="26784" y="11280"/>
                    <a:pt x="26852" y="11078"/>
                    <a:pt x="26885" y="10843"/>
                  </a:cubicBezTo>
                  <a:cubicBezTo>
                    <a:pt x="26919" y="10608"/>
                    <a:pt x="26919" y="10406"/>
                    <a:pt x="26919" y="10205"/>
                  </a:cubicBezTo>
                  <a:cubicBezTo>
                    <a:pt x="26919" y="9835"/>
                    <a:pt x="26784" y="9432"/>
                    <a:pt x="26616" y="9096"/>
                  </a:cubicBezTo>
                  <a:cubicBezTo>
                    <a:pt x="26448" y="8759"/>
                    <a:pt x="26247" y="8423"/>
                    <a:pt x="25944" y="8188"/>
                  </a:cubicBezTo>
                  <a:cubicBezTo>
                    <a:pt x="25407" y="7650"/>
                    <a:pt x="24667" y="7247"/>
                    <a:pt x="23894" y="7180"/>
                  </a:cubicBezTo>
                  <a:cubicBezTo>
                    <a:pt x="23726" y="7146"/>
                    <a:pt x="23558" y="7146"/>
                    <a:pt x="23424" y="7146"/>
                  </a:cubicBezTo>
                  <a:cubicBezTo>
                    <a:pt x="23222" y="7146"/>
                    <a:pt x="22987" y="7180"/>
                    <a:pt x="22752" y="7214"/>
                  </a:cubicBezTo>
                  <a:cubicBezTo>
                    <a:pt x="22584" y="7247"/>
                    <a:pt x="22517" y="7314"/>
                    <a:pt x="22416" y="7348"/>
                  </a:cubicBezTo>
                  <a:cubicBezTo>
                    <a:pt x="22517" y="7214"/>
                    <a:pt x="22584" y="7079"/>
                    <a:pt x="22651" y="6978"/>
                  </a:cubicBezTo>
                  <a:cubicBezTo>
                    <a:pt x="22853" y="6541"/>
                    <a:pt x="22987" y="6138"/>
                    <a:pt x="23021" y="5701"/>
                  </a:cubicBezTo>
                  <a:cubicBezTo>
                    <a:pt x="23054" y="5231"/>
                    <a:pt x="23021" y="4828"/>
                    <a:pt x="22920" y="4391"/>
                  </a:cubicBezTo>
                  <a:cubicBezTo>
                    <a:pt x="22718" y="3551"/>
                    <a:pt x="22248" y="2710"/>
                    <a:pt x="21576" y="2005"/>
                  </a:cubicBezTo>
                  <a:cubicBezTo>
                    <a:pt x="21239" y="1669"/>
                    <a:pt x="20903" y="1366"/>
                    <a:pt x="20567" y="1131"/>
                  </a:cubicBezTo>
                  <a:cubicBezTo>
                    <a:pt x="20198" y="862"/>
                    <a:pt x="19828" y="660"/>
                    <a:pt x="19458" y="492"/>
                  </a:cubicBezTo>
                  <a:cubicBezTo>
                    <a:pt x="19022" y="324"/>
                    <a:pt x="18618" y="156"/>
                    <a:pt x="18181" y="89"/>
                  </a:cubicBezTo>
                  <a:cubicBezTo>
                    <a:pt x="18002" y="35"/>
                    <a:pt x="17831" y="1"/>
                    <a:pt x="1767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4"/>
            <p:cNvSpPr/>
            <p:nvPr/>
          </p:nvSpPr>
          <p:spPr>
            <a:xfrm>
              <a:off x="7243250" y="3509425"/>
              <a:ext cx="143675" cy="109250"/>
            </a:xfrm>
            <a:custGeom>
              <a:avLst/>
              <a:gdLst/>
              <a:ahLst/>
              <a:cxnLst/>
              <a:rect l="l" t="t" r="r" b="b"/>
              <a:pathLst>
                <a:path w="5747" h="4370" extrusionOk="0">
                  <a:moveTo>
                    <a:pt x="4470" y="1"/>
                  </a:moveTo>
                  <a:cubicBezTo>
                    <a:pt x="4234" y="1"/>
                    <a:pt x="3966" y="34"/>
                    <a:pt x="3730" y="101"/>
                  </a:cubicBezTo>
                  <a:cubicBezTo>
                    <a:pt x="3092" y="202"/>
                    <a:pt x="2520" y="505"/>
                    <a:pt x="1949" y="841"/>
                  </a:cubicBezTo>
                  <a:cubicBezTo>
                    <a:pt x="1680" y="1042"/>
                    <a:pt x="1412" y="1278"/>
                    <a:pt x="1176" y="1513"/>
                  </a:cubicBezTo>
                  <a:cubicBezTo>
                    <a:pt x="907" y="1782"/>
                    <a:pt x="706" y="2017"/>
                    <a:pt x="538" y="2319"/>
                  </a:cubicBezTo>
                  <a:cubicBezTo>
                    <a:pt x="370" y="2622"/>
                    <a:pt x="235" y="2891"/>
                    <a:pt x="101" y="3193"/>
                  </a:cubicBezTo>
                  <a:cubicBezTo>
                    <a:pt x="34" y="3496"/>
                    <a:pt x="0" y="3798"/>
                    <a:pt x="0" y="4033"/>
                  </a:cubicBezTo>
                  <a:cubicBezTo>
                    <a:pt x="0" y="4235"/>
                    <a:pt x="168" y="4369"/>
                    <a:pt x="336" y="4369"/>
                  </a:cubicBezTo>
                  <a:cubicBezTo>
                    <a:pt x="437" y="4369"/>
                    <a:pt x="605" y="4235"/>
                    <a:pt x="672" y="4134"/>
                  </a:cubicBezTo>
                  <a:cubicBezTo>
                    <a:pt x="706" y="3899"/>
                    <a:pt x="773" y="3697"/>
                    <a:pt x="874" y="3496"/>
                  </a:cubicBezTo>
                  <a:cubicBezTo>
                    <a:pt x="1075" y="2991"/>
                    <a:pt x="1378" y="2521"/>
                    <a:pt x="1714" y="2118"/>
                  </a:cubicBezTo>
                  <a:cubicBezTo>
                    <a:pt x="1949" y="1782"/>
                    <a:pt x="2252" y="1479"/>
                    <a:pt x="2588" y="1177"/>
                  </a:cubicBezTo>
                  <a:cubicBezTo>
                    <a:pt x="2890" y="975"/>
                    <a:pt x="3193" y="807"/>
                    <a:pt x="3529" y="639"/>
                  </a:cubicBezTo>
                  <a:cubicBezTo>
                    <a:pt x="3764" y="538"/>
                    <a:pt x="3966" y="471"/>
                    <a:pt x="4234" y="437"/>
                  </a:cubicBezTo>
                  <a:cubicBezTo>
                    <a:pt x="4335" y="404"/>
                    <a:pt x="4436" y="387"/>
                    <a:pt x="4541" y="387"/>
                  </a:cubicBezTo>
                  <a:cubicBezTo>
                    <a:pt x="4646" y="387"/>
                    <a:pt x="4755" y="404"/>
                    <a:pt x="4873" y="437"/>
                  </a:cubicBezTo>
                  <a:lnTo>
                    <a:pt x="5377" y="538"/>
                  </a:lnTo>
                  <a:cubicBezTo>
                    <a:pt x="5399" y="553"/>
                    <a:pt x="5423" y="560"/>
                    <a:pt x="5446" y="560"/>
                  </a:cubicBezTo>
                  <a:cubicBezTo>
                    <a:pt x="5530" y="560"/>
                    <a:pt x="5612" y="475"/>
                    <a:pt x="5612" y="370"/>
                  </a:cubicBezTo>
                  <a:cubicBezTo>
                    <a:pt x="5747" y="303"/>
                    <a:pt x="5646" y="202"/>
                    <a:pt x="5545" y="169"/>
                  </a:cubicBezTo>
                  <a:cubicBezTo>
                    <a:pt x="5209" y="34"/>
                    <a:pt x="4806" y="1"/>
                    <a:pt x="44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4"/>
            <p:cNvSpPr/>
            <p:nvPr/>
          </p:nvSpPr>
          <p:spPr>
            <a:xfrm>
              <a:off x="7080250" y="3634600"/>
              <a:ext cx="68075" cy="76475"/>
            </a:xfrm>
            <a:custGeom>
              <a:avLst/>
              <a:gdLst/>
              <a:ahLst/>
              <a:cxnLst/>
              <a:rect l="l" t="t" r="r" b="b"/>
              <a:pathLst>
                <a:path w="2723" h="3059" extrusionOk="0">
                  <a:moveTo>
                    <a:pt x="2353" y="1"/>
                  </a:moveTo>
                  <a:cubicBezTo>
                    <a:pt x="1009" y="1"/>
                    <a:pt x="1" y="1513"/>
                    <a:pt x="169" y="2756"/>
                  </a:cubicBezTo>
                  <a:cubicBezTo>
                    <a:pt x="169" y="2857"/>
                    <a:pt x="202" y="2924"/>
                    <a:pt x="236" y="2992"/>
                  </a:cubicBezTo>
                  <a:cubicBezTo>
                    <a:pt x="303" y="3025"/>
                    <a:pt x="370" y="3059"/>
                    <a:pt x="471" y="3059"/>
                  </a:cubicBezTo>
                  <a:cubicBezTo>
                    <a:pt x="538" y="3059"/>
                    <a:pt x="639" y="3025"/>
                    <a:pt x="673" y="2992"/>
                  </a:cubicBezTo>
                  <a:cubicBezTo>
                    <a:pt x="706" y="2924"/>
                    <a:pt x="740" y="2857"/>
                    <a:pt x="740" y="2756"/>
                  </a:cubicBezTo>
                  <a:lnTo>
                    <a:pt x="740" y="2185"/>
                  </a:lnTo>
                  <a:cubicBezTo>
                    <a:pt x="807" y="1916"/>
                    <a:pt x="841" y="1681"/>
                    <a:pt x="975" y="1412"/>
                  </a:cubicBezTo>
                  <a:cubicBezTo>
                    <a:pt x="1042" y="1244"/>
                    <a:pt x="1143" y="1076"/>
                    <a:pt x="1244" y="908"/>
                  </a:cubicBezTo>
                  <a:cubicBezTo>
                    <a:pt x="1345" y="807"/>
                    <a:pt x="1479" y="706"/>
                    <a:pt x="1580" y="572"/>
                  </a:cubicBezTo>
                  <a:cubicBezTo>
                    <a:pt x="1681" y="505"/>
                    <a:pt x="1748" y="471"/>
                    <a:pt x="1882" y="404"/>
                  </a:cubicBezTo>
                  <a:cubicBezTo>
                    <a:pt x="2017" y="370"/>
                    <a:pt x="2151" y="337"/>
                    <a:pt x="2219" y="337"/>
                  </a:cubicBezTo>
                  <a:lnTo>
                    <a:pt x="2555" y="337"/>
                  </a:lnTo>
                  <a:cubicBezTo>
                    <a:pt x="2655" y="337"/>
                    <a:pt x="2723" y="236"/>
                    <a:pt x="2723" y="169"/>
                  </a:cubicBezTo>
                  <a:cubicBezTo>
                    <a:pt x="2723" y="135"/>
                    <a:pt x="2723" y="68"/>
                    <a:pt x="2689" y="34"/>
                  </a:cubicBezTo>
                  <a:cubicBezTo>
                    <a:pt x="2655" y="34"/>
                    <a:pt x="2588" y="34"/>
                    <a:pt x="25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4" name="Google Shape;314;p14"/>
          <p:cNvSpPr/>
          <p:nvPr/>
        </p:nvSpPr>
        <p:spPr>
          <a:xfrm rot="10800000">
            <a:off x="-33" y="-39"/>
            <a:ext cx="1502984" cy="1415189"/>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14"/>
          <p:cNvSpPr/>
          <p:nvPr/>
        </p:nvSpPr>
        <p:spPr>
          <a:xfrm>
            <a:off x="8688672" y="38867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4"/>
          <p:cNvSpPr/>
          <p:nvPr/>
        </p:nvSpPr>
        <p:spPr>
          <a:xfrm>
            <a:off x="306674" y="146174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4"/>
          <p:cNvSpPr/>
          <p:nvPr/>
        </p:nvSpPr>
        <p:spPr>
          <a:xfrm>
            <a:off x="8536274" y="367154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13">
    <p:bg>
      <p:bgPr>
        <a:blipFill>
          <a:blip r:embed="rId2">
            <a:alphaModFix/>
          </a:blip>
          <a:stretch>
            <a:fillRect/>
          </a:stretch>
        </a:blipFill>
        <a:effectLst/>
      </p:bgPr>
    </p:bg>
    <p:spTree>
      <p:nvGrpSpPr>
        <p:cNvPr id="1" name="Shape 318"/>
        <p:cNvGrpSpPr/>
        <p:nvPr/>
      </p:nvGrpSpPr>
      <p:grpSpPr>
        <a:xfrm>
          <a:off x="0" y="0"/>
          <a:ext cx="0" cy="0"/>
          <a:chOff x="0" y="0"/>
          <a:chExt cx="0" cy="0"/>
        </a:xfrm>
      </p:grpSpPr>
      <p:sp>
        <p:nvSpPr>
          <p:cNvPr id="319" name="Google Shape;319;p15"/>
          <p:cNvSpPr txBox="1">
            <a:spLocks noGrp="1"/>
          </p:cNvSpPr>
          <p:nvPr>
            <p:ph type="title"/>
          </p:nvPr>
        </p:nvSpPr>
        <p:spPr>
          <a:xfrm>
            <a:off x="623400" y="445025"/>
            <a:ext cx="780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20" name="Google Shape;320;p15"/>
          <p:cNvSpPr txBox="1">
            <a:spLocks noGrp="1"/>
          </p:cNvSpPr>
          <p:nvPr>
            <p:ph type="ctrTitle" idx="2"/>
          </p:nvPr>
        </p:nvSpPr>
        <p:spPr>
          <a:xfrm flipH="1">
            <a:off x="1058575" y="3125000"/>
            <a:ext cx="1930800" cy="577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700"/>
              <a:buNone/>
              <a:defRPr sz="2200">
                <a:solidFill>
                  <a:schemeClr val="accent4"/>
                </a:solidFill>
              </a:defRPr>
            </a:lvl1pPr>
            <a:lvl2pPr lvl="1"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321" name="Google Shape;321;p15"/>
          <p:cNvSpPr txBox="1">
            <a:spLocks noGrp="1"/>
          </p:cNvSpPr>
          <p:nvPr>
            <p:ph type="subTitle" idx="1"/>
          </p:nvPr>
        </p:nvSpPr>
        <p:spPr>
          <a:xfrm flipH="1">
            <a:off x="1058563" y="3615025"/>
            <a:ext cx="1930800" cy="97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200"/>
              <a:buNone/>
              <a:defRPr sz="1400" b="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322" name="Google Shape;322;p15"/>
          <p:cNvSpPr txBox="1">
            <a:spLocks noGrp="1"/>
          </p:cNvSpPr>
          <p:nvPr>
            <p:ph type="ctrTitle" idx="3"/>
          </p:nvPr>
        </p:nvSpPr>
        <p:spPr>
          <a:xfrm flipH="1">
            <a:off x="3564500" y="3125000"/>
            <a:ext cx="1930800" cy="577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700"/>
              <a:buNone/>
              <a:defRPr sz="2200">
                <a:solidFill>
                  <a:schemeClr val="accent1"/>
                </a:solidFill>
              </a:defRPr>
            </a:lvl1pPr>
            <a:lvl2pPr lvl="1"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323" name="Google Shape;323;p15"/>
          <p:cNvSpPr txBox="1">
            <a:spLocks noGrp="1"/>
          </p:cNvSpPr>
          <p:nvPr>
            <p:ph type="subTitle" idx="4"/>
          </p:nvPr>
        </p:nvSpPr>
        <p:spPr>
          <a:xfrm flipH="1">
            <a:off x="3564512" y="3615025"/>
            <a:ext cx="1930800" cy="97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200"/>
              <a:buNone/>
              <a:defRPr sz="1400" b="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324" name="Google Shape;324;p15"/>
          <p:cNvSpPr txBox="1">
            <a:spLocks noGrp="1"/>
          </p:cNvSpPr>
          <p:nvPr>
            <p:ph type="ctrTitle" idx="5"/>
          </p:nvPr>
        </p:nvSpPr>
        <p:spPr>
          <a:xfrm flipH="1">
            <a:off x="6062525" y="3125000"/>
            <a:ext cx="1926300" cy="577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700"/>
              <a:buNone/>
              <a:defRPr sz="2200">
                <a:solidFill>
                  <a:schemeClr val="accent3"/>
                </a:solidFill>
              </a:defRPr>
            </a:lvl1pPr>
            <a:lvl2pPr lvl="1"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325" name="Google Shape;325;p15"/>
          <p:cNvSpPr txBox="1">
            <a:spLocks noGrp="1"/>
          </p:cNvSpPr>
          <p:nvPr>
            <p:ph type="subTitle" idx="6"/>
          </p:nvPr>
        </p:nvSpPr>
        <p:spPr>
          <a:xfrm flipH="1">
            <a:off x="6058013" y="3615025"/>
            <a:ext cx="1930800" cy="97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200"/>
              <a:buNone/>
              <a:defRPr sz="1400" b="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326" name="Google Shape;326;p15"/>
          <p:cNvSpPr/>
          <p:nvPr/>
        </p:nvSpPr>
        <p:spPr>
          <a:xfrm rot="10800000" flipH="1">
            <a:off x="8593007" y="1562798"/>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5"/>
          <p:cNvSpPr/>
          <p:nvPr/>
        </p:nvSpPr>
        <p:spPr>
          <a:xfrm rot="-5400000">
            <a:off x="8498878" y="2260009"/>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5"/>
          <p:cNvSpPr/>
          <p:nvPr/>
        </p:nvSpPr>
        <p:spPr>
          <a:xfrm rot="-5400000">
            <a:off x="8288733" y="2493071"/>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5"/>
          <p:cNvSpPr/>
          <p:nvPr/>
        </p:nvSpPr>
        <p:spPr>
          <a:xfrm rot="-5400000">
            <a:off x="-677991" y="201698"/>
            <a:ext cx="1683182" cy="716650"/>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0" name="Google Shape;330;p15"/>
          <p:cNvGrpSpPr/>
          <p:nvPr/>
        </p:nvGrpSpPr>
        <p:grpSpPr>
          <a:xfrm rot="10172325" flipH="1">
            <a:off x="162250" y="1074150"/>
            <a:ext cx="306767" cy="476334"/>
            <a:chOff x="4452729" y="352000"/>
            <a:chExt cx="225596" cy="350301"/>
          </a:xfrm>
        </p:grpSpPr>
        <p:sp>
          <p:nvSpPr>
            <p:cNvPr id="331" name="Google Shape;331;p15"/>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5"/>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5"/>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4" name="Google Shape;334;p15"/>
          <p:cNvSpPr txBox="1">
            <a:spLocks noGrp="1"/>
          </p:cNvSpPr>
          <p:nvPr>
            <p:ph type="title" idx="7"/>
          </p:nvPr>
        </p:nvSpPr>
        <p:spPr>
          <a:xfrm>
            <a:off x="1500475" y="2163625"/>
            <a:ext cx="1047000" cy="577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solidFill>
                  <a:schemeClr val="accent4"/>
                </a:solidFill>
              </a:defRPr>
            </a:lvl1pPr>
            <a:lvl2pPr lvl="1"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sp>
        <p:nvSpPr>
          <p:cNvPr id="335" name="Google Shape;335;p15"/>
          <p:cNvSpPr txBox="1">
            <a:spLocks noGrp="1"/>
          </p:cNvSpPr>
          <p:nvPr>
            <p:ph type="title" idx="8"/>
          </p:nvPr>
        </p:nvSpPr>
        <p:spPr>
          <a:xfrm>
            <a:off x="4041675" y="2163625"/>
            <a:ext cx="1047000" cy="577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solidFill>
                  <a:schemeClr val="accent1"/>
                </a:solidFill>
              </a:defRPr>
            </a:lvl1pPr>
            <a:lvl2pPr lvl="1"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sp>
        <p:nvSpPr>
          <p:cNvPr id="336" name="Google Shape;336;p15"/>
          <p:cNvSpPr txBox="1">
            <a:spLocks noGrp="1"/>
          </p:cNvSpPr>
          <p:nvPr>
            <p:ph type="title" idx="9"/>
          </p:nvPr>
        </p:nvSpPr>
        <p:spPr>
          <a:xfrm>
            <a:off x="6499937" y="2163625"/>
            <a:ext cx="1047000" cy="577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solidFill>
                  <a:schemeClr val="accent3"/>
                </a:solidFill>
              </a:defRPr>
            </a:lvl1pPr>
            <a:lvl2pPr lvl="1"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1">
  <p:cSld name="CUSTOM_4_1">
    <p:bg>
      <p:bgPr>
        <a:blipFill>
          <a:blip r:embed="rId2">
            <a:alphaModFix/>
          </a:blip>
          <a:stretch>
            <a:fillRect/>
          </a:stretch>
        </a:blipFill>
        <a:effectLst/>
      </p:bgPr>
    </p:bg>
    <p:spTree>
      <p:nvGrpSpPr>
        <p:cNvPr id="1" name="Shape 337"/>
        <p:cNvGrpSpPr/>
        <p:nvPr/>
      </p:nvGrpSpPr>
      <p:grpSpPr>
        <a:xfrm>
          <a:off x="0" y="0"/>
          <a:ext cx="0" cy="0"/>
          <a:chOff x="0" y="0"/>
          <a:chExt cx="0" cy="0"/>
        </a:xfrm>
      </p:grpSpPr>
      <p:grpSp>
        <p:nvGrpSpPr>
          <p:cNvPr id="338" name="Google Shape;338;p16"/>
          <p:cNvGrpSpPr/>
          <p:nvPr/>
        </p:nvGrpSpPr>
        <p:grpSpPr>
          <a:xfrm>
            <a:off x="2606004" y="545002"/>
            <a:ext cx="3887739" cy="2848111"/>
            <a:chOff x="2862042" y="521294"/>
            <a:chExt cx="3419897" cy="2848111"/>
          </a:xfrm>
        </p:grpSpPr>
        <p:grpSp>
          <p:nvGrpSpPr>
            <p:cNvPr id="339" name="Google Shape;339;p16"/>
            <p:cNvGrpSpPr/>
            <p:nvPr/>
          </p:nvGrpSpPr>
          <p:grpSpPr>
            <a:xfrm>
              <a:off x="2862042" y="799915"/>
              <a:ext cx="3419897" cy="2569490"/>
              <a:chOff x="4696250" y="3980150"/>
              <a:chExt cx="1525650" cy="1146275"/>
            </a:xfrm>
          </p:grpSpPr>
          <p:sp>
            <p:nvSpPr>
              <p:cNvPr id="340" name="Google Shape;340;p16"/>
              <p:cNvSpPr/>
              <p:nvPr/>
            </p:nvSpPr>
            <p:spPr>
              <a:xfrm>
                <a:off x="4709325" y="3987125"/>
                <a:ext cx="1503850" cy="1131650"/>
              </a:xfrm>
              <a:custGeom>
                <a:avLst/>
                <a:gdLst/>
                <a:ahLst/>
                <a:cxnLst/>
                <a:rect l="l" t="t" r="r" b="b"/>
                <a:pathLst>
                  <a:path w="60154" h="45266" extrusionOk="0">
                    <a:moveTo>
                      <a:pt x="35770" y="0"/>
                    </a:moveTo>
                    <a:cubicBezTo>
                      <a:pt x="33608" y="0"/>
                      <a:pt x="21525" y="487"/>
                      <a:pt x="18796" y="880"/>
                    </a:cubicBezTo>
                    <a:cubicBezTo>
                      <a:pt x="15979" y="1285"/>
                      <a:pt x="1040" y="1285"/>
                      <a:pt x="663" y="1313"/>
                    </a:cubicBezTo>
                    <a:cubicBezTo>
                      <a:pt x="663" y="1313"/>
                      <a:pt x="21" y="39657"/>
                      <a:pt x="7" y="41861"/>
                    </a:cubicBezTo>
                    <a:cubicBezTo>
                      <a:pt x="1" y="42895"/>
                      <a:pt x="464" y="43171"/>
                      <a:pt x="961" y="43171"/>
                    </a:cubicBezTo>
                    <a:cubicBezTo>
                      <a:pt x="1530" y="43171"/>
                      <a:pt x="2141" y="42810"/>
                      <a:pt x="2142" y="42810"/>
                    </a:cubicBezTo>
                    <a:lnTo>
                      <a:pt x="2142" y="42810"/>
                    </a:lnTo>
                    <a:lnTo>
                      <a:pt x="1374" y="45251"/>
                    </a:lnTo>
                    <a:cubicBezTo>
                      <a:pt x="1374" y="45251"/>
                      <a:pt x="2679" y="45265"/>
                      <a:pt x="4452" y="45265"/>
                    </a:cubicBezTo>
                    <a:cubicBezTo>
                      <a:pt x="7898" y="45265"/>
                      <a:pt x="13113" y="45211"/>
                      <a:pt x="13942" y="44888"/>
                    </a:cubicBezTo>
                    <a:cubicBezTo>
                      <a:pt x="15197" y="44386"/>
                      <a:pt x="31936" y="44763"/>
                      <a:pt x="35046" y="44344"/>
                    </a:cubicBezTo>
                    <a:cubicBezTo>
                      <a:pt x="38129" y="43926"/>
                      <a:pt x="60154" y="43926"/>
                      <a:pt x="60154" y="43926"/>
                    </a:cubicBezTo>
                    <a:lnTo>
                      <a:pt x="59917" y="41624"/>
                    </a:lnTo>
                    <a:cubicBezTo>
                      <a:pt x="59917" y="41624"/>
                      <a:pt x="59735" y="32962"/>
                      <a:pt x="59666" y="30535"/>
                    </a:cubicBezTo>
                    <a:cubicBezTo>
                      <a:pt x="59596" y="28108"/>
                      <a:pt x="58801" y="2136"/>
                      <a:pt x="58801" y="2136"/>
                    </a:cubicBezTo>
                    <a:lnTo>
                      <a:pt x="56820" y="1647"/>
                    </a:lnTo>
                    <a:lnTo>
                      <a:pt x="56499" y="755"/>
                    </a:lnTo>
                    <a:cubicBezTo>
                      <a:pt x="56499" y="755"/>
                      <a:pt x="50543" y="308"/>
                      <a:pt x="49525" y="239"/>
                    </a:cubicBezTo>
                    <a:cubicBezTo>
                      <a:pt x="48521" y="169"/>
                      <a:pt x="37571" y="43"/>
                      <a:pt x="35925" y="2"/>
                    </a:cubicBezTo>
                    <a:cubicBezTo>
                      <a:pt x="35881" y="1"/>
                      <a:pt x="35829" y="0"/>
                      <a:pt x="3577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6"/>
              <p:cNvSpPr/>
              <p:nvPr/>
            </p:nvSpPr>
            <p:spPr>
              <a:xfrm>
                <a:off x="4696250" y="3980150"/>
                <a:ext cx="1459750" cy="1096075"/>
              </a:xfrm>
              <a:custGeom>
                <a:avLst/>
                <a:gdLst/>
                <a:ahLst/>
                <a:cxnLst/>
                <a:rect l="l" t="t" r="r" b="b"/>
                <a:pathLst>
                  <a:path w="58390" h="43843" extrusionOk="0">
                    <a:moveTo>
                      <a:pt x="35122" y="602"/>
                    </a:moveTo>
                    <a:cubicBezTo>
                      <a:pt x="36655" y="602"/>
                      <a:pt x="38189" y="627"/>
                      <a:pt x="39726" y="685"/>
                    </a:cubicBezTo>
                    <a:cubicBezTo>
                      <a:pt x="41880" y="774"/>
                      <a:pt x="44007" y="801"/>
                      <a:pt x="46142" y="801"/>
                    </a:cubicBezTo>
                    <a:cubicBezTo>
                      <a:pt x="46676" y="801"/>
                      <a:pt x="47211" y="799"/>
                      <a:pt x="47747" y="797"/>
                    </a:cubicBezTo>
                    <a:cubicBezTo>
                      <a:pt x="47948" y="792"/>
                      <a:pt x="48149" y="790"/>
                      <a:pt x="48350" y="790"/>
                    </a:cubicBezTo>
                    <a:cubicBezTo>
                      <a:pt x="49492" y="790"/>
                      <a:pt x="50613" y="855"/>
                      <a:pt x="51764" y="950"/>
                    </a:cubicBezTo>
                    <a:cubicBezTo>
                      <a:pt x="52503" y="1006"/>
                      <a:pt x="53256" y="1076"/>
                      <a:pt x="54009" y="1145"/>
                    </a:cubicBezTo>
                    <a:cubicBezTo>
                      <a:pt x="54372" y="1173"/>
                      <a:pt x="54763" y="1215"/>
                      <a:pt x="55125" y="1229"/>
                    </a:cubicBezTo>
                    <a:cubicBezTo>
                      <a:pt x="55160" y="1230"/>
                      <a:pt x="55199" y="1231"/>
                      <a:pt x="55242" y="1231"/>
                    </a:cubicBezTo>
                    <a:cubicBezTo>
                      <a:pt x="55383" y="1231"/>
                      <a:pt x="55565" y="1225"/>
                      <a:pt x="55751" y="1225"/>
                    </a:cubicBezTo>
                    <a:cubicBezTo>
                      <a:pt x="56056" y="1225"/>
                      <a:pt x="56371" y="1241"/>
                      <a:pt x="56534" y="1327"/>
                    </a:cubicBezTo>
                    <a:cubicBezTo>
                      <a:pt x="57064" y="1606"/>
                      <a:pt x="56980" y="2847"/>
                      <a:pt x="56994" y="3279"/>
                    </a:cubicBezTo>
                    <a:cubicBezTo>
                      <a:pt x="56994" y="4116"/>
                      <a:pt x="57008" y="4939"/>
                      <a:pt x="57022" y="5776"/>
                    </a:cubicBezTo>
                    <a:cubicBezTo>
                      <a:pt x="57036" y="7366"/>
                      <a:pt x="57078" y="8957"/>
                      <a:pt x="57120" y="10533"/>
                    </a:cubicBezTo>
                    <a:cubicBezTo>
                      <a:pt x="57190" y="13783"/>
                      <a:pt x="57246" y="17019"/>
                      <a:pt x="57343" y="20269"/>
                    </a:cubicBezTo>
                    <a:cubicBezTo>
                      <a:pt x="57522" y="27439"/>
                      <a:pt x="57728" y="34608"/>
                      <a:pt x="57787" y="41792"/>
                    </a:cubicBezTo>
                    <a:lnTo>
                      <a:pt x="57787" y="41792"/>
                    </a:lnTo>
                    <a:cubicBezTo>
                      <a:pt x="42918" y="42486"/>
                      <a:pt x="28022" y="42296"/>
                      <a:pt x="13140" y="42698"/>
                    </a:cubicBezTo>
                    <a:cubicBezTo>
                      <a:pt x="8992" y="42823"/>
                      <a:pt x="4857" y="43002"/>
                      <a:pt x="709" y="43236"/>
                    </a:cubicBezTo>
                    <a:lnTo>
                      <a:pt x="709" y="43236"/>
                    </a:lnTo>
                    <a:cubicBezTo>
                      <a:pt x="534" y="29454"/>
                      <a:pt x="726" y="15671"/>
                      <a:pt x="1272" y="1903"/>
                    </a:cubicBezTo>
                    <a:lnTo>
                      <a:pt x="1272" y="1903"/>
                    </a:lnTo>
                    <a:cubicBezTo>
                      <a:pt x="7832" y="1671"/>
                      <a:pt x="14405" y="1516"/>
                      <a:pt x="20951" y="1117"/>
                    </a:cubicBezTo>
                    <a:cubicBezTo>
                      <a:pt x="25681" y="844"/>
                      <a:pt x="30394" y="602"/>
                      <a:pt x="35122" y="602"/>
                    </a:cubicBezTo>
                    <a:close/>
                    <a:moveTo>
                      <a:pt x="34303" y="1"/>
                    </a:moveTo>
                    <a:cubicBezTo>
                      <a:pt x="34214" y="1"/>
                      <a:pt x="34124" y="1"/>
                      <a:pt x="34035" y="2"/>
                    </a:cubicBezTo>
                    <a:cubicBezTo>
                      <a:pt x="30855" y="2"/>
                      <a:pt x="27661" y="141"/>
                      <a:pt x="24494" y="336"/>
                    </a:cubicBezTo>
                    <a:cubicBezTo>
                      <a:pt x="16683" y="783"/>
                      <a:pt x="8858" y="1062"/>
                      <a:pt x="1047" y="1327"/>
                    </a:cubicBezTo>
                    <a:cubicBezTo>
                      <a:pt x="879" y="1327"/>
                      <a:pt x="740" y="1466"/>
                      <a:pt x="740" y="1620"/>
                    </a:cubicBezTo>
                    <a:cubicBezTo>
                      <a:pt x="182" y="15554"/>
                      <a:pt x="0" y="29517"/>
                      <a:pt x="168" y="43451"/>
                    </a:cubicBezTo>
                    <a:cubicBezTo>
                      <a:pt x="144" y="43599"/>
                      <a:pt x="238" y="43684"/>
                      <a:pt x="354" y="43706"/>
                    </a:cubicBezTo>
                    <a:lnTo>
                      <a:pt x="354" y="43706"/>
                    </a:lnTo>
                    <a:cubicBezTo>
                      <a:pt x="396" y="43785"/>
                      <a:pt x="474" y="43842"/>
                      <a:pt x="587" y="43842"/>
                    </a:cubicBezTo>
                    <a:cubicBezTo>
                      <a:pt x="592" y="43842"/>
                      <a:pt x="596" y="43842"/>
                      <a:pt x="600" y="43842"/>
                    </a:cubicBezTo>
                    <a:cubicBezTo>
                      <a:pt x="15567" y="42935"/>
                      <a:pt x="30576" y="43103"/>
                      <a:pt x="45557" y="42796"/>
                    </a:cubicBezTo>
                    <a:cubicBezTo>
                      <a:pt x="49741" y="42698"/>
                      <a:pt x="53926" y="42559"/>
                      <a:pt x="58096" y="42377"/>
                    </a:cubicBezTo>
                    <a:cubicBezTo>
                      <a:pt x="58250" y="42377"/>
                      <a:pt x="58389" y="42252"/>
                      <a:pt x="58389" y="42071"/>
                    </a:cubicBezTo>
                    <a:cubicBezTo>
                      <a:pt x="58334" y="35347"/>
                      <a:pt x="58166" y="28610"/>
                      <a:pt x="57985" y="21901"/>
                    </a:cubicBezTo>
                    <a:cubicBezTo>
                      <a:pt x="57901" y="18539"/>
                      <a:pt x="57817" y="15192"/>
                      <a:pt x="57748" y="11830"/>
                    </a:cubicBezTo>
                    <a:cubicBezTo>
                      <a:pt x="57678" y="8622"/>
                      <a:pt x="57720" y="5386"/>
                      <a:pt x="57552" y="2205"/>
                    </a:cubicBezTo>
                    <a:cubicBezTo>
                      <a:pt x="57497" y="1229"/>
                      <a:pt x="57497" y="825"/>
                      <a:pt x="56423" y="755"/>
                    </a:cubicBezTo>
                    <a:cubicBezTo>
                      <a:pt x="54763" y="643"/>
                      <a:pt x="53117" y="490"/>
                      <a:pt x="51471" y="350"/>
                    </a:cubicBezTo>
                    <a:cubicBezTo>
                      <a:pt x="50291" y="259"/>
                      <a:pt x="49116" y="234"/>
                      <a:pt x="47942" y="234"/>
                    </a:cubicBezTo>
                    <a:cubicBezTo>
                      <a:pt x="46570" y="234"/>
                      <a:pt x="45199" y="268"/>
                      <a:pt x="43822" y="268"/>
                    </a:cubicBezTo>
                    <a:cubicBezTo>
                      <a:pt x="43689" y="268"/>
                      <a:pt x="43556" y="267"/>
                      <a:pt x="43422" y="267"/>
                    </a:cubicBezTo>
                    <a:cubicBezTo>
                      <a:pt x="40373" y="226"/>
                      <a:pt x="37351" y="1"/>
                      <a:pt x="343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6"/>
              <p:cNvSpPr/>
              <p:nvPr/>
            </p:nvSpPr>
            <p:spPr>
              <a:xfrm>
                <a:off x="4736350" y="4027550"/>
                <a:ext cx="1485550" cy="1098875"/>
              </a:xfrm>
              <a:custGeom>
                <a:avLst/>
                <a:gdLst/>
                <a:ahLst/>
                <a:cxnLst/>
                <a:rect l="l" t="t" r="r" b="b"/>
                <a:pathLst>
                  <a:path w="59422" h="43955" extrusionOk="0">
                    <a:moveTo>
                      <a:pt x="56133" y="0"/>
                    </a:moveTo>
                    <a:cubicBezTo>
                      <a:pt x="55797" y="0"/>
                      <a:pt x="55642" y="521"/>
                      <a:pt x="56018" y="588"/>
                    </a:cubicBezTo>
                    <a:cubicBezTo>
                      <a:pt x="56509" y="662"/>
                      <a:pt x="56988" y="736"/>
                      <a:pt x="57476" y="809"/>
                    </a:cubicBezTo>
                    <a:lnTo>
                      <a:pt x="57476" y="809"/>
                    </a:lnTo>
                    <a:cubicBezTo>
                      <a:pt x="57824" y="12401"/>
                      <a:pt x="58252" y="23965"/>
                      <a:pt x="58487" y="35544"/>
                    </a:cubicBezTo>
                    <a:cubicBezTo>
                      <a:pt x="58541" y="37756"/>
                      <a:pt x="58530" y="39943"/>
                      <a:pt x="58781" y="42153"/>
                    </a:cubicBezTo>
                    <a:lnTo>
                      <a:pt x="58781" y="42153"/>
                    </a:lnTo>
                    <a:cubicBezTo>
                      <a:pt x="58710" y="42162"/>
                      <a:pt x="58637" y="42166"/>
                      <a:pt x="58562" y="42166"/>
                    </a:cubicBezTo>
                    <a:cubicBezTo>
                      <a:pt x="58218" y="42166"/>
                      <a:pt x="57847" y="42086"/>
                      <a:pt x="57552" y="42058"/>
                    </a:cubicBezTo>
                    <a:cubicBezTo>
                      <a:pt x="56716" y="41988"/>
                      <a:pt x="55865" y="42016"/>
                      <a:pt x="55000" y="41988"/>
                    </a:cubicBezTo>
                    <a:cubicBezTo>
                      <a:pt x="53856" y="41972"/>
                      <a:pt x="52712" y="41965"/>
                      <a:pt x="51568" y="41965"/>
                    </a:cubicBezTo>
                    <a:cubicBezTo>
                      <a:pt x="50759" y="41965"/>
                      <a:pt x="49950" y="41968"/>
                      <a:pt x="49141" y="41974"/>
                    </a:cubicBezTo>
                    <a:cubicBezTo>
                      <a:pt x="45166" y="42030"/>
                      <a:pt x="41233" y="42295"/>
                      <a:pt x="37257" y="42462"/>
                    </a:cubicBezTo>
                    <a:cubicBezTo>
                      <a:pt x="35961" y="42522"/>
                      <a:pt x="34664" y="42539"/>
                      <a:pt x="33367" y="42539"/>
                    </a:cubicBezTo>
                    <a:cubicBezTo>
                      <a:pt x="31538" y="42539"/>
                      <a:pt x="29709" y="42505"/>
                      <a:pt x="27877" y="42505"/>
                    </a:cubicBezTo>
                    <a:cubicBezTo>
                      <a:pt x="27052" y="42505"/>
                      <a:pt x="26227" y="42512"/>
                      <a:pt x="25401" y="42532"/>
                    </a:cubicBezTo>
                    <a:cubicBezTo>
                      <a:pt x="21481" y="42616"/>
                      <a:pt x="17548" y="42825"/>
                      <a:pt x="13614" y="43020"/>
                    </a:cubicBezTo>
                    <a:cubicBezTo>
                      <a:pt x="9278" y="43224"/>
                      <a:pt x="4941" y="43415"/>
                      <a:pt x="617" y="43424"/>
                    </a:cubicBezTo>
                    <a:lnTo>
                      <a:pt x="617" y="43424"/>
                    </a:lnTo>
                    <a:cubicBezTo>
                      <a:pt x="703" y="42914"/>
                      <a:pt x="800" y="42397"/>
                      <a:pt x="879" y="41890"/>
                    </a:cubicBezTo>
                    <a:cubicBezTo>
                      <a:pt x="947" y="41627"/>
                      <a:pt x="762" y="41467"/>
                      <a:pt x="594" y="41467"/>
                    </a:cubicBezTo>
                    <a:cubicBezTo>
                      <a:pt x="486" y="41467"/>
                      <a:pt x="385" y="41534"/>
                      <a:pt x="363" y="41681"/>
                    </a:cubicBezTo>
                    <a:cubicBezTo>
                      <a:pt x="252" y="42309"/>
                      <a:pt x="140" y="42950"/>
                      <a:pt x="28" y="43578"/>
                    </a:cubicBezTo>
                    <a:cubicBezTo>
                      <a:pt x="0" y="43773"/>
                      <a:pt x="112" y="43955"/>
                      <a:pt x="307" y="43955"/>
                    </a:cubicBezTo>
                    <a:cubicBezTo>
                      <a:pt x="8300" y="43927"/>
                      <a:pt x="16251" y="43327"/>
                      <a:pt x="24229" y="43090"/>
                    </a:cubicBezTo>
                    <a:cubicBezTo>
                      <a:pt x="25440" y="43056"/>
                      <a:pt x="26649" y="43047"/>
                      <a:pt x="27857" y="43047"/>
                    </a:cubicBezTo>
                    <a:cubicBezTo>
                      <a:pt x="29450" y="43047"/>
                      <a:pt x="31040" y="43063"/>
                      <a:pt x="32629" y="43063"/>
                    </a:cubicBezTo>
                    <a:cubicBezTo>
                      <a:pt x="33834" y="43063"/>
                      <a:pt x="35037" y="43054"/>
                      <a:pt x="36239" y="43020"/>
                    </a:cubicBezTo>
                    <a:cubicBezTo>
                      <a:pt x="40200" y="42936"/>
                      <a:pt x="44162" y="42588"/>
                      <a:pt x="48137" y="42518"/>
                    </a:cubicBezTo>
                    <a:cubicBezTo>
                      <a:pt x="49253" y="42497"/>
                      <a:pt x="50372" y="42487"/>
                      <a:pt x="51492" y="42487"/>
                    </a:cubicBezTo>
                    <a:cubicBezTo>
                      <a:pt x="52611" y="42487"/>
                      <a:pt x="53731" y="42497"/>
                      <a:pt x="54846" y="42518"/>
                    </a:cubicBezTo>
                    <a:cubicBezTo>
                      <a:pt x="55767" y="42532"/>
                      <a:pt x="56716" y="42518"/>
                      <a:pt x="57636" y="42602"/>
                    </a:cubicBezTo>
                    <a:cubicBezTo>
                      <a:pt x="57950" y="42629"/>
                      <a:pt x="58311" y="42696"/>
                      <a:pt x="58650" y="42696"/>
                    </a:cubicBezTo>
                    <a:cubicBezTo>
                      <a:pt x="58839" y="42696"/>
                      <a:pt x="59020" y="42675"/>
                      <a:pt x="59184" y="42616"/>
                    </a:cubicBezTo>
                    <a:cubicBezTo>
                      <a:pt x="59296" y="42588"/>
                      <a:pt x="59422" y="42462"/>
                      <a:pt x="59394" y="42337"/>
                    </a:cubicBezTo>
                    <a:cubicBezTo>
                      <a:pt x="59171" y="40481"/>
                      <a:pt x="59143" y="38612"/>
                      <a:pt x="59101" y="36729"/>
                    </a:cubicBezTo>
                    <a:cubicBezTo>
                      <a:pt x="59045" y="33828"/>
                      <a:pt x="58975" y="30955"/>
                      <a:pt x="58892" y="28067"/>
                    </a:cubicBezTo>
                    <a:cubicBezTo>
                      <a:pt x="58738" y="22237"/>
                      <a:pt x="58543" y="16434"/>
                      <a:pt x="58348" y="10604"/>
                    </a:cubicBezTo>
                    <a:cubicBezTo>
                      <a:pt x="58250" y="7256"/>
                      <a:pt x="58138" y="3894"/>
                      <a:pt x="58041" y="547"/>
                    </a:cubicBezTo>
                    <a:cubicBezTo>
                      <a:pt x="58041" y="421"/>
                      <a:pt x="57957" y="282"/>
                      <a:pt x="57831" y="268"/>
                    </a:cubicBezTo>
                    <a:cubicBezTo>
                      <a:pt x="57273" y="184"/>
                      <a:pt x="56730" y="100"/>
                      <a:pt x="56172" y="3"/>
                    </a:cubicBezTo>
                    <a:cubicBezTo>
                      <a:pt x="56158" y="1"/>
                      <a:pt x="56146" y="0"/>
                      <a:pt x="561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3" name="Google Shape;343;p16"/>
            <p:cNvGrpSpPr/>
            <p:nvPr/>
          </p:nvGrpSpPr>
          <p:grpSpPr>
            <a:xfrm>
              <a:off x="3034125" y="521294"/>
              <a:ext cx="2955000" cy="853713"/>
              <a:chOff x="3034125" y="521294"/>
              <a:chExt cx="2955000" cy="853713"/>
            </a:xfrm>
          </p:grpSpPr>
          <p:grpSp>
            <p:nvGrpSpPr>
              <p:cNvPr id="344" name="Google Shape;344;p16"/>
              <p:cNvGrpSpPr/>
              <p:nvPr/>
            </p:nvGrpSpPr>
            <p:grpSpPr>
              <a:xfrm>
                <a:off x="3034125" y="970175"/>
                <a:ext cx="854375" cy="100200"/>
                <a:chOff x="4983250" y="2368850"/>
                <a:chExt cx="854375" cy="100200"/>
              </a:xfrm>
            </p:grpSpPr>
            <p:sp>
              <p:nvSpPr>
                <p:cNvPr id="345" name="Google Shape;345;p16"/>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6"/>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16"/>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6"/>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6"/>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6"/>
                <p:cNvSpPr/>
                <p:nvPr/>
              </p:nvSpPr>
              <p:spPr>
                <a:xfrm>
                  <a:off x="5731225" y="2379075"/>
                  <a:ext cx="106400" cy="89975"/>
                </a:xfrm>
                <a:custGeom>
                  <a:avLst/>
                  <a:gdLst/>
                  <a:ahLst/>
                  <a:cxnLst/>
                  <a:rect l="l" t="t" r="r" b="b"/>
                  <a:pathLst>
                    <a:path w="4256" h="3599" extrusionOk="0">
                      <a:moveTo>
                        <a:pt x="2132" y="350"/>
                      </a:moveTo>
                      <a:cubicBezTo>
                        <a:pt x="2303" y="350"/>
                        <a:pt x="2474" y="375"/>
                        <a:pt x="2637" y="425"/>
                      </a:cubicBezTo>
                      <a:lnTo>
                        <a:pt x="2679" y="467"/>
                      </a:lnTo>
                      <a:cubicBezTo>
                        <a:pt x="3404" y="899"/>
                        <a:pt x="3823" y="1513"/>
                        <a:pt x="3321" y="2350"/>
                      </a:cubicBezTo>
                      <a:cubicBezTo>
                        <a:pt x="3018" y="2854"/>
                        <a:pt x="2505" y="3226"/>
                        <a:pt x="1954" y="3226"/>
                      </a:cubicBezTo>
                      <a:cubicBezTo>
                        <a:pt x="1742" y="3226"/>
                        <a:pt x="1525" y="3171"/>
                        <a:pt x="1312" y="3047"/>
                      </a:cubicBezTo>
                      <a:cubicBezTo>
                        <a:pt x="629" y="2643"/>
                        <a:pt x="447" y="1694"/>
                        <a:pt x="866" y="1025"/>
                      </a:cubicBezTo>
                      <a:cubicBezTo>
                        <a:pt x="1136" y="567"/>
                        <a:pt x="1631" y="350"/>
                        <a:pt x="2132" y="350"/>
                      </a:cubicBezTo>
                      <a:close/>
                      <a:moveTo>
                        <a:pt x="2100" y="0"/>
                      </a:moveTo>
                      <a:cubicBezTo>
                        <a:pt x="1411" y="0"/>
                        <a:pt x="748" y="356"/>
                        <a:pt x="433" y="997"/>
                      </a:cubicBezTo>
                      <a:cubicBezTo>
                        <a:pt x="1" y="1890"/>
                        <a:pt x="364" y="3019"/>
                        <a:pt x="1256" y="3438"/>
                      </a:cubicBezTo>
                      <a:cubicBezTo>
                        <a:pt x="1491" y="3548"/>
                        <a:pt x="1724" y="3598"/>
                        <a:pt x="1948" y="3598"/>
                      </a:cubicBezTo>
                      <a:cubicBezTo>
                        <a:pt x="2629" y="3598"/>
                        <a:pt x="3236" y="3140"/>
                        <a:pt x="3614" y="2531"/>
                      </a:cubicBezTo>
                      <a:cubicBezTo>
                        <a:pt x="4255" y="1527"/>
                        <a:pt x="3767" y="690"/>
                        <a:pt x="2860" y="160"/>
                      </a:cubicBezTo>
                      <a:cubicBezTo>
                        <a:pt x="2846" y="146"/>
                        <a:pt x="2819" y="118"/>
                        <a:pt x="2777" y="118"/>
                      </a:cubicBezTo>
                      <a:cubicBezTo>
                        <a:pt x="2556" y="39"/>
                        <a:pt x="2327" y="0"/>
                        <a:pt x="210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1" name="Google Shape;351;p16"/>
              <p:cNvGrpSpPr/>
              <p:nvPr/>
            </p:nvGrpSpPr>
            <p:grpSpPr>
              <a:xfrm>
                <a:off x="3938100" y="988225"/>
                <a:ext cx="854375" cy="100200"/>
                <a:chOff x="4983250" y="2368850"/>
                <a:chExt cx="854375" cy="100200"/>
              </a:xfrm>
            </p:grpSpPr>
            <p:sp>
              <p:nvSpPr>
                <p:cNvPr id="352" name="Google Shape;352;p16"/>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16"/>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6"/>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6"/>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6"/>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6"/>
                <p:cNvSpPr/>
                <p:nvPr/>
              </p:nvSpPr>
              <p:spPr>
                <a:xfrm>
                  <a:off x="5731225" y="2379075"/>
                  <a:ext cx="106400" cy="89975"/>
                </a:xfrm>
                <a:custGeom>
                  <a:avLst/>
                  <a:gdLst/>
                  <a:ahLst/>
                  <a:cxnLst/>
                  <a:rect l="l" t="t" r="r" b="b"/>
                  <a:pathLst>
                    <a:path w="4256" h="3599" extrusionOk="0">
                      <a:moveTo>
                        <a:pt x="2132" y="350"/>
                      </a:moveTo>
                      <a:cubicBezTo>
                        <a:pt x="2303" y="350"/>
                        <a:pt x="2474" y="375"/>
                        <a:pt x="2637" y="425"/>
                      </a:cubicBezTo>
                      <a:lnTo>
                        <a:pt x="2679" y="467"/>
                      </a:lnTo>
                      <a:cubicBezTo>
                        <a:pt x="3404" y="899"/>
                        <a:pt x="3823" y="1513"/>
                        <a:pt x="3321" y="2350"/>
                      </a:cubicBezTo>
                      <a:cubicBezTo>
                        <a:pt x="3018" y="2854"/>
                        <a:pt x="2505" y="3226"/>
                        <a:pt x="1954" y="3226"/>
                      </a:cubicBezTo>
                      <a:cubicBezTo>
                        <a:pt x="1742" y="3226"/>
                        <a:pt x="1525" y="3171"/>
                        <a:pt x="1312" y="3047"/>
                      </a:cubicBezTo>
                      <a:cubicBezTo>
                        <a:pt x="629" y="2643"/>
                        <a:pt x="447" y="1694"/>
                        <a:pt x="866" y="1025"/>
                      </a:cubicBezTo>
                      <a:cubicBezTo>
                        <a:pt x="1136" y="567"/>
                        <a:pt x="1631" y="350"/>
                        <a:pt x="2132" y="350"/>
                      </a:cubicBezTo>
                      <a:close/>
                      <a:moveTo>
                        <a:pt x="2100" y="0"/>
                      </a:moveTo>
                      <a:cubicBezTo>
                        <a:pt x="1411" y="0"/>
                        <a:pt x="748" y="356"/>
                        <a:pt x="433" y="997"/>
                      </a:cubicBezTo>
                      <a:cubicBezTo>
                        <a:pt x="1" y="1890"/>
                        <a:pt x="364" y="3019"/>
                        <a:pt x="1256" y="3438"/>
                      </a:cubicBezTo>
                      <a:cubicBezTo>
                        <a:pt x="1491" y="3548"/>
                        <a:pt x="1724" y="3598"/>
                        <a:pt x="1948" y="3598"/>
                      </a:cubicBezTo>
                      <a:cubicBezTo>
                        <a:pt x="2629" y="3598"/>
                        <a:pt x="3236" y="3140"/>
                        <a:pt x="3614" y="2531"/>
                      </a:cubicBezTo>
                      <a:cubicBezTo>
                        <a:pt x="4255" y="1527"/>
                        <a:pt x="3767" y="690"/>
                        <a:pt x="2860" y="160"/>
                      </a:cubicBezTo>
                      <a:cubicBezTo>
                        <a:pt x="2846" y="146"/>
                        <a:pt x="2819" y="118"/>
                        <a:pt x="2777" y="118"/>
                      </a:cubicBezTo>
                      <a:cubicBezTo>
                        <a:pt x="2556" y="39"/>
                        <a:pt x="2327" y="0"/>
                        <a:pt x="210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8" name="Google Shape;358;p16"/>
              <p:cNvGrpSpPr/>
              <p:nvPr/>
            </p:nvGrpSpPr>
            <p:grpSpPr>
              <a:xfrm>
                <a:off x="4842075" y="988225"/>
                <a:ext cx="696400" cy="98000"/>
                <a:chOff x="4983250" y="2368850"/>
                <a:chExt cx="696400" cy="98000"/>
              </a:xfrm>
            </p:grpSpPr>
            <p:sp>
              <p:nvSpPr>
                <p:cNvPr id="359" name="Google Shape;359;p16"/>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6"/>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6"/>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16"/>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6"/>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4" name="Google Shape;364;p16"/>
              <p:cNvGrpSpPr/>
              <p:nvPr/>
            </p:nvGrpSpPr>
            <p:grpSpPr>
              <a:xfrm>
                <a:off x="5588075" y="989325"/>
                <a:ext cx="401050" cy="92325"/>
                <a:chOff x="4983250" y="2368850"/>
                <a:chExt cx="401050" cy="92325"/>
              </a:xfrm>
            </p:grpSpPr>
            <p:sp>
              <p:nvSpPr>
                <p:cNvPr id="365" name="Google Shape;365;p16"/>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6"/>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16"/>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8" name="Google Shape;368;p16"/>
              <p:cNvSpPr/>
              <p:nvPr/>
            </p:nvSpPr>
            <p:spPr>
              <a:xfrm>
                <a:off x="5385931" y="521294"/>
                <a:ext cx="589429" cy="853713"/>
              </a:xfrm>
              <a:custGeom>
                <a:avLst/>
                <a:gdLst/>
                <a:ahLst/>
                <a:cxnLst/>
                <a:rect l="l" t="t" r="r" b="b"/>
                <a:pathLst>
                  <a:path w="10518" h="15234" extrusionOk="0">
                    <a:moveTo>
                      <a:pt x="7210" y="394"/>
                    </a:moveTo>
                    <a:cubicBezTo>
                      <a:pt x="7924" y="394"/>
                      <a:pt x="8677" y="836"/>
                      <a:pt x="9109" y="1201"/>
                    </a:cubicBezTo>
                    <a:cubicBezTo>
                      <a:pt x="9611" y="1620"/>
                      <a:pt x="9736" y="2066"/>
                      <a:pt x="9625" y="2624"/>
                    </a:cubicBezTo>
                    <a:cubicBezTo>
                      <a:pt x="9736" y="1829"/>
                      <a:pt x="9346" y="1480"/>
                      <a:pt x="8844" y="1131"/>
                    </a:cubicBezTo>
                    <a:cubicBezTo>
                      <a:pt x="8286" y="741"/>
                      <a:pt x="7742" y="532"/>
                      <a:pt x="7239" y="532"/>
                    </a:cubicBezTo>
                    <a:cubicBezTo>
                      <a:pt x="6947" y="532"/>
                      <a:pt x="6668" y="601"/>
                      <a:pt x="6403" y="741"/>
                    </a:cubicBezTo>
                    <a:cubicBezTo>
                      <a:pt x="6040" y="950"/>
                      <a:pt x="5691" y="1355"/>
                      <a:pt x="5370" y="1815"/>
                    </a:cubicBezTo>
                    <a:cubicBezTo>
                      <a:pt x="5635" y="1410"/>
                      <a:pt x="5928" y="1048"/>
                      <a:pt x="6235" y="769"/>
                    </a:cubicBezTo>
                    <a:cubicBezTo>
                      <a:pt x="6523" y="499"/>
                      <a:pt x="6862" y="394"/>
                      <a:pt x="7210" y="394"/>
                    </a:cubicBezTo>
                    <a:close/>
                    <a:moveTo>
                      <a:pt x="4115" y="7199"/>
                    </a:moveTo>
                    <a:lnTo>
                      <a:pt x="4115" y="7199"/>
                    </a:lnTo>
                    <a:cubicBezTo>
                      <a:pt x="3724" y="7897"/>
                      <a:pt x="3404" y="8580"/>
                      <a:pt x="3139" y="9277"/>
                    </a:cubicBezTo>
                    <a:lnTo>
                      <a:pt x="3125" y="9319"/>
                    </a:lnTo>
                    <a:cubicBezTo>
                      <a:pt x="2832" y="10114"/>
                      <a:pt x="2525" y="10882"/>
                      <a:pt x="3153" y="11621"/>
                    </a:cubicBezTo>
                    <a:cubicBezTo>
                      <a:pt x="3369" y="11862"/>
                      <a:pt x="3909" y="12176"/>
                      <a:pt x="4322" y="12176"/>
                    </a:cubicBezTo>
                    <a:cubicBezTo>
                      <a:pt x="4387" y="12176"/>
                      <a:pt x="4449" y="12168"/>
                      <a:pt x="4506" y="12151"/>
                    </a:cubicBezTo>
                    <a:cubicBezTo>
                      <a:pt x="4924" y="12025"/>
                      <a:pt x="5273" y="11732"/>
                      <a:pt x="5552" y="11370"/>
                    </a:cubicBezTo>
                    <a:lnTo>
                      <a:pt x="5552" y="11370"/>
                    </a:lnTo>
                    <a:cubicBezTo>
                      <a:pt x="5259" y="11872"/>
                      <a:pt x="5008" y="12207"/>
                      <a:pt x="4575" y="12249"/>
                    </a:cubicBezTo>
                    <a:cubicBezTo>
                      <a:pt x="4534" y="12254"/>
                      <a:pt x="4491" y="12256"/>
                      <a:pt x="4447" y="12256"/>
                    </a:cubicBezTo>
                    <a:cubicBezTo>
                      <a:pt x="3900" y="12256"/>
                      <a:pt x="3185" y="11872"/>
                      <a:pt x="2901" y="11523"/>
                    </a:cubicBezTo>
                    <a:cubicBezTo>
                      <a:pt x="2232" y="10686"/>
                      <a:pt x="3334" y="8552"/>
                      <a:pt x="4115" y="7199"/>
                    </a:cubicBezTo>
                    <a:close/>
                    <a:moveTo>
                      <a:pt x="2343" y="7157"/>
                    </a:moveTo>
                    <a:lnTo>
                      <a:pt x="2343" y="7157"/>
                    </a:lnTo>
                    <a:cubicBezTo>
                      <a:pt x="2148" y="7562"/>
                      <a:pt x="1953" y="7966"/>
                      <a:pt x="1800" y="8371"/>
                    </a:cubicBezTo>
                    <a:lnTo>
                      <a:pt x="1674" y="8650"/>
                    </a:lnTo>
                    <a:cubicBezTo>
                      <a:pt x="977" y="10198"/>
                      <a:pt x="112" y="12109"/>
                      <a:pt x="1018" y="13350"/>
                    </a:cubicBezTo>
                    <a:cubicBezTo>
                      <a:pt x="1437" y="13922"/>
                      <a:pt x="2120" y="14257"/>
                      <a:pt x="2650" y="14480"/>
                    </a:cubicBezTo>
                    <a:cubicBezTo>
                      <a:pt x="2991" y="14622"/>
                      <a:pt x="3358" y="14734"/>
                      <a:pt x="3740" y="14734"/>
                    </a:cubicBezTo>
                    <a:cubicBezTo>
                      <a:pt x="4372" y="14734"/>
                      <a:pt x="5044" y="14426"/>
                      <a:pt x="5705" y="13434"/>
                    </a:cubicBezTo>
                    <a:cubicBezTo>
                      <a:pt x="6416" y="12374"/>
                      <a:pt x="7058" y="11202"/>
                      <a:pt x="7644" y="9933"/>
                    </a:cubicBezTo>
                    <a:lnTo>
                      <a:pt x="7644" y="9933"/>
                    </a:lnTo>
                    <a:cubicBezTo>
                      <a:pt x="6891" y="11621"/>
                      <a:pt x="6110" y="12988"/>
                      <a:pt x="5273" y="14048"/>
                    </a:cubicBezTo>
                    <a:cubicBezTo>
                      <a:pt x="4798" y="14659"/>
                      <a:pt x="4290" y="14866"/>
                      <a:pt x="3784" y="14866"/>
                    </a:cubicBezTo>
                    <a:cubicBezTo>
                      <a:pt x="3307" y="14866"/>
                      <a:pt x="2831" y="14683"/>
                      <a:pt x="2385" y="14480"/>
                    </a:cubicBezTo>
                    <a:cubicBezTo>
                      <a:pt x="1451" y="14062"/>
                      <a:pt x="419" y="13392"/>
                      <a:pt x="600" y="11816"/>
                    </a:cubicBezTo>
                    <a:cubicBezTo>
                      <a:pt x="767" y="10338"/>
                      <a:pt x="1576" y="8678"/>
                      <a:pt x="2343" y="7157"/>
                    </a:cubicBezTo>
                    <a:close/>
                    <a:moveTo>
                      <a:pt x="7221" y="0"/>
                    </a:moveTo>
                    <a:cubicBezTo>
                      <a:pt x="6794" y="0"/>
                      <a:pt x="6369" y="129"/>
                      <a:pt x="5998" y="462"/>
                    </a:cubicBezTo>
                    <a:cubicBezTo>
                      <a:pt x="5426" y="1006"/>
                      <a:pt x="4924" y="1843"/>
                      <a:pt x="4464" y="2596"/>
                    </a:cubicBezTo>
                    <a:cubicBezTo>
                      <a:pt x="4366" y="2763"/>
                      <a:pt x="4254" y="2945"/>
                      <a:pt x="4157" y="3098"/>
                    </a:cubicBezTo>
                    <a:cubicBezTo>
                      <a:pt x="3557" y="4061"/>
                      <a:pt x="2985" y="5079"/>
                      <a:pt x="2441" y="6125"/>
                    </a:cubicBezTo>
                    <a:lnTo>
                      <a:pt x="2204" y="6599"/>
                    </a:lnTo>
                    <a:cubicBezTo>
                      <a:pt x="1367" y="8245"/>
                      <a:pt x="405" y="10086"/>
                      <a:pt x="209" y="11760"/>
                    </a:cubicBezTo>
                    <a:cubicBezTo>
                      <a:pt x="0" y="13602"/>
                      <a:pt x="1256" y="14383"/>
                      <a:pt x="2218" y="14815"/>
                    </a:cubicBezTo>
                    <a:cubicBezTo>
                      <a:pt x="2581" y="14969"/>
                      <a:pt x="3139" y="15234"/>
                      <a:pt x="3752" y="15234"/>
                    </a:cubicBezTo>
                    <a:cubicBezTo>
                      <a:pt x="4352" y="15234"/>
                      <a:pt x="4980" y="15010"/>
                      <a:pt x="5552" y="14257"/>
                    </a:cubicBezTo>
                    <a:cubicBezTo>
                      <a:pt x="6682" y="12820"/>
                      <a:pt x="7686" y="10896"/>
                      <a:pt x="8662" y="8357"/>
                    </a:cubicBezTo>
                    <a:cubicBezTo>
                      <a:pt x="8718" y="8217"/>
                      <a:pt x="8718" y="8078"/>
                      <a:pt x="8634" y="7980"/>
                    </a:cubicBezTo>
                    <a:cubicBezTo>
                      <a:pt x="8575" y="7886"/>
                      <a:pt x="8477" y="7851"/>
                      <a:pt x="8372" y="7851"/>
                    </a:cubicBezTo>
                    <a:cubicBezTo>
                      <a:pt x="8352" y="7851"/>
                      <a:pt x="8333" y="7853"/>
                      <a:pt x="8314" y="7855"/>
                    </a:cubicBezTo>
                    <a:cubicBezTo>
                      <a:pt x="8160" y="7869"/>
                      <a:pt x="8035" y="7994"/>
                      <a:pt x="7965" y="8148"/>
                    </a:cubicBezTo>
                    <a:cubicBezTo>
                      <a:pt x="7239" y="10031"/>
                      <a:pt x="6361" y="11746"/>
                      <a:pt x="5384" y="13211"/>
                    </a:cubicBezTo>
                    <a:cubicBezTo>
                      <a:pt x="4823" y="14044"/>
                      <a:pt x="4302" y="14348"/>
                      <a:pt x="3739" y="14348"/>
                    </a:cubicBezTo>
                    <a:cubicBezTo>
                      <a:pt x="3435" y="14348"/>
                      <a:pt x="3118" y="14260"/>
                      <a:pt x="2776" y="14118"/>
                    </a:cubicBezTo>
                    <a:cubicBezTo>
                      <a:pt x="2288" y="13908"/>
                      <a:pt x="1660" y="13615"/>
                      <a:pt x="1297" y="13099"/>
                    </a:cubicBezTo>
                    <a:cubicBezTo>
                      <a:pt x="502" y="12039"/>
                      <a:pt x="1325" y="10226"/>
                      <a:pt x="1995" y="8761"/>
                    </a:cubicBezTo>
                    <a:lnTo>
                      <a:pt x="2106" y="8482"/>
                    </a:lnTo>
                    <a:cubicBezTo>
                      <a:pt x="2901" y="6711"/>
                      <a:pt x="3780" y="5009"/>
                      <a:pt x="4757" y="3461"/>
                    </a:cubicBezTo>
                    <a:cubicBezTo>
                      <a:pt x="4854" y="3335"/>
                      <a:pt x="4938" y="3196"/>
                      <a:pt x="5022" y="3042"/>
                    </a:cubicBezTo>
                    <a:cubicBezTo>
                      <a:pt x="5440" y="2331"/>
                      <a:pt x="6040" y="1355"/>
                      <a:pt x="6598" y="1034"/>
                    </a:cubicBezTo>
                    <a:cubicBezTo>
                      <a:pt x="6806" y="917"/>
                      <a:pt x="7022" y="869"/>
                      <a:pt x="7239" y="869"/>
                    </a:cubicBezTo>
                    <a:cubicBezTo>
                      <a:pt x="7747" y="869"/>
                      <a:pt x="8253" y="1136"/>
                      <a:pt x="8634" y="1410"/>
                    </a:cubicBezTo>
                    <a:cubicBezTo>
                      <a:pt x="9150" y="1773"/>
                      <a:pt x="9457" y="2038"/>
                      <a:pt x="9178" y="3015"/>
                    </a:cubicBezTo>
                    <a:cubicBezTo>
                      <a:pt x="9109" y="3252"/>
                      <a:pt x="8969" y="3531"/>
                      <a:pt x="8844" y="3810"/>
                    </a:cubicBezTo>
                    <a:cubicBezTo>
                      <a:pt x="8774" y="3949"/>
                      <a:pt x="8718" y="4061"/>
                      <a:pt x="8662" y="4172"/>
                    </a:cubicBezTo>
                    <a:cubicBezTo>
                      <a:pt x="8341" y="4967"/>
                      <a:pt x="7937" y="5874"/>
                      <a:pt x="7518" y="6753"/>
                    </a:cubicBezTo>
                    <a:cubicBezTo>
                      <a:pt x="7044" y="7771"/>
                      <a:pt x="6612" y="8636"/>
                      <a:pt x="6193" y="9445"/>
                    </a:cubicBezTo>
                    <a:cubicBezTo>
                      <a:pt x="6124" y="9570"/>
                      <a:pt x="6054" y="9682"/>
                      <a:pt x="5984" y="9821"/>
                    </a:cubicBezTo>
                    <a:cubicBezTo>
                      <a:pt x="5580" y="10630"/>
                      <a:pt x="5133" y="11537"/>
                      <a:pt x="4394" y="11746"/>
                    </a:cubicBezTo>
                    <a:cubicBezTo>
                      <a:pt x="4368" y="11754"/>
                      <a:pt x="4337" y="11758"/>
                      <a:pt x="4304" y="11758"/>
                    </a:cubicBezTo>
                    <a:cubicBezTo>
                      <a:pt x="4040" y="11758"/>
                      <a:pt x="3593" y="11528"/>
                      <a:pt x="3431" y="11342"/>
                    </a:cubicBezTo>
                    <a:cubicBezTo>
                      <a:pt x="2957" y="10756"/>
                      <a:pt x="3180" y="10198"/>
                      <a:pt x="3473" y="9403"/>
                    </a:cubicBezTo>
                    <a:lnTo>
                      <a:pt x="3487" y="9361"/>
                    </a:lnTo>
                    <a:cubicBezTo>
                      <a:pt x="3836" y="8455"/>
                      <a:pt x="4296" y="7548"/>
                      <a:pt x="4882" y="6571"/>
                    </a:cubicBezTo>
                    <a:cubicBezTo>
                      <a:pt x="5022" y="6334"/>
                      <a:pt x="4952" y="6111"/>
                      <a:pt x="4798" y="6027"/>
                    </a:cubicBezTo>
                    <a:cubicBezTo>
                      <a:pt x="4752" y="6000"/>
                      <a:pt x="4693" y="5984"/>
                      <a:pt x="4630" y="5984"/>
                    </a:cubicBezTo>
                    <a:cubicBezTo>
                      <a:pt x="4504" y="5984"/>
                      <a:pt x="4361" y="6046"/>
                      <a:pt x="4268" y="6195"/>
                    </a:cubicBezTo>
                    <a:lnTo>
                      <a:pt x="4254" y="6223"/>
                    </a:lnTo>
                    <a:cubicBezTo>
                      <a:pt x="3418" y="7618"/>
                      <a:pt x="1646" y="10533"/>
                      <a:pt x="2609" y="11732"/>
                    </a:cubicBezTo>
                    <a:cubicBezTo>
                      <a:pt x="2940" y="12165"/>
                      <a:pt x="3735" y="12610"/>
                      <a:pt x="4413" y="12610"/>
                    </a:cubicBezTo>
                    <a:cubicBezTo>
                      <a:pt x="4477" y="12610"/>
                      <a:pt x="4541" y="12606"/>
                      <a:pt x="4603" y="12597"/>
                    </a:cubicBezTo>
                    <a:cubicBezTo>
                      <a:pt x="5273" y="12528"/>
                      <a:pt x="5607" y="11956"/>
                      <a:pt x="5900" y="11467"/>
                    </a:cubicBezTo>
                    <a:cubicBezTo>
                      <a:pt x="7170" y="9361"/>
                      <a:pt x="8188" y="7129"/>
                      <a:pt x="9192" y="4828"/>
                    </a:cubicBezTo>
                    <a:lnTo>
                      <a:pt x="9346" y="4451"/>
                    </a:lnTo>
                    <a:cubicBezTo>
                      <a:pt x="9973" y="3056"/>
                      <a:pt x="10517" y="1857"/>
                      <a:pt x="9374" y="894"/>
                    </a:cubicBezTo>
                    <a:cubicBezTo>
                      <a:pt x="8886" y="481"/>
                      <a:pt x="8048" y="0"/>
                      <a:pt x="722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69" name="Google Shape;369;p16"/>
          <p:cNvSpPr txBox="1">
            <a:spLocks noGrp="1"/>
          </p:cNvSpPr>
          <p:nvPr>
            <p:ph type="title"/>
          </p:nvPr>
        </p:nvSpPr>
        <p:spPr>
          <a:xfrm>
            <a:off x="2905500" y="2037325"/>
            <a:ext cx="3203400" cy="8967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70" name="Google Shape;370;p16"/>
          <p:cNvSpPr txBox="1">
            <a:spLocks noGrp="1"/>
          </p:cNvSpPr>
          <p:nvPr>
            <p:ph type="subTitle" idx="1"/>
          </p:nvPr>
        </p:nvSpPr>
        <p:spPr>
          <a:xfrm>
            <a:off x="3174750" y="3488875"/>
            <a:ext cx="27945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1" name="Google Shape;371;p16"/>
          <p:cNvSpPr txBox="1">
            <a:spLocks noGrp="1"/>
          </p:cNvSpPr>
          <p:nvPr>
            <p:ph type="title" idx="2"/>
          </p:nvPr>
        </p:nvSpPr>
        <p:spPr>
          <a:xfrm>
            <a:off x="2905500" y="1680150"/>
            <a:ext cx="3203400" cy="577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5500"/>
              <a:buNone/>
              <a:defRPr sz="4800"/>
            </a:lvl1pPr>
            <a:lvl2pPr lvl="1"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endParaRPr/>
          </a:p>
        </p:txBody>
      </p:sp>
      <p:sp>
        <p:nvSpPr>
          <p:cNvPr id="372" name="Google Shape;372;p16"/>
          <p:cNvSpPr/>
          <p:nvPr/>
        </p:nvSpPr>
        <p:spPr>
          <a:xfrm>
            <a:off x="-113641" y="-36102"/>
            <a:ext cx="1683182" cy="716650"/>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6"/>
          <p:cNvSpPr/>
          <p:nvPr/>
        </p:nvSpPr>
        <p:spPr>
          <a:xfrm rot="-5400000" flipH="1">
            <a:off x="7010180" y="2909374"/>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6"/>
          <p:cNvSpPr/>
          <p:nvPr/>
        </p:nvSpPr>
        <p:spPr>
          <a:xfrm>
            <a:off x="8404922" y="451339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6"/>
          <p:cNvSpPr/>
          <p:nvPr/>
        </p:nvSpPr>
        <p:spPr>
          <a:xfrm>
            <a:off x="8252524" y="4298171"/>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6"/>
          <p:cNvSpPr/>
          <p:nvPr/>
        </p:nvSpPr>
        <p:spPr>
          <a:xfrm>
            <a:off x="2290425" y="3418496"/>
            <a:ext cx="124091" cy="10939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6"/>
          <p:cNvSpPr/>
          <p:nvPr/>
        </p:nvSpPr>
        <p:spPr>
          <a:xfrm>
            <a:off x="2372075" y="3184084"/>
            <a:ext cx="81888" cy="7219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8" name="Google Shape;378;p16"/>
          <p:cNvGrpSpPr/>
          <p:nvPr/>
        </p:nvGrpSpPr>
        <p:grpSpPr>
          <a:xfrm rot="5770333" flipH="1">
            <a:off x="1108741" y="425911"/>
            <a:ext cx="306762" cy="476337"/>
            <a:chOff x="4452729" y="352000"/>
            <a:chExt cx="225596" cy="350301"/>
          </a:xfrm>
        </p:grpSpPr>
        <p:sp>
          <p:nvSpPr>
            <p:cNvPr id="379" name="Google Shape;379;p16"/>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6"/>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6"/>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2" name="Google Shape;382;p16"/>
          <p:cNvSpPr/>
          <p:nvPr/>
        </p:nvSpPr>
        <p:spPr>
          <a:xfrm>
            <a:off x="2551550" y="3437087"/>
            <a:ext cx="81888" cy="72218"/>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blipFill>
          <a:blip r:embed="rId2">
            <a:alphaModFix/>
          </a:blip>
          <a:stretch>
            <a:fillRect/>
          </a:stretch>
        </a:blipFill>
        <a:effectLst/>
      </p:bgPr>
    </p:bg>
    <p:spTree>
      <p:nvGrpSpPr>
        <p:cNvPr id="1" name="Shape 383"/>
        <p:cNvGrpSpPr/>
        <p:nvPr/>
      </p:nvGrpSpPr>
      <p:grpSpPr>
        <a:xfrm>
          <a:off x="0" y="0"/>
          <a:ext cx="0" cy="0"/>
          <a:chOff x="0" y="0"/>
          <a:chExt cx="0" cy="0"/>
        </a:xfrm>
      </p:grpSpPr>
      <p:sp>
        <p:nvSpPr>
          <p:cNvPr id="384" name="Google Shape;384;p17"/>
          <p:cNvSpPr txBox="1">
            <a:spLocks noGrp="1"/>
          </p:cNvSpPr>
          <p:nvPr>
            <p:ph type="ctrTitle"/>
          </p:nvPr>
        </p:nvSpPr>
        <p:spPr>
          <a:xfrm flipH="1">
            <a:off x="1184088" y="3125007"/>
            <a:ext cx="2195400" cy="577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700"/>
              <a:buNone/>
              <a:defRPr sz="2200"/>
            </a:lvl1pPr>
            <a:lvl2pPr lvl="1"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385" name="Google Shape;385;p17"/>
          <p:cNvSpPr txBox="1">
            <a:spLocks noGrp="1"/>
          </p:cNvSpPr>
          <p:nvPr>
            <p:ph type="subTitle" idx="1"/>
          </p:nvPr>
        </p:nvSpPr>
        <p:spPr>
          <a:xfrm flipH="1">
            <a:off x="1316388" y="3615025"/>
            <a:ext cx="1930800" cy="97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200"/>
              <a:buNone/>
              <a:defRPr sz="1400" b="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386" name="Google Shape;386;p17"/>
          <p:cNvSpPr txBox="1">
            <a:spLocks noGrp="1"/>
          </p:cNvSpPr>
          <p:nvPr>
            <p:ph type="ctrTitle" idx="2"/>
          </p:nvPr>
        </p:nvSpPr>
        <p:spPr>
          <a:xfrm flipH="1">
            <a:off x="3425988" y="3125007"/>
            <a:ext cx="2195400" cy="577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700"/>
              <a:buNone/>
              <a:defRPr sz="2200"/>
            </a:lvl1pPr>
            <a:lvl2pPr lvl="1"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387" name="Google Shape;387;p17"/>
          <p:cNvSpPr txBox="1">
            <a:spLocks noGrp="1"/>
          </p:cNvSpPr>
          <p:nvPr>
            <p:ph type="subTitle" idx="3"/>
          </p:nvPr>
        </p:nvSpPr>
        <p:spPr>
          <a:xfrm flipH="1">
            <a:off x="3564512" y="3615025"/>
            <a:ext cx="1930800" cy="97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200"/>
              <a:buNone/>
              <a:defRPr sz="1400" b="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388" name="Google Shape;388;p17"/>
          <p:cNvSpPr txBox="1">
            <a:spLocks noGrp="1"/>
          </p:cNvSpPr>
          <p:nvPr>
            <p:ph type="ctrTitle" idx="4"/>
          </p:nvPr>
        </p:nvSpPr>
        <p:spPr>
          <a:xfrm flipH="1">
            <a:off x="5667913" y="3125007"/>
            <a:ext cx="2195400" cy="577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700"/>
              <a:buNone/>
              <a:defRPr sz="2200"/>
            </a:lvl1pPr>
            <a:lvl2pPr lvl="1"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389" name="Google Shape;389;p17"/>
          <p:cNvSpPr txBox="1">
            <a:spLocks noGrp="1"/>
          </p:cNvSpPr>
          <p:nvPr>
            <p:ph type="subTitle" idx="5"/>
          </p:nvPr>
        </p:nvSpPr>
        <p:spPr>
          <a:xfrm flipH="1">
            <a:off x="5800213" y="3615025"/>
            <a:ext cx="1930800" cy="97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200"/>
              <a:buNone/>
              <a:defRPr sz="1400" b="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390" name="Google Shape;390;p17"/>
          <p:cNvSpPr txBox="1">
            <a:spLocks noGrp="1"/>
          </p:cNvSpPr>
          <p:nvPr>
            <p:ph type="title" idx="6"/>
          </p:nvPr>
        </p:nvSpPr>
        <p:spPr>
          <a:xfrm>
            <a:off x="623400" y="445025"/>
            <a:ext cx="780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91" name="Google Shape;391;p17"/>
          <p:cNvSpPr/>
          <p:nvPr/>
        </p:nvSpPr>
        <p:spPr>
          <a:xfrm rot="5400000">
            <a:off x="6462530" y="2951999"/>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7"/>
          <p:cNvSpPr/>
          <p:nvPr/>
        </p:nvSpPr>
        <p:spPr>
          <a:xfrm rot="-5400000">
            <a:off x="-502630" y="1082929"/>
            <a:ext cx="1460479" cy="621816"/>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7"/>
          <p:cNvSpPr/>
          <p:nvPr/>
        </p:nvSpPr>
        <p:spPr>
          <a:xfrm>
            <a:off x="8251722" y="463484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7"/>
          <p:cNvSpPr/>
          <p:nvPr/>
        </p:nvSpPr>
        <p:spPr>
          <a:xfrm>
            <a:off x="8500199" y="4512294"/>
            <a:ext cx="138988" cy="12255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7"/>
          <p:cNvSpPr/>
          <p:nvPr/>
        </p:nvSpPr>
        <p:spPr>
          <a:xfrm>
            <a:off x="98322" y="18960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3">
    <p:bg>
      <p:bgPr>
        <a:blipFill>
          <a:blip r:embed="rId2">
            <a:alphaModFix/>
          </a:blip>
          <a:stretch>
            <a:fillRect/>
          </a:stretch>
        </a:blipFill>
        <a:effectLst/>
      </p:bgPr>
    </p:bg>
    <p:spTree>
      <p:nvGrpSpPr>
        <p:cNvPr id="1" name="Shape 396"/>
        <p:cNvGrpSpPr/>
        <p:nvPr/>
      </p:nvGrpSpPr>
      <p:grpSpPr>
        <a:xfrm>
          <a:off x="0" y="0"/>
          <a:ext cx="0" cy="0"/>
          <a:chOff x="0" y="0"/>
          <a:chExt cx="0" cy="0"/>
        </a:xfrm>
      </p:grpSpPr>
      <p:sp>
        <p:nvSpPr>
          <p:cNvPr id="397" name="Google Shape;397;p18"/>
          <p:cNvSpPr/>
          <p:nvPr/>
        </p:nvSpPr>
        <p:spPr>
          <a:xfrm>
            <a:off x="-352646" y="-80688"/>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8"/>
          <p:cNvSpPr txBox="1">
            <a:spLocks noGrp="1"/>
          </p:cNvSpPr>
          <p:nvPr>
            <p:ph type="subTitle" idx="1"/>
          </p:nvPr>
        </p:nvSpPr>
        <p:spPr>
          <a:xfrm>
            <a:off x="1812004" y="1256675"/>
            <a:ext cx="3127800" cy="670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400"/>
              <a:buNone/>
              <a:defRPr sz="1400" b="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99" name="Google Shape;399;p18"/>
          <p:cNvSpPr txBox="1">
            <a:spLocks noGrp="1"/>
          </p:cNvSpPr>
          <p:nvPr>
            <p:ph type="title"/>
          </p:nvPr>
        </p:nvSpPr>
        <p:spPr>
          <a:xfrm>
            <a:off x="1811999" y="731625"/>
            <a:ext cx="3127800" cy="577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sp>
        <p:nvSpPr>
          <p:cNvPr id="400" name="Google Shape;400;p18"/>
          <p:cNvSpPr txBox="1">
            <a:spLocks noGrp="1"/>
          </p:cNvSpPr>
          <p:nvPr>
            <p:ph type="subTitle" idx="2"/>
          </p:nvPr>
        </p:nvSpPr>
        <p:spPr>
          <a:xfrm>
            <a:off x="1812004" y="2528425"/>
            <a:ext cx="3127800" cy="670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400"/>
              <a:buNone/>
              <a:defRPr sz="1400" b="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401" name="Google Shape;401;p18"/>
          <p:cNvSpPr txBox="1">
            <a:spLocks noGrp="1"/>
          </p:cNvSpPr>
          <p:nvPr>
            <p:ph type="title" idx="3"/>
          </p:nvPr>
        </p:nvSpPr>
        <p:spPr>
          <a:xfrm>
            <a:off x="1811999" y="2003375"/>
            <a:ext cx="3127800" cy="577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sp>
        <p:nvSpPr>
          <p:cNvPr id="402" name="Google Shape;402;p18"/>
          <p:cNvSpPr txBox="1">
            <a:spLocks noGrp="1"/>
          </p:cNvSpPr>
          <p:nvPr>
            <p:ph type="subTitle" idx="4"/>
          </p:nvPr>
        </p:nvSpPr>
        <p:spPr>
          <a:xfrm>
            <a:off x="1812004" y="3800175"/>
            <a:ext cx="3127800" cy="670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400"/>
              <a:buNone/>
              <a:defRPr sz="1400" b="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403" name="Google Shape;403;p18"/>
          <p:cNvSpPr txBox="1">
            <a:spLocks noGrp="1"/>
          </p:cNvSpPr>
          <p:nvPr>
            <p:ph type="title" idx="5"/>
          </p:nvPr>
        </p:nvSpPr>
        <p:spPr>
          <a:xfrm>
            <a:off x="1811999" y="3275125"/>
            <a:ext cx="3127800" cy="577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grpSp>
        <p:nvGrpSpPr>
          <p:cNvPr id="404" name="Google Shape;404;p18"/>
          <p:cNvGrpSpPr/>
          <p:nvPr/>
        </p:nvGrpSpPr>
        <p:grpSpPr>
          <a:xfrm rot="10800000">
            <a:off x="1882952" y="535249"/>
            <a:ext cx="2222950" cy="1255025"/>
            <a:chOff x="2256903" y="816487"/>
            <a:chExt cx="4630180" cy="3653639"/>
          </a:xfrm>
        </p:grpSpPr>
        <p:sp>
          <p:nvSpPr>
            <p:cNvPr id="405" name="Google Shape;405;p18"/>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8"/>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7" name="Google Shape;407;p18"/>
          <p:cNvGrpSpPr/>
          <p:nvPr/>
        </p:nvGrpSpPr>
        <p:grpSpPr>
          <a:xfrm flipH="1">
            <a:off x="1936427" y="1943287"/>
            <a:ext cx="2222950" cy="1255025"/>
            <a:chOff x="2256903" y="816487"/>
            <a:chExt cx="4630180" cy="3653639"/>
          </a:xfrm>
        </p:grpSpPr>
        <p:sp>
          <p:nvSpPr>
            <p:cNvPr id="408" name="Google Shape;408;p18"/>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8"/>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 name="Google Shape;410;p18"/>
          <p:cNvGrpSpPr/>
          <p:nvPr/>
        </p:nvGrpSpPr>
        <p:grpSpPr>
          <a:xfrm>
            <a:off x="1936527" y="3284037"/>
            <a:ext cx="2222950" cy="1255025"/>
            <a:chOff x="2256903" y="816487"/>
            <a:chExt cx="4630180" cy="3653639"/>
          </a:xfrm>
        </p:grpSpPr>
        <p:sp>
          <p:nvSpPr>
            <p:cNvPr id="411" name="Google Shape;411;p18"/>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8"/>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3" name="Google Shape;413;p18"/>
          <p:cNvSpPr/>
          <p:nvPr/>
        </p:nvSpPr>
        <p:spPr>
          <a:xfrm>
            <a:off x="1055349" y="184497"/>
            <a:ext cx="189140" cy="166771"/>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4">
    <p:bg>
      <p:bgPr>
        <a:blipFill>
          <a:blip r:embed="rId2">
            <a:alphaModFix/>
          </a:blip>
          <a:stretch>
            <a:fillRect/>
          </a:stretch>
        </a:blipFill>
        <a:effectLst/>
      </p:bgPr>
    </p:bg>
    <p:spTree>
      <p:nvGrpSpPr>
        <p:cNvPr id="1" name="Shape 414"/>
        <p:cNvGrpSpPr/>
        <p:nvPr/>
      </p:nvGrpSpPr>
      <p:grpSpPr>
        <a:xfrm>
          <a:off x="0" y="0"/>
          <a:ext cx="0" cy="0"/>
          <a:chOff x="0" y="0"/>
          <a:chExt cx="0" cy="0"/>
        </a:xfrm>
      </p:grpSpPr>
      <p:sp>
        <p:nvSpPr>
          <p:cNvPr id="415" name="Google Shape;415;p19"/>
          <p:cNvSpPr txBox="1">
            <a:spLocks noGrp="1"/>
          </p:cNvSpPr>
          <p:nvPr>
            <p:ph type="body" idx="1"/>
          </p:nvPr>
        </p:nvSpPr>
        <p:spPr>
          <a:xfrm>
            <a:off x="4419300" y="1685875"/>
            <a:ext cx="3924600" cy="2955900"/>
          </a:xfrm>
          <a:prstGeom prst="rect">
            <a:avLst/>
          </a:prstGeom>
          <a:noFill/>
          <a:ln>
            <a:noFill/>
          </a:ln>
        </p:spPr>
        <p:txBody>
          <a:bodyPr spcFirstLastPara="1" wrap="square" lIns="91425" tIns="91425" rIns="91425" bIns="91425" anchor="t" anchorCtr="0">
            <a:normAutofit/>
          </a:bodyPr>
          <a:lstStyle>
            <a:lvl1pPr marL="457200" lvl="0" indent="-317500" algn="l">
              <a:lnSpc>
                <a:spcPct val="100000"/>
              </a:lnSpc>
              <a:spcBef>
                <a:spcPts val="0"/>
              </a:spcBef>
              <a:spcAft>
                <a:spcPts val="0"/>
              </a:spcAft>
              <a:buSzPts val="1400"/>
              <a:buChar char="●"/>
              <a:defRPr sz="1400" b="0"/>
            </a:lvl1pPr>
            <a:lvl2pPr marL="914400" lvl="1" indent="-330200" algn="l">
              <a:lnSpc>
                <a:spcPct val="115000"/>
              </a:lnSpc>
              <a:spcBef>
                <a:spcPts val="0"/>
              </a:spcBef>
              <a:spcAft>
                <a:spcPts val="0"/>
              </a:spcAft>
              <a:buSzPts val="1600"/>
              <a:buChar char="○"/>
              <a:defRPr/>
            </a:lvl2pPr>
            <a:lvl3pPr marL="1371600" lvl="2" indent="-330200" algn="l">
              <a:lnSpc>
                <a:spcPct val="115000"/>
              </a:lnSpc>
              <a:spcBef>
                <a:spcPts val="1600"/>
              </a:spcBef>
              <a:spcAft>
                <a:spcPts val="0"/>
              </a:spcAft>
              <a:buSzPts val="1600"/>
              <a:buChar char="■"/>
              <a:defRPr/>
            </a:lvl3pPr>
            <a:lvl4pPr marL="1828800" lvl="3" indent="-330200" algn="l">
              <a:lnSpc>
                <a:spcPct val="115000"/>
              </a:lnSpc>
              <a:spcBef>
                <a:spcPts val="1600"/>
              </a:spcBef>
              <a:spcAft>
                <a:spcPts val="0"/>
              </a:spcAft>
              <a:buSzPts val="1600"/>
              <a:buChar char="●"/>
              <a:defRPr/>
            </a:lvl4pPr>
            <a:lvl5pPr marL="2286000" lvl="4" indent="-330200" algn="l">
              <a:lnSpc>
                <a:spcPct val="115000"/>
              </a:lnSpc>
              <a:spcBef>
                <a:spcPts val="1600"/>
              </a:spcBef>
              <a:spcAft>
                <a:spcPts val="0"/>
              </a:spcAft>
              <a:buSzPts val="1600"/>
              <a:buChar char="○"/>
              <a:defRPr/>
            </a:lvl5pPr>
            <a:lvl6pPr marL="2743200" lvl="5" indent="-330200" algn="l">
              <a:lnSpc>
                <a:spcPct val="115000"/>
              </a:lnSpc>
              <a:spcBef>
                <a:spcPts val="1600"/>
              </a:spcBef>
              <a:spcAft>
                <a:spcPts val="0"/>
              </a:spcAft>
              <a:buSzPts val="1600"/>
              <a:buChar char="■"/>
              <a:defRPr/>
            </a:lvl6pPr>
            <a:lvl7pPr marL="3200400" lvl="6" indent="-330200" algn="l">
              <a:lnSpc>
                <a:spcPct val="115000"/>
              </a:lnSpc>
              <a:spcBef>
                <a:spcPts val="1600"/>
              </a:spcBef>
              <a:spcAft>
                <a:spcPts val="0"/>
              </a:spcAft>
              <a:buSzPts val="1600"/>
              <a:buChar char="●"/>
              <a:defRPr/>
            </a:lvl7pPr>
            <a:lvl8pPr marL="3657600" lvl="7" indent="-330200" algn="l">
              <a:lnSpc>
                <a:spcPct val="115000"/>
              </a:lnSpc>
              <a:spcBef>
                <a:spcPts val="1600"/>
              </a:spcBef>
              <a:spcAft>
                <a:spcPts val="0"/>
              </a:spcAft>
              <a:buSzPts val="1600"/>
              <a:buChar char="○"/>
              <a:defRPr/>
            </a:lvl8pPr>
            <a:lvl9pPr marL="4114800" lvl="8" indent="-330200" algn="l">
              <a:lnSpc>
                <a:spcPct val="115000"/>
              </a:lnSpc>
              <a:spcBef>
                <a:spcPts val="1600"/>
              </a:spcBef>
              <a:spcAft>
                <a:spcPts val="1600"/>
              </a:spcAft>
              <a:buSzPts val="1600"/>
              <a:buChar char="■"/>
              <a:defRPr/>
            </a:lvl9pPr>
          </a:lstStyle>
          <a:p>
            <a:endParaRPr/>
          </a:p>
        </p:txBody>
      </p:sp>
      <p:sp>
        <p:nvSpPr>
          <p:cNvPr id="416" name="Google Shape;416;p19"/>
          <p:cNvSpPr txBox="1">
            <a:spLocks noGrp="1"/>
          </p:cNvSpPr>
          <p:nvPr>
            <p:ph type="title"/>
          </p:nvPr>
        </p:nvSpPr>
        <p:spPr>
          <a:xfrm>
            <a:off x="660225" y="382675"/>
            <a:ext cx="77637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17" name="Google Shape;417;p19"/>
          <p:cNvSpPr/>
          <p:nvPr/>
        </p:nvSpPr>
        <p:spPr>
          <a:xfrm rot="10800000">
            <a:off x="-5" y="2703384"/>
            <a:ext cx="536006" cy="3301065"/>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9"/>
          <p:cNvSpPr/>
          <p:nvPr/>
        </p:nvSpPr>
        <p:spPr>
          <a:xfrm rot="10800000">
            <a:off x="8120285" y="2346175"/>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9"/>
          <p:cNvSpPr/>
          <p:nvPr/>
        </p:nvSpPr>
        <p:spPr>
          <a:xfrm>
            <a:off x="8510924" y="4222495"/>
            <a:ext cx="343752" cy="303049"/>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0" name="Google Shape;420;p19"/>
          <p:cNvGrpSpPr/>
          <p:nvPr/>
        </p:nvGrpSpPr>
        <p:grpSpPr>
          <a:xfrm>
            <a:off x="8142038" y="631550"/>
            <a:ext cx="418775" cy="350301"/>
            <a:chOff x="4259550" y="352000"/>
            <a:chExt cx="418775" cy="350301"/>
          </a:xfrm>
        </p:grpSpPr>
        <p:sp>
          <p:nvSpPr>
            <p:cNvPr id="421" name="Google Shape;421;p19"/>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9"/>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9"/>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5">
    <p:bg>
      <p:bgPr>
        <a:blipFill>
          <a:blip r:embed="rId2">
            <a:alphaModFix/>
          </a:blip>
          <a:stretch>
            <a:fillRect/>
          </a:stretch>
        </a:blipFill>
        <a:effectLst/>
      </p:bgPr>
    </p:bg>
    <p:spTree>
      <p:nvGrpSpPr>
        <p:cNvPr id="1" name="Shape 424"/>
        <p:cNvGrpSpPr/>
        <p:nvPr/>
      </p:nvGrpSpPr>
      <p:grpSpPr>
        <a:xfrm>
          <a:off x="0" y="0"/>
          <a:ext cx="0" cy="0"/>
          <a:chOff x="0" y="0"/>
          <a:chExt cx="0" cy="0"/>
        </a:xfrm>
      </p:grpSpPr>
      <p:sp>
        <p:nvSpPr>
          <p:cNvPr id="425" name="Google Shape;425;p20"/>
          <p:cNvSpPr txBox="1">
            <a:spLocks noGrp="1"/>
          </p:cNvSpPr>
          <p:nvPr>
            <p:ph type="ctrTitle"/>
          </p:nvPr>
        </p:nvSpPr>
        <p:spPr>
          <a:xfrm flipH="1">
            <a:off x="1159000" y="1691875"/>
            <a:ext cx="2185500" cy="577800"/>
          </a:xfrm>
          <a:prstGeom prst="rect">
            <a:avLst/>
          </a:prstGeom>
          <a:noFill/>
          <a:ln>
            <a:noFill/>
          </a:ln>
        </p:spPr>
        <p:txBody>
          <a:bodyPr spcFirstLastPara="1" wrap="square" lIns="91425" tIns="91425" rIns="91425" bIns="91425" anchor="b" anchorCtr="0">
            <a:normAutofit/>
          </a:bodyPr>
          <a:lstStyle>
            <a:lvl1pPr lvl="0" algn="l">
              <a:lnSpc>
                <a:spcPct val="70000"/>
              </a:lnSpc>
              <a:spcBef>
                <a:spcPts val="0"/>
              </a:spcBef>
              <a:spcAft>
                <a:spcPts val="0"/>
              </a:spcAft>
              <a:buSzPts val="2400"/>
              <a:buNone/>
              <a:defRPr sz="2200"/>
            </a:lvl1pPr>
            <a:lvl2pPr lvl="1" algn="l">
              <a:lnSpc>
                <a:spcPct val="100000"/>
              </a:lnSpc>
              <a:spcBef>
                <a:spcPts val="0"/>
              </a:spcBef>
              <a:spcAft>
                <a:spcPts val="0"/>
              </a:spcAft>
              <a:buClr>
                <a:schemeClr val="dk2"/>
              </a:buClr>
              <a:buSzPts val="1800"/>
              <a:buNone/>
              <a:defRPr sz="1800">
                <a:solidFill>
                  <a:schemeClr val="dk2"/>
                </a:solidFill>
              </a:defRPr>
            </a:lvl2pPr>
            <a:lvl3pPr lvl="2" algn="l">
              <a:lnSpc>
                <a:spcPct val="100000"/>
              </a:lnSpc>
              <a:spcBef>
                <a:spcPts val="0"/>
              </a:spcBef>
              <a:spcAft>
                <a:spcPts val="0"/>
              </a:spcAft>
              <a:buClr>
                <a:schemeClr val="dk2"/>
              </a:buClr>
              <a:buSzPts val="1800"/>
              <a:buNone/>
              <a:defRPr sz="1800">
                <a:solidFill>
                  <a:schemeClr val="dk2"/>
                </a:solidFill>
              </a:defRPr>
            </a:lvl3pPr>
            <a:lvl4pPr lvl="3" algn="l">
              <a:lnSpc>
                <a:spcPct val="100000"/>
              </a:lnSpc>
              <a:spcBef>
                <a:spcPts val="0"/>
              </a:spcBef>
              <a:spcAft>
                <a:spcPts val="0"/>
              </a:spcAft>
              <a:buClr>
                <a:schemeClr val="dk2"/>
              </a:buClr>
              <a:buSzPts val="1800"/>
              <a:buNone/>
              <a:defRPr sz="1800">
                <a:solidFill>
                  <a:schemeClr val="dk2"/>
                </a:solidFill>
              </a:defRPr>
            </a:lvl4pPr>
            <a:lvl5pPr lvl="4" algn="l">
              <a:lnSpc>
                <a:spcPct val="100000"/>
              </a:lnSpc>
              <a:spcBef>
                <a:spcPts val="0"/>
              </a:spcBef>
              <a:spcAft>
                <a:spcPts val="0"/>
              </a:spcAft>
              <a:buClr>
                <a:schemeClr val="dk2"/>
              </a:buClr>
              <a:buSzPts val="1800"/>
              <a:buNone/>
              <a:defRPr sz="1800">
                <a:solidFill>
                  <a:schemeClr val="dk2"/>
                </a:solidFill>
              </a:defRPr>
            </a:lvl5pPr>
            <a:lvl6pPr lvl="5" algn="l">
              <a:lnSpc>
                <a:spcPct val="100000"/>
              </a:lnSpc>
              <a:spcBef>
                <a:spcPts val="0"/>
              </a:spcBef>
              <a:spcAft>
                <a:spcPts val="0"/>
              </a:spcAft>
              <a:buClr>
                <a:schemeClr val="dk2"/>
              </a:buClr>
              <a:buSzPts val="1800"/>
              <a:buNone/>
              <a:defRPr sz="1800">
                <a:solidFill>
                  <a:schemeClr val="dk2"/>
                </a:solidFill>
              </a:defRPr>
            </a:lvl6pPr>
            <a:lvl7pPr lvl="6" algn="l">
              <a:lnSpc>
                <a:spcPct val="100000"/>
              </a:lnSpc>
              <a:spcBef>
                <a:spcPts val="0"/>
              </a:spcBef>
              <a:spcAft>
                <a:spcPts val="0"/>
              </a:spcAft>
              <a:buClr>
                <a:schemeClr val="dk2"/>
              </a:buClr>
              <a:buSzPts val="1800"/>
              <a:buNone/>
              <a:defRPr sz="1800">
                <a:solidFill>
                  <a:schemeClr val="dk2"/>
                </a:solidFill>
              </a:defRPr>
            </a:lvl7pPr>
            <a:lvl8pPr lvl="7" algn="l">
              <a:lnSpc>
                <a:spcPct val="100000"/>
              </a:lnSpc>
              <a:spcBef>
                <a:spcPts val="0"/>
              </a:spcBef>
              <a:spcAft>
                <a:spcPts val="0"/>
              </a:spcAft>
              <a:buClr>
                <a:schemeClr val="dk2"/>
              </a:buClr>
              <a:buSzPts val="1800"/>
              <a:buNone/>
              <a:defRPr sz="1800">
                <a:solidFill>
                  <a:schemeClr val="dk2"/>
                </a:solidFill>
              </a:defRPr>
            </a:lvl8pPr>
            <a:lvl9pPr lvl="8" algn="l">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426" name="Google Shape;426;p20"/>
          <p:cNvSpPr txBox="1">
            <a:spLocks noGrp="1"/>
          </p:cNvSpPr>
          <p:nvPr>
            <p:ph type="subTitle" idx="1"/>
          </p:nvPr>
        </p:nvSpPr>
        <p:spPr>
          <a:xfrm flipH="1">
            <a:off x="1158950" y="2146875"/>
            <a:ext cx="2185500" cy="57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000"/>
              <a:buNone/>
              <a:defRPr sz="1400" b="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427" name="Google Shape;427;p20"/>
          <p:cNvSpPr/>
          <p:nvPr/>
        </p:nvSpPr>
        <p:spPr>
          <a:xfrm rot="-5586105" flipH="1">
            <a:off x="658321" y="3118105"/>
            <a:ext cx="1431005" cy="2848090"/>
          </a:xfrm>
          <a:custGeom>
            <a:avLst/>
            <a:gdLst/>
            <a:ahLst/>
            <a:cxnLst/>
            <a:rect l="l" t="t" r="r" b="b"/>
            <a:pathLst>
              <a:path w="45953" h="91459" extrusionOk="0">
                <a:moveTo>
                  <a:pt x="45455" y="0"/>
                </a:moveTo>
                <a:lnTo>
                  <a:pt x="4158" y="2010"/>
                </a:lnTo>
                <a:cubicBezTo>
                  <a:pt x="2408" y="6505"/>
                  <a:pt x="1" y="11140"/>
                  <a:pt x="498" y="15934"/>
                </a:cubicBezTo>
                <a:cubicBezTo>
                  <a:pt x="3581" y="45614"/>
                  <a:pt x="39209" y="21942"/>
                  <a:pt x="34196" y="50170"/>
                </a:cubicBezTo>
                <a:cubicBezTo>
                  <a:pt x="32525" y="59500"/>
                  <a:pt x="25046" y="67596"/>
                  <a:pt x="25841" y="77025"/>
                </a:cubicBezTo>
                <a:cubicBezTo>
                  <a:pt x="26506" y="84932"/>
                  <a:pt x="35320" y="91459"/>
                  <a:pt x="43397" y="91459"/>
                </a:cubicBezTo>
                <a:cubicBezTo>
                  <a:pt x="44261" y="91459"/>
                  <a:pt x="45116" y="91384"/>
                  <a:pt x="45953" y="91228"/>
                </a:cubicBezTo>
                <a:lnTo>
                  <a:pt x="45455" y="13090"/>
                </a:lnTo>
                <a:lnTo>
                  <a:pt x="454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20"/>
          <p:cNvSpPr/>
          <p:nvPr/>
        </p:nvSpPr>
        <p:spPr>
          <a:xfrm>
            <a:off x="7724829" y="-63388"/>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9" name="Google Shape;429;p20"/>
          <p:cNvGrpSpPr/>
          <p:nvPr/>
        </p:nvGrpSpPr>
        <p:grpSpPr>
          <a:xfrm>
            <a:off x="1096884" y="4214648"/>
            <a:ext cx="671774" cy="473272"/>
            <a:chOff x="4259550" y="437326"/>
            <a:chExt cx="376112" cy="264975"/>
          </a:xfrm>
        </p:grpSpPr>
        <p:sp>
          <p:nvSpPr>
            <p:cNvPr id="430" name="Google Shape;430;p20"/>
            <p:cNvSpPr/>
            <p:nvPr/>
          </p:nvSpPr>
          <p:spPr>
            <a:xfrm>
              <a:off x="4581912" y="437326"/>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20"/>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0"/>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3" name="Google Shape;433;p20"/>
          <p:cNvGrpSpPr/>
          <p:nvPr/>
        </p:nvGrpSpPr>
        <p:grpSpPr>
          <a:xfrm>
            <a:off x="461750" y="2953275"/>
            <a:ext cx="596275" cy="831900"/>
            <a:chOff x="1656350" y="2894175"/>
            <a:chExt cx="596275" cy="831900"/>
          </a:xfrm>
        </p:grpSpPr>
        <p:sp>
          <p:nvSpPr>
            <p:cNvPr id="434" name="Google Shape;434;p20"/>
            <p:cNvSpPr/>
            <p:nvPr/>
          </p:nvSpPr>
          <p:spPr>
            <a:xfrm>
              <a:off x="1656350" y="2894175"/>
              <a:ext cx="596275" cy="831900"/>
            </a:xfrm>
            <a:custGeom>
              <a:avLst/>
              <a:gdLst/>
              <a:ahLst/>
              <a:cxnLst/>
              <a:rect l="l" t="t" r="r" b="b"/>
              <a:pathLst>
                <a:path w="23851" h="33276" extrusionOk="0">
                  <a:moveTo>
                    <a:pt x="15172" y="15177"/>
                  </a:moveTo>
                  <a:cubicBezTo>
                    <a:pt x="15174" y="15177"/>
                    <a:pt x="15176" y="15177"/>
                    <a:pt x="15178" y="15178"/>
                  </a:cubicBezTo>
                  <a:cubicBezTo>
                    <a:pt x="15512" y="15378"/>
                    <a:pt x="16979" y="25152"/>
                    <a:pt x="16646" y="25719"/>
                  </a:cubicBezTo>
                  <a:cubicBezTo>
                    <a:pt x="16549" y="25885"/>
                    <a:pt x="15935" y="25948"/>
                    <a:pt x="15103" y="25948"/>
                  </a:cubicBezTo>
                  <a:cubicBezTo>
                    <a:pt x="13082" y="25948"/>
                    <a:pt x="9772" y="25575"/>
                    <a:pt x="9441" y="25386"/>
                  </a:cubicBezTo>
                  <a:cubicBezTo>
                    <a:pt x="9209" y="25220"/>
                    <a:pt x="14837" y="15177"/>
                    <a:pt x="15172" y="15177"/>
                  </a:cubicBezTo>
                  <a:close/>
                  <a:moveTo>
                    <a:pt x="18382" y="1"/>
                  </a:moveTo>
                  <a:cubicBezTo>
                    <a:pt x="18382" y="1"/>
                    <a:pt x="18381" y="1"/>
                    <a:pt x="18380" y="1"/>
                  </a:cubicBezTo>
                  <a:cubicBezTo>
                    <a:pt x="17013" y="34"/>
                    <a:pt x="1" y="29722"/>
                    <a:pt x="501" y="30222"/>
                  </a:cubicBezTo>
                  <a:cubicBezTo>
                    <a:pt x="1669" y="31390"/>
                    <a:pt x="14511" y="33275"/>
                    <a:pt x="20352" y="33275"/>
                  </a:cubicBezTo>
                  <a:cubicBezTo>
                    <a:pt x="21853" y="33275"/>
                    <a:pt x="22891" y="33151"/>
                    <a:pt x="23151" y="32858"/>
                  </a:cubicBezTo>
                  <a:cubicBezTo>
                    <a:pt x="23851" y="32024"/>
                    <a:pt x="19519" y="1"/>
                    <a:pt x="1838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0"/>
            <p:cNvSpPr/>
            <p:nvPr/>
          </p:nvSpPr>
          <p:spPr>
            <a:xfrm>
              <a:off x="2074150" y="3041775"/>
              <a:ext cx="85925" cy="20050"/>
            </a:xfrm>
            <a:custGeom>
              <a:avLst/>
              <a:gdLst/>
              <a:ahLst/>
              <a:cxnLst/>
              <a:rect l="l" t="t" r="r" b="b"/>
              <a:pathLst>
                <a:path w="3437" h="802" extrusionOk="0">
                  <a:moveTo>
                    <a:pt x="3170" y="1"/>
                  </a:moveTo>
                  <a:cubicBezTo>
                    <a:pt x="2669" y="68"/>
                    <a:pt x="2135" y="168"/>
                    <a:pt x="1635" y="268"/>
                  </a:cubicBezTo>
                  <a:cubicBezTo>
                    <a:pt x="1101" y="335"/>
                    <a:pt x="601" y="468"/>
                    <a:pt x="101" y="601"/>
                  </a:cubicBezTo>
                  <a:cubicBezTo>
                    <a:pt x="34" y="601"/>
                    <a:pt x="1" y="635"/>
                    <a:pt x="67" y="735"/>
                  </a:cubicBezTo>
                  <a:cubicBezTo>
                    <a:pt x="67" y="768"/>
                    <a:pt x="134" y="802"/>
                    <a:pt x="167" y="802"/>
                  </a:cubicBezTo>
                  <a:cubicBezTo>
                    <a:pt x="668" y="768"/>
                    <a:pt x="1201" y="735"/>
                    <a:pt x="1702" y="635"/>
                  </a:cubicBezTo>
                  <a:cubicBezTo>
                    <a:pt x="2202" y="568"/>
                    <a:pt x="2769" y="501"/>
                    <a:pt x="3270" y="435"/>
                  </a:cubicBezTo>
                  <a:cubicBezTo>
                    <a:pt x="3370" y="401"/>
                    <a:pt x="3436" y="301"/>
                    <a:pt x="3436" y="168"/>
                  </a:cubicBezTo>
                  <a:cubicBezTo>
                    <a:pt x="3370" y="101"/>
                    <a:pt x="3303" y="1"/>
                    <a:pt x="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20"/>
            <p:cNvSpPr/>
            <p:nvPr/>
          </p:nvSpPr>
          <p:spPr>
            <a:xfrm>
              <a:off x="2106675" y="3254450"/>
              <a:ext cx="85075" cy="20050"/>
            </a:xfrm>
            <a:custGeom>
              <a:avLst/>
              <a:gdLst/>
              <a:ahLst/>
              <a:cxnLst/>
              <a:rect l="l" t="t" r="r" b="b"/>
              <a:pathLst>
                <a:path w="3403" h="802" extrusionOk="0">
                  <a:moveTo>
                    <a:pt x="3169" y="0"/>
                  </a:moveTo>
                  <a:cubicBezTo>
                    <a:pt x="2669" y="67"/>
                    <a:pt x="2135" y="167"/>
                    <a:pt x="1635" y="267"/>
                  </a:cubicBezTo>
                  <a:cubicBezTo>
                    <a:pt x="1068" y="334"/>
                    <a:pt x="568" y="467"/>
                    <a:pt x="67" y="601"/>
                  </a:cubicBezTo>
                  <a:cubicBezTo>
                    <a:pt x="34" y="601"/>
                    <a:pt x="1" y="634"/>
                    <a:pt x="67" y="701"/>
                  </a:cubicBezTo>
                  <a:cubicBezTo>
                    <a:pt x="67" y="768"/>
                    <a:pt x="101" y="801"/>
                    <a:pt x="167" y="801"/>
                  </a:cubicBezTo>
                  <a:cubicBezTo>
                    <a:pt x="668" y="768"/>
                    <a:pt x="1201" y="701"/>
                    <a:pt x="1702" y="634"/>
                  </a:cubicBezTo>
                  <a:cubicBezTo>
                    <a:pt x="2202" y="568"/>
                    <a:pt x="2736" y="501"/>
                    <a:pt x="3236" y="434"/>
                  </a:cubicBezTo>
                  <a:cubicBezTo>
                    <a:pt x="3370" y="367"/>
                    <a:pt x="3403" y="301"/>
                    <a:pt x="3403" y="167"/>
                  </a:cubicBezTo>
                  <a:cubicBezTo>
                    <a:pt x="3370" y="101"/>
                    <a:pt x="3303" y="0"/>
                    <a:pt x="316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20"/>
            <p:cNvSpPr/>
            <p:nvPr/>
          </p:nvSpPr>
          <p:spPr>
            <a:xfrm>
              <a:off x="2102500" y="3097650"/>
              <a:ext cx="66750" cy="17550"/>
            </a:xfrm>
            <a:custGeom>
              <a:avLst/>
              <a:gdLst/>
              <a:ahLst/>
              <a:cxnLst/>
              <a:rect l="l" t="t" r="r" b="b"/>
              <a:pathLst>
                <a:path w="2670" h="702" extrusionOk="0">
                  <a:moveTo>
                    <a:pt x="2402" y="1"/>
                  </a:moveTo>
                  <a:cubicBezTo>
                    <a:pt x="2036" y="34"/>
                    <a:pt x="1635" y="134"/>
                    <a:pt x="1235" y="201"/>
                  </a:cubicBezTo>
                  <a:cubicBezTo>
                    <a:pt x="835" y="301"/>
                    <a:pt x="468" y="368"/>
                    <a:pt x="67" y="501"/>
                  </a:cubicBezTo>
                  <a:cubicBezTo>
                    <a:pt x="34" y="501"/>
                    <a:pt x="1" y="535"/>
                    <a:pt x="67" y="635"/>
                  </a:cubicBezTo>
                  <a:cubicBezTo>
                    <a:pt x="67" y="668"/>
                    <a:pt x="134" y="701"/>
                    <a:pt x="168" y="701"/>
                  </a:cubicBezTo>
                  <a:cubicBezTo>
                    <a:pt x="534" y="668"/>
                    <a:pt x="935" y="635"/>
                    <a:pt x="1335" y="568"/>
                  </a:cubicBezTo>
                  <a:cubicBezTo>
                    <a:pt x="1702" y="535"/>
                    <a:pt x="2102" y="501"/>
                    <a:pt x="2503" y="401"/>
                  </a:cubicBezTo>
                  <a:cubicBezTo>
                    <a:pt x="2636" y="368"/>
                    <a:pt x="2669" y="301"/>
                    <a:pt x="2669" y="168"/>
                  </a:cubicBezTo>
                  <a:cubicBezTo>
                    <a:pt x="2636" y="34"/>
                    <a:pt x="2536" y="1"/>
                    <a:pt x="2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20"/>
            <p:cNvSpPr/>
            <p:nvPr/>
          </p:nvSpPr>
          <p:spPr>
            <a:xfrm>
              <a:off x="2110850" y="3147700"/>
              <a:ext cx="66725" cy="17525"/>
            </a:xfrm>
            <a:custGeom>
              <a:avLst/>
              <a:gdLst/>
              <a:ahLst/>
              <a:cxnLst/>
              <a:rect l="l" t="t" r="r" b="b"/>
              <a:pathLst>
                <a:path w="2669" h="701" extrusionOk="0">
                  <a:moveTo>
                    <a:pt x="2402" y="0"/>
                  </a:moveTo>
                  <a:cubicBezTo>
                    <a:pt x="2035" y="34"/>
                    <a:pt x="1635" y="134"/>
                    <a:pt x="1235" y="200"/>
                  </a:cubicBezTo>
                  <a:cubicBezTo>
                    <a:pt x="834" y="301"/>
                    <a:pt x="467" y="367"/>
                    <a:pt x="67" y="501"/>
                  </a:cubicBezTo>
                  <a:cubicBezTo>
                    <a:pt x="34" y="501"/>
                    <a:pt x="0" y="534"/>
                    <a:pt x="67" y="634"/>
                  </a:cubicBezTo>
                  <a:cubicBezTo>
                    <a:pt x="67" y="667"/>
                    <a:pt x="134" y="701"/>
                    <a:pt x="167" y="701"/>
                  </a:cubicBezTo>
                  <a:cubicBezTo>
                    <a:pt x="534" y="667"/>
                    <a:pt x="934" y="634"/>
                    <a:pt x="1335" y="567"/>
                  </a:cubicBezTo>
                  <a:cubicBezTo>
                    <a:pt x="1702" y="534"/>
                    <a:pt x="2102" y="501"/>
                    <a:pt x="2502" y="401"/>
                  </a:cubicBezTo>
                  <a:cubicBezTo>
                    <a:pt x="2636" y="367"/>
                    <a:pt x="2669" y="301"/>
                    <a:pt x="2669" y="167"/>
                  </a:cubicBezTo>
                  <a:cubicBezTo>
                    <a:pt x="2636" y="34"/>
                    <a:pt x="2535" y="0"/>
                    <a:pt x="240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20"/>
            <p:cNvSpPr/>
            <p:nvPr/>
          </p:nvSpPr>
          <p:spPr>
            <a:xfrm>
              <a:off x="2115850" y="3201075"/>
              <a:ext cx="65900" cy="17525"/>
            </a:xfrm>
            <a:custGeom>
              <a:avLst/>
              <a:gdLst/>
              <a:ahLst/>
              <a:cxnLst/>
              <a:rect l="l" t="t" r="r" b="b"/>
              <a:pathLst>
                <a:path w="2636" h="701" extrusionOk="0">
                  <a:moveTo>
                    <a:pt x="2369" y="0"/>
                  </a:moveTo>
                  <a:cubicBezTo>
                    <a:pt x="2002" y="34"/>
                    <a:pt x="1602" y="100"/>
                    <a:pt x="1201" y="200"/>
                  </a:cubicBezTo>
                  <a:cubicBezTo>
                    <a:pt x="801" y="267"/>
                    <a:pt x="434" y="367"/>
                    <a:pt x="34" y="467"/>
                  </a:cubicBezTo>
                  <a:cubicBezTo>
                    <a:pt x="0" y="534"/>
                    <a:pt x="0" y="567"/>
                    <a:pt x="34" y="601"/>
                  </a:cubicBezTo>
                  <a:cubicBezTo>
                    <a:pt x="34" y="634"/>
                    <a:pt x="101" y="701"/>
                    <a:pt x="134" y="701"/>
                  </a:cubicBezTo>
                  <a:cubicBezTo>
                    <a:pt x="501" y="634"/>
                    <a:pt x="901" y="601"/>
                    <a:pt x="1301" y="567"/>
                  </a:cubicBezTo>
                  <a:cubicBezTo>
                    <a:pt x="1668" y="534"/>
                    <a:pt x="2069" y="467"/>
                    <a:pt x="2469" y="400"/>
                  </a:cubicBezTo>
                  <a:cubicBezTo>
                    <a:pt x="2602" y="367"/>
                    <a:pt x="2636" y="267"/>
                    <a:pt x="2636" y="134"/>
                  </a:cubicBezTo>
                  <a:cubicBezTo>
                    <a:pt x="2602" y="34"/>
                    <a:pt x="2502" y="0"/>
                    <a:pt x="236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20"/>
            <p:cNvSpPr/>
            <p:nvPr/>
          </p:nvSpPr>
          <p:spPr>
            <a:xfrm>
              <a:off x="2129200" y="3302825"/>
              <a:ext cx="66725" cy="17525"/>
            </a:xfrm>
            <a:custGeom>
              <a:avLst/>
              <a:gdLst/>
              <a:ahLst/>
              <a:cxnLst/>
              <a:rect l="l" t="t" r="r" b="b"/>
              <a:pathLst>
                <a:path w="2669" h="701" extrusionOk="0">
                  <a:moveTo>
                    <a:pt x="2435" y="0"/>
                  </a:moveTo>
                  <a:cubicBezTo>
                    <a:pt x="2068" y="34"/>
                    <a:pt x="1635" y="134"/>
                    <a:pt x="1268" y="200"/>
                  </a:cubicBezTo>
                  <a:cubicBezTo>
                    <a:pt x="834" y="300"/>
                    <a:pt x="467" y="367"/>
                    <a:pt x="100" y="501"/>
                  </a:cubicBezTo>
                  <a:cubicBezTo>
                    <a:pt x="67" y="501"/>
                    <a:pt x="0" y="534"/>
                    <a:pt x="100" y="634"/>
                  </a:cubicBezTo>
                  <a:cubicBezTo>
                    <a:pt x="100" y="667"/>
                    <a:pt x="134" y="701"/>
                    <a:pt x="167" y="701"/>
                  </a:cubicBezTo>
                  <a:cubicBezTo>
                    <a:pt x="534" y="667"/>
                    <a:pt x="968" y="634"/>
                    <a:pt x="1334" y="567"/>
                  </a:cubicBezTo>
                  <a:cubicBezTo>
                    <a:pt x="1701" y="534"/>
                    <a:pt x="2135" y="501"/>
                    <a:pt x="2502" y="400"/>
                  </a:cubicBezTo>
                  <a:cubicBezTo>
                    <a:pt x="2635" y="367"/>
                    <a:pt x="2669" y="300"/>
                    <a:pt x="2669" y="167"/>
                  </a:cubicBezTo>
                  <a:cubicBezTo>
                    <a:pt x="2635" y="34"/>
                    <a:pt x="2535" y="0"/>
                    <a:pt x="243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20"/>
            <p:cNvSpPr/>
            <p:nvPr/>
          </p:nvSpPr>
          <p:spPr>
            <a:xfrm>
              <a:off x="2137525" y="3352850"/>
              <a:ext cx="66750" cy="17550"/>
            </a:xfrm>
            <a:custGeom>
              <a:avLst/>
              <a:gdLst/>
              <a:ahLst/>
              <a:cxnLst/>
              <a:rect l="l" t="t" r="r" b="b"/>
              <a:pathLst>
                <a:path w="2670" h="702" extrusionOk="0">
                  <a:moveTo>
                    <a:pt x="2436" y="1"/>
                  </a:moveTo>
                  <a:cubicBezTo>
                    <a:pt x="2069" y="34"/>
                    <a:pt x="1635" y="134"/>
                    <a:pt x="1268" y="201"/>
                  </a:cubicBezTo>
                  <a:cubicBezTo>
                    <a:pt x="835" y="301"/>
                    <a:pt x="468" y="368"/>
                    <a:pt x="101" y="501"/>
                  </a:cubicBezTo>
                  <a:cubicBezTo>
                    <a:pt x="67" y="501"/>
                    <a:pt x="1" y="534"/>
                    <a:pt x="101" y="634"/>
                  </a:cubicBezTo>
                  <a:cubicBezTo>
                    <a:pt x="101" y="668"/>
                    <a:pt x="134" y="701"/>
                    <a:pt x="168" y="701"/>
                  </a:cubicBezTo>
                  <a:cubicBezTo>
                    <a:pt x="534" y="668"/>
                    <a:pt x="968" y="634"/>
                    <a:pt x="1335" y="568"/>
                  </a:cubicBezTo>
                  <a:cubicBezTo>
                    <a:pt x="1702" y="534"/>
                    <a:pt x="2136" y="501"/>
                    <a:pt x="2503" y="401"/>
                  </a:cubicBezTo>
                  <a:cubicBezTo>
                    <a:pt x="2636" y="368"/>
                    <a:pt x="2669" y="301"/>
                    <a:pt x="2669" y="167"/>
                  </a:cubicBezTo>
                  <a:cubicBezTo>
                    <a:pt x="2636" y="34"/>
                    <a:pt x="2536" y="1"/>
                    <a:pt x="243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20"/>
            <p:cNvSpPr/>
            <p:nvPr/>
          </p:nvSpPr>
          <p:spPr>
            <a:xfrm>
              <a:off x="2143375" y="3406225"/>
              <a:ext cx="65075" cy="17525"/>
            </a:xfrm>
            <a:custGeom>
              <a:avLst/>
              <a:gdLst/>
              <a:ahLst/>
              <a:cxnLst/>
              <a:rect l="l" t="t" r="r" b="b"/>
              <a:pathLst>
                <a:path w="2603" h="701" extrusionOk="0">
                  <a:moveTo>
                    <a:pt x="2369" y="0"/>
                  </a:moveTo>
                  <a:cubicBezTo>
                    <a:pt x="2002" y="34"/>
                    <a:pt x="1568" y="101"/>
                    <a:pt x="1201" y="201"/>
                  </a:cubicBezTo>
                  <a:cubicBezTo>
                    <a:pt x="767" y="267"/>
                    <a:pt x="401" y="367"/>
                    <a:pt x="34" y="467"/>
                  </a:cubicBezTo>
                  <a:cubicBezTo>
                    <a:pt x="34" y="534"/>
                    <a:pt x="0" y="568"/>
                    <a:pt x="34" y="601"/>
                  </a:cubicBezTo>
                  <a:cubicBezTo>
                    <a:pt x="34" y="634"/>
                    <a:pt x="67" y="701"/>
                    <a:pt x="100" y="701"/>
                  </a:cubicBezTo>
                  <a:cubicBezTo>
                    <a:pt x="467" y="634"/>
                    <a:pt x="901" y="601"/>
                    <a:pt x="1268" y="568"/>
                  </a:cubicBezTo>
                  <a:cubicBezTo>
                    <a:pt x="1635" y="534"/>
                    <a:pt x="2068" y="467"/>
                    <a:pt x="2435" y="401"/>
                  </a:cubicBezTo>
                  <a:cubicBezTo>
                    <a:pt x="2569" y="367"/>
                    <a:pt x="2602" y="267"/>
                    <a:pt x="2602" y="134"/>
                  </a:cubicBezTo>
                  <a:cubicBezTo>
                    <a:pt x="2569" y="34"/>
                    <a:pt x="2502" y="0"/>
                    <a:pt x="236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20"/>
            <p:cNvSpPr/>
            <p:nvPr/>
          </p:nvSpPr>
          <p:spPr>
            <a:xfrm>
              <a:off x="2133350" y="3462925"/>
              <a:ext cx="85925" cy="20050"/>
            </a:xfrm>
            <a:custGeom>
              <a:avLst/>
              <a:gdLst/>
              <a:ahLst/>
              <a:cxnLst/>
              <a:rect l="l" t="t" r="r" b="b"/>
              <a:pathLst>
                <a:path w="3437" h="802" extrusionOk="0">
                  <a:moveTo>
                    <a:pt x="3170" y="1"/>
                  </a:moveTo>
                  <a:cubicBezTo>
                    <a:pt x="2670" y="67"/>
                    <a:pt x="2136" y="168"/>
                    <a:pt x="1635" y="268"/>
                  </a:cubicBezTo>
                  <a:cubicBezTo>
                    <a:pt x="1102" y="334"/>
                    <a:pt x="601" y="468"/>
                    <a:pt x="101" y="601"/>
                  </a:cubicBezTo>
                  <a:cubicBezTo>
                    <a:pt x="68" y="601"/>
                    <a:pt x="1" y="635"/>
                    <a:pt x="101" y="701"/>
                  </a:cubicBezTo>
                  <a:cubicBezTo>
                    <a:pt x="101" y="768"/>
                    <a:pt x="134" y="801"/>
                    <a:pt x="168" y="801"/>
                  </a:cubicBezTo>
                  <a:cubicBezTo>
                    <a:pt x="668" y="768"/>
                    <a:pt x="1235" y="701"/>
                    <a:pt x="1736" y="635"/>
                  </a:cubicBezTo>
                  <a:cubicBezTo>
                    <a:pt x="2236" y="568"/>
                    <a:pt x="2770" y="501"/>
                    <a:pt x="3270" y="434"/>
                  </a:cubicBezTo>
                  <a:cubicBezTo>
                    <a:pt x="3403" y="368"/>
                    <a:pt x="3437" y="301"/>
                    <a:pt x="3437" y="168"/>
                  </a:cubicBezTo>
                  <a:cubicBezTo>
                    <a:pt x="3403" y="101"/>
                    <a:pt x="3303" y="1"/>
                    <a:pt x="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20"/>
            <p:cNvSpPr/>
            <p:nvPr/>
          </p:nvSpPr>
          <p:spPr>
            <a:xfrm>
              <a:off x="2156700" y="3511300"/>
              <a:ext cx="66750" cy="17525"/>
            </a:xfrm>
            <a:custGeom>
              <a:avLst/>
              <a:gdLst/>
              <a:ahLst/>
              <a:cxnLst/>
              <a:rect l="l" t="t" r="r" b="b"/>
              <a:pathLst>
                <a:path w="2670" h="701" extrusionOk="0">
                  <a:moveTo>
                    <a:pt x="2403" y="0"/>
                  </a:moveTo>
                  <a:cubicBezTo>
                    <a:pt x="2036" y="34"/>
                    <a:pt x="1635" y="134"/>
                    <a:pt x="1235" y="201"/>
                  </a:cubicBezTo>
                  <a:cubicBezTo>
                    <a:pt x="835" y="301"/>
                    <a:pt x="468" y="367"/>
                    <a:pt x="68" y="501"/>
                  </a:cubicBezTo>
                  <a:cubicBezTo>
                    <a:pt x="34" y="534"/>
                    <a:pt x="1" y="534"/>
                    <a:pt x="68" y="634"/>
                  </a:cubicBezTo>
                  <a:cubicBezTo>
                    <a:pt x="68" y="668"/>
                    <a:pt x="134" y="701"/>
                    <a:pt x="168" y="701"/>
                  </a:cubicBezTo>
                  <a:cubicBezTo>
                    <a:pt x="535" y="668"/>
                    <a:pt x="935" y="634"/>
                    <a:pt x="1335" y="568"/>
                  </a:cubicBezTo>
                  <a:cubicBezTo>
                    <a:pt x="1702" y="534"/>
                    <a:pt x="2102" y="501"/>
                    <a:pt x="2503" y="401"/>
                  </a:cubicBezTo>
                  <a:cubicBezTo>
                    <a:pt x="2636" y="367"/>
                    <a:pt x="2670" y="301"/>
                    <a:pt x="2670" y="167"/>
                  </a:cubicBezTo>
                  <a:cubicBezTo>
                    <a:pt x="2636" y="34"/>
                    <a:pt x="2536" y="0"/>
                    <a:pt x="240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20"/>
            <p:cNvSpPr/>
            <p:nvPr/>
          </p:nvSpPr>
          <p:spPr>
            <a:xfrm>
              <a:off x="2165875" y="3561325"/>
              <a:ext cx="65925" cy="17550"/>
            </a:xfrm>
            <a:custGeom>
              <a:avLst/>
              <a:gdLst/>
              <a:ahLst/>
              <a:cxnLst/>
              <a:rect l="l" t="t" r="r" b="b"/>
              <a:pathLst>
                <a:path w="2637" h="702" extrusionOk="0">
                  <a:moveTo>
                    <a:pt x="2369" y="1"/>
                  </a:moveTo>
                  <a:cubicBezTo>
                    <a:pt x="2002" y="34"/>
                    <a:pt x="1602" y="134"/>
                    <a:pt x="1202" y="201"/>
                  </a:cubicBezTo>
                  <a:cubicBezTo>
                    <a:pt x="801" y="301"/>
                    <a:pt x="435" y="368"/>
                    <a:pt x="34" y="501"/>
                  </a:cubicBezTo>
                  <a:cubicBezTo>
                    <a:pt x="1" y="501"/>
                    <a:pt x="1" y="535"/>
                    <a:pt x="34" y="635"/>
                  </a:cubicBezTo>
                  <a:cubicBezTo>
                    <a:pt x="34" y="668"/>
                    <a:pt x="101" y="701"/>
                    <a:pt x="134" y="701"/>
                  </a:cubicBezTo>
                  <a:cubicBezTo>
                    <a:pt x="501" y="668"/>
                    <a:pt x="902" y="635"/>
                    <a:pt x="1302" y="568"/>
                  </a:cubicBezTo>
                  <a:cubicBezTo>
                    <a:pt x="1669" y="535"/>
                    <a:pt x="2069" y="501"/>
                    <a:pt x="2469" y="401"/>
                  </a:cubicBezTo>
                  <a:cubicBezTo>
                    <a:pt x="2603" y="368"/>
                    <a:pt x="2636" y="301"/>
                    <a:pt x="2636" y="168"/>
                  </a:cubicBezTo>
                  <a:cubicBezTo>
                    <a:pt x="2603" y="34"/>
                    <a:pt x="2503" y="1"/>
                    <a:pt x="236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20"/>
            <p:cNvSpPr/>
            <p:nvPr/>
          </p:nvSpPr>
          <p:spPr>
            <a:xfrm>
              <a:off x="2170050" y="3615550"/>
              <a:ext cx="66750" cy="17525"/>
            </a:xfrm>
            <a:custGeom>
              <a:avLst/>
              <a:gdLst/>
              <a:ahLst/>
              <a:cxnLst/>
              <a:rect l="l" t="t" r="r" b="b"/>
              <a:pathLst>
                <a:path w="2670" h="701" extrusionOk="0">
                  <a:moveTo>
                    <a:pt x="2436" y="0"/>
                  </a:moveTo>
                  <a:cubicBezTo>
                    <a:pt x="2035" y="33"/>
                    <a:pt x="1635" y="134"/>
                    <a:pt x="1268" y="200"/>
                  </a:cubicBezTo>
                  <a:cubicBezTo>
                    <a:pt x="835" y="300"/>
                    <a:pt x="468" y="367"/>
                    <a:pt x="101" y="500"/>
                  </a:cubicBezTo>
                  <a:cubicBezTo>
                    <a:pt x="34" y="500"/>
                    <a:pt x="1" y="534"/>
                    <a:pt x="67" y="634"/>
                  </a:cubicBezTo>
                  <a:cubicBezTo>
                    <a:pt x="67" y="667"/>
                    <a:pt x="134" y="701"/>
                    <a:pt x="167" y="701"/>
                  </a:cubicBezTo>
                  <a:cubicBezTo>
                    <a:pt x="534" y="667"/>
                    <a:pt x="968" y="634"/>
                    <a:pt x="1335" y="567"/>
                  </a:cubicBezTo>
                  <a:cubicBezTo>
                    <a:pt x="1702" y="534"/>
                    <a:pt x="2136" y="500"/>
                    <a:pt x="2502" y="400"/>
                  </a:cubicBezTo>
                  <a:cubicBezTo>
                    <a:pt x="2636" y="367"/>
                    <a:pt x="2669" y="300"/>
                    <a:pt x="2669" y="167"/>
                  </a:cubicBezTo>
                  <a:cubicBezTo>
                    <a:pt x="2636" y="33"/>
                    <a:pt x="2536" y="0"/>
                    <a:pt x="243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20"/>
            <p:cNvSpPr/>
            <p:nvPr/>
          </p:nvSpPr>
          <p:spPr>
            <a:xfrm>
              <a:off x="1883175" y="3549650"/>
              <a:ext cx="33400" cy="45125"/>
            </a:xfrm>
            <a:custGeom>
              <a:avLst/>
              <a:gdLst/>
              <a:ahLst/>
              <a:cxnLst/>
              <a:rect l="l" t="t" r="r" b="b"/>
              <a:pathLst>
                <a:path w="1336" h="1805" extrusionOk="0">
                  <a:moveTo>
                    <a:pt x="368" y="0"/>
                  </a:moveTo>
                  <a:cubicBezTo>
                    <a:pt x="301" y="0"/>
                    <a:pt x="201" y="67"/>
                    <a:pt x="168" y="67"/>
                  </a:cubicBezTo>
                  <a:cubicBezTo>
                    <a:pt x="134" y="67"/>
                    <a:pt x="101" y="101"/>
                    <a:pt x="101" y="101"/>
                  </a:cubicBezTo>
                  <a:cubicBezTo>
                    <a:pt x="34" y="101"/>
                    <a:pt x="1" y="167"/>
                    <a:pt x="34" y="234"/>
                  </a:cubicBezTo>
                  <a:cubicBezTo>
                    <a:pt x="34" y="258"/>
                    <a:pt x="68" y="281"/>
                    <a:pt x="111" y="281"/>
                  </a:cubicBezTo>
                  <a:cubicBezTo>
                    <a:pt x="129" y="281"/>
                    <a:pt x="148" y="277"/>
                    <a:pt x="168" y="267"/>
                  </a:cubicBezTo>
                  <a:lnTo>
                    <a:pt x="535" y="267"/>
                  </a:lnTo>
                  <a:cubicBezTo>
                    <a:pt x="601" y="267"/>
                    <a:pt x="635" y="301"/>
                    <a:pt x="668" y="301"/>
                  </a:cubicBezTo>
                  <a:cubicBezTo>
                    <a:pt x="701" y="301"/>
                    <a:pt x="768" y="334"/>
                    <a:pt x="768" y="334"/>
                  </a:cubicBezTo>
                  <a:cubicBezTo>
                    <a:pt x="768" y="334"/>
                    <a:pt x="801" y="334"/>
                    <a:pt x="801" y="401"/>
                  </a:cubicBezTo>
                  <a:cubicBezTo>
                    <a:pt x="501" y="401"/>
                    <a:pt x="201" y="634"/>
                    <a:pt x="168" y="1001"/>
                  </a:cubicBezTo>
                  <a:cubicBezTo>
                    <a:pt x="134" y="1401"/>
                    <a:pt x="334" y="1768"/>
                    <a:pt x="668" y="1802"/>
                  </a:cubicBezTo>
                  <a:cubicBezTo>
                    <a:pt x="689" y="1804"/>
                    <a:pt x="710" y="1805"/>
                    <a:pt x="731" y="1805"/>
                  </a:cubicBezTo>
                  <a:cubicBezTo>
                    <a:pt x="1038" y="1805"/>
                    <a:pt x="1304" y="1574"/>
                    <a:pt x="1335" y="1168"/>
                  </a:cubicBezTo>
                  <a:cubicBezTo>
                    <a:pt x="1335" y="934"/>
                    <a:pt x="1302" y="768"/>
                    <a:pt x="1302" y="701"/>
                  </a:cubicBezTo>
                  <a:cubicBezTo>
                    <a:pt x="1302" y="668"/>
                    <a:pt x="1268" y="634"/>
                    <a:pt x="1268" y="568"/>
                  </a:cubicBezTo>
                  <a:cubicBezTo>
                    <a:pt x="1268" y="501"/>
                    <a:pt x="1235" y="434"/>
                    <a:pt x="1168" y="401"/>
                  </a:cubicBezTo>
                  <a:cubicBezTo>
                    <a:pt x="1135" y="334"/>
                    <a:pt x="1102" y="267"/>
                    <a:pt x="1068" y="234"/>
                  </a:cubicBezTo>
                  <a:cubicBezTo>
                    <a:pt x="1002" y="167"/>
                    <a:pt x="935" y="134"/>
                    <a:pt x="868" y="101"/>
                  </a:cubicBezTo>
                  <a:cubicBezTo>
                    <a:pt x="835" y="67"/>
                    <a:pt x="768" y="67"/>
                    <a:pt x="70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20"/>
            <p:cNvSpPr/>
            <p:nvPr/>
          </p:nvSpPr>
          <p:spPr>
            <a:xfrm>
              <a:off x="2015775" y="3566325"/>
              <a:ext cx="33375" cy="45150"/>
            </a:xfrm>
            <a:custGeom>
              <a:avLst/>
              <a:gdLst/>
              <a:ahLst/>
              <a:cxnLst/>
              <a:rect l="l" t="t" r="r" b="b"/>
              <a:pathLst>
                <a:path w="1335" h="1806" extrusionOk="0">
                  <a:moveTo>
                    <a:pt x="368" y="1"/>
                  </a:moveTo>
                  <a:cubicBezTo>
                    <a:pt x="301" y="1"/>
                    <a:pt x="201" y="67"/>
                    <a:pt x="167" y="67"/>
                  </a:cubicBezTo>
                  <a:cubicBezTo>
                    <a:pt x="134" y="67"/>
                    <a:pt x="67" y="101"/>
                    <a:pt x="67" y="101"/>
                  </a:cubicBezTo>
                  <a:cubicBezTo>
                    <a:pt x="34" y="101"/>
                    <a:pt x="1" y="167"/>
                    <a:pt x="34" y="234"/>
                  </a:cubicBezTo>
                  <a:cubicBezTo>
                    <a:pt x="34" y="258"/>
                    <a:pt x="51" y="281"/>
                    <a:pt x="96" y="281"/>
                  </a:cubicBezTo>
                  <a:cubicBezTo>
                    <a:pt x="114" y="281"/>
                    <a:pt x="138" y="277"/>
                    <a:pt x="167" y="267"/>
                  </a:cubicBezTo>
                  <a:lnTo>
                    <a:pt x="534" y="267"/>
                  </a:lnTo>
                  <a:cubicBezTo>
                    <a:pt x="568" y="267"/>
                    <a:pt x="634" y="301"/>
                    <a:pt x="668" y="301"/>
                  </a:cubicBezTo>
                  <a:cubicBezTo>
                    <a:pt x="701" y="301"/>
                    <a:pt x="734" y="334"/>
                    <a:pt x="734" y="334"/>
                  </a:cubicBezTo>
                  <a:cubicBezTo>
                    <a:pt x="734" y="334"/>
                    <a:pt x="801" y="334"/>
                    <a:pt x="801" y="401"/>
                  </a:cubicBezTo>
                  <a:cubicBezTo>
                    <a:pt x="501" y="401"/>
                    <a:pt x="201" y="634"/>
                    <a:pt x="167" y="1001"/>
                  </a:cubicBezTo>
                  <a:cubicBezTo>
                    <a:pt x="134" y="1402"/>
                    <a:pt x="334" y="1769"/>
                    <a:pt x="668" y="1802"/>
                  </a:cubicBezTo>
                  <a:cubicBezTo>
                    <a:pt x="689" y="1804"/>
                    <a:pt x="710" y="1805"/>
                    <a:pt x="730" y="1805"/>
                  </a:cubicBezTo>
                  <a:cubicBezTo>
                    <a:pt x="1038" y="1805"/>
                    <a:pt x="1304" y="1574"/>
                    <a:pt x="1335" y="1168"/>
                  </a:cubicBezTo>
                  <a:cubicBezTo>
                    <a:pt x="1335" y="935"/>
                    <a:pt x="1302" y="768"/>
                    <a:pt x="1302" y="734"/>
                  </a:cubicBezTo>
                  <a:cubicBezTo>
                    <a:pt x="1302" y="668"/>
                    <a:pt x="1268" y="634"/>
                    <a:pt x="1268" y="568"/>
                  </a:cubicBezTo>
                  <a:cubicBezTo>
                    <a:pt x="1268" y="501"/>
                    <a:pt x="1201" y="434"/>
                    <a:pt x="1168" y="401"/>
                  </a:cubicBezTo>
                  <a:cubicBezTo>
                    <a:pt x="1135" y="334"/>
                    <a:pt x="1101" y="267"/>
                    <a:pt x="1035" y="234"/>
                  </a:cubicBezTo>
                  <a:cubicBezTo>
                    <a:pt x="1001" y="167"/>
                    <a:pt x="935" y="134"/>
                    <a:pt x="868" y="101"/>
                  </a:cubicBezTo>
                  <a:cubicBezTo>
                    <a:pt x="835" y="67"/>
                    <a:pt x="768" y="67"/>
                    <a:pt x="70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20"/>
            <p:cNvSpPr/>
            <p:nvPr/>
          </p:nvSpPr>
          <p:spPr>
            <a:xfrm>
              <a:off x="2026625" y="3611950"/>
              <a:ext cx="98425" cy="93900"/>
            </a:xfrm>
            <a:custGeom>
              <a:avLst/>
              <a:gdLst/>
              <a:ahLst/>
              <a:cxnLst/>
              <a:rect l="l" t="t" r="r" b="b"/>
              <a:pathLst>
                <a:path w="3937" h="3756" extrusionOk="0">
                  <a:moveTo>
                    <a:pt x="2006" y="1"/>
                  </a:moveTo>
                  <a:cubicBezTo>
                    <a:pt x="1052" y="1"/>
                    <a:pt x="225" y="677"/>
                    <a:pt x="100" y="1645"/>
                  </a:cubicBezTo>
                  <a:cubicBezTo>
                    <a:pt x="0" y="2679"/>
                    <a:pt x="701" y="3613"/>
                    <a:pt x="1735" y="3746"/>
                  </a:cubicBezTo>
                  <a:cubicBezTo>
                    <a:pt x="1801" y="3753"/>
                    <a:pt x="1866" y="3756"/>
                    <a:pt x="1931" y="3756"/>
                  </a:cubicBezTo>
                  <a:cubicBezTo>
                    <a:pt x="2885" y="3756"/>
                    <a:pt x="3711" y="3080"/>
                    <a:pt x="3836" y="2112"/>
                  </a:cubicBezTo>
                  <a:cubicBezTo>
                    <a:pt x="3936" y="1078"/>
                    <a:pt x="3203" y="144"/>
                    <a:pt x="2202" y="10"/>
                  </a:cubicBezTo>
                  <a:cubicBezTo>
                    <a:pt x="2136" y="4"/>
                    <a:pt x="2071" y="1"/>
                    <a:pt x="200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20"/>
            <p:cNvSpPr/>
            <p:nvPr/>
          </p:nvSpPr>
          <p:spPr>
            <a:xfrm>
              <a:off x="1791450" y="3581775"/>
              <a:ext cx="99275" cy="93400"/>
            </a:xfrm>
            <a:custGeom>
              <a:avLst/>
              <a:gdLst/>
              <a:ahLst/>
              <a:cxnLst/>
              <a:rect l="l" t="t" r="r" b="b"/>
              <a:pathLst>
                <a:path w="3971" h="3736" extrusionOk="0">
                  <a:moveTo>
                    <a:pt x="1986" y="1"/>
                  </a:moveTo>
                  <a:cubicBezTo>
                    <a:pt x="1031" y="1"/>
                    <a:pt x="257" y="699"/>
                    <a:pt x="134" y="1651"/>
                  </a:cubicBezTo>
                  <a:cubicBezTo>
                    <a:pt x="1" y="2652"/>
                    <a:pt x="734" y="3552"/>
                    <a:pt x="1768" y="3719"/>
                  </a:cubicBezTo>
                  <a:cubicBezTo>
                    <a:pt x="1853" y="3730"/>
                    <a:pt x="1937" y="3735"/>
                    <a:pt x="2020" y="3735"/>
                  </a:cubicBezTo>
                  <a:cubicBezTo>
                    <a:pt x="2950" y="3735"/>
                    <a:pt x="3745" y="3067"/>
                    <a:pt x="3837" y="2118"/>
                  </a:cubicBezTo>
                  <a:cubicBezTo>
                    <a:pt x="3970" y="1050"/>
                    <a:pt x="3270" y="150"/>
                    <a:pt x="2235" y="16"/>
                  </a:cubicBezTo>
                  <a:cubicBezTo>
                    <a:pt x="2151" y="6"/>
                    <a:pt x="2068" y="1"/>
                    <a:pt x="19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20"/>
            <p:cNvSpPr/>
            <p:nvPr/>
          </p:nvSpPr>
          <p:spPr>
            <a:xfrm>
              <a:off x="1928225" y="3590175"/>
              <a:ext cx="74225" cy="38050"/>
            </a:xfrm>
            <a:custGeom>
              <a:avLst/>
              <a:gdLst/>
              <a:ahLst/>
              <a:cxnLst/>
              <a:rect l="l" t="t" r="r" b="b"/>
              <a:pathLst>
                <a:path w="2969" h="1522" extrusionOk="0">
                  <a:moveTo>
                    <a:pt x="191" y="0"/>
                  </a:moveTo>
                  <a:cubicBezTo>
                    <a:pt x="173" y="0"/>
                    <a:pt x="153" y="4"/>
                    <a:pt x="134" y="14"/>
                  </a:cubicBezTo>
                  <a:cubicBezTo>
                    <a:pt x="33" y="14"/>
                    <a:pt x="0" y="81"/>
                    <a:pt x="0" y="181"/>
                  </a:cubicBezTo>
                  <a:cubicBezTo>
                    <a:pt x="67" y="514"/>
                    <a:pt x="234" y="815"/>
                    <a:pt x="467" y="1048"/>
                  </a:cubicBezTo>
                  <a:cubicBezTo>
                    <a:pt x="667" y="1315"/>
                    <a:pt x="1001" y="1482"/>
                    <a:pt x="1368" y="1515"/>
                  </a:cubicBezTo>
                  <a:cubicBezTo>
                    <a:pt x="1409" y="1519"/>
                    <a:pt x="1453" y="1521"/>
                    <a:pt x="1497" y="1521"/>
                  </a:cubicBezTo>
                  <a:cubicBezTo>
                    <a:pt x="1807" y="1521"/>
                    <a:pt x="2164" y="1419"/>
                    <a:pt x="2368" y="1215"/>
                  </a:cubicBezTo>
                  <a:cubicBezTo>
                    <a:pt x="2669" y="981"/>
                    <a:pt x="2835" y="714"/>
                    <a:pt x="2936" y="381"/>
                  </a:cubicBezTo>
                  <a:cubicBezTo>
                    <a:pt x="2969" y="314"/>
                    <a:pt x="2936" y="281"/>
                    <a:pt x="2869" y="214"/>
                  </a:cubicBezTo>
                  <a:cubicBezTo>
                    <a:pt x="2852" y="181"/>
                    <a:pt x="2810" y="164"/>
                    <a:pt x="2769" y="164"/>
                  </a:cubicBezTo>
                  <a:cubicBezTo>
                    <a:pt x="2727" y="164"/>
                    <a:pt x="2685" y="181"/>
                    <a:pt x="2669" y="214"/>
                  </a:cubicBezTo>
                  <a:cubicBezTo>
                    <a:pt x="2502" y="448"/>
                    <a:pt x="2302" y="614"/>
                    <a:pt x="2102" y="714"/>
                  </a:cubicBezTo>
                  <a:cubicBezTo>
                    <a:pt x="1923" y="816"/>
                    <a:pt x="1764" y="860"/>
                    <a:pt x="1610" y="860"/>
                  </a:cubicBezTo>
                  <a:cubicBezTo>
                    <a:pt x="1562" y="860"/>
                    <a:pt x="1515" y="856"/>
                    <a:pt x="1468" y="848"/>
                  </a:cubicBezTo>
                  <a:cubicBezTo>
                    <a:pt x="1268" y="848"/>
                    <a:pt x="1034" y="748"/>
                    <a:pt x="834" y="614"/>
                  </a:cubicBezTo>
                  <a:cubicBezTo>
                    <a:pt x="634" y="481"/>
                    <a:pt x="467" y="281"/>
                    <a:pt x="300" y="47"/>
                  </a:cubicBezTo>
                  <a:cubicBezTo>
                    <a:pt x="277" y="24"/>
                    <a:pt x="236" y="0"/>
                    <a:pt x="1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2" name="Google Shape;452;p20"/>
          <p:cNvSpPr/>
          <p:nvPr/>
        </p:nvSpPr>
        <p:spPr>
          <a:xfrm>
            <a:off x="834455" y="633248"/>
            <a:ext cx="96003" cy="9506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0"/>
          <p:cNvSpPr/>
          <p:nvPr/>
        </p:nvSpPr>
        <p:spPr>
          <a:xfrm>
            <a:off x="986855" y="785648"/>
            <a:ext cx="96003" cy="9506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20"/>
          <p:cNvSpPr/>
          <p:nvPr/>
        </p:nvSpPr>
        <p:spPr>
          <a:xfrm>
            <a:off x="7659699" y="183770"/>
            <a:ext cx="343752" cy="303049"/>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3"/>
          <p:cNvSpPr/>
          <p:nvPr/>
        </p:nvSpPr>
        <p:spPr>
          <a:xfrm rot="7028957">
            <a:off x="8705824" y="4609783"/>
            <a:ext cx="313968" cy="363367"/>
          </a:xfrm>
          <a:custGeom>
            <a:avLst/>
            <a:gdLst/>
            <a:ahLst/>
            <a:cxnLst/>
            <a:rect l="l" t="t" r="r" b="b"/>
            <a:pathLst>
              <a:path w="12559" h="14535" extrusionOk="0">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
          <p:cNvSpPr txBox="1">
            <a:spLocks noGrp="1"/>
          </p:cNvSpPr>
          <p:nvPr>
            <p:ph type="title"/>
          </p:nvPr>
        </p:nvSpPr>
        <p:spPr>
          <a:xfrm>
            <a:off x="623400" y="445025"/>
            <a:ext cx="780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4" name="Google Shape;54;p3"/>
          <p:cNvSpPr txBox="1">
            <a:spLocks noGrp="1"/>
          </p:cNvSpPr>
          <p:nvPr>
            <p:ph type="body" idx="1"/>
          </p:nvPr>
        </p:nvSpPr>
        <p:spPr>
          <a:xfrm>
            <a:off x="616500" y="1197300"/>
            <a:ext cx="7952700" cy="3416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30200" algn="l">
              <a:lnSpc>
                <a:spcPct val="100000"/>
              </a:lnSpc>
              <a:spcBef>
                <a:spcPts val="0"/>
              </a:spcBef>
              <a:spcAft>
                <a:spcPts val="0"/>
              </a:spcAft>
              <a:buSzPts val="1600"/>
              <a:buChar char="○"/>
              <a:defRPr sz="1200"/>
            </a:lvl2pPr>
            <a:lvl3pPr marL="1371600" lvl="2" indent="-330200" algn="l">
              <a:lnSpc>
                <a:spcPct val="115000"/>
              </a:lnSpc>
              <a:spcBef>
                <a:spcPts val="0"/>
              </a:spcBef>
              <a:spcAft>
                <a:spcPts val="0"/>
              </a:spcAft>
              <a:buSzPts val="1600"/>
              <a:buChar char="■"/>
              <a:defRPr/>
            </a:lvl3pPr>
            <a:lvl4pPr marL="1828800" lvl="3" indent="-330200" algn="l">
              <a:lnSpc>
                <a:spcPct val="115000"/>
              </a:lnSpc>
              <a:spcBef>
                <a:spcPts val="0"/>
              </a:spcBef>
              <a:spcAft>
                <a:spcPts val="0"/>
              </a:spcAft>
              <a:buSzPts val="1600"/>
              <a:buChar char="●"/>
              <a:defRPr/>
            </a:lvl4pPr>
            <a:lvl5pPr marL="2286000" lvl="4" indent="-330200" algn="l">
              <a:lnSpc>
                <a:spcPct val="115000"/>
              </a:lnSpc>
              <a:spcBef>
                <a:spcPts val="0"/>
              </a:spcBef>
              <a:spcAft>
                <a:spcPts val="0"/>
              </a:spcAft>
              <a:buSzPts val="1600"/>
              <a:buChar char="○"/>
              <a:defRPr/>
            </a:lvl5pPr>
            <a:lvl6pPr marL="2743200" lvl="5" indent="-330200" algn="l">
              <a:lnSpc>
                <a:spcPct val="115000"/>
              </a:lnSpc>
              <a:spcBef>
                <a:spcPts val="0"/>
              </a:spcBef>
              <a:spcAft>
                <a:spcPts val="0"/>
              </a:spcAft>
              <a:buSzPts val="1600"/>
              <a:buChar char="■"/>
              <a:defRPr/>
            </a:lvl6pPr>
            <a:lvl7pPr marL="3200400" lvl="6" indent="-330200" algn="l">
              <a:lnSpc>
                <a:spcPct val="115000"/>
              </a:lnSpc>
              <a:spcBef>
                <a:spcPts val="0"/>
              </a:spcBef>
              <a:spcAft>
                <a:spcPts val="0"/>
              </a:spcAft>
              <a:buSzPts val="1600"/>
              <a:buChar char="●"/>
              <a:defRPr/>
            </a:lvl7pPr>
            <a:lvl8pPr marL="3657600" lvl="7" indent="-330200" algn="l">
              <a:lnSpc>
                <a:spcPct val="115000"/>
              </a:lnSpc>
              <a:spcBef>
                <a:spcPts val="0"/>
              </a:spcBef>
              <a:spcAft>
                <a:spcPts val="0"/>
              </a:spcAft>
              <a:buSzPts val="1600"/>
              <a:buChar char="○"/>
              <a:defRPr/>
            </a:lvl8pPr>
            <a:lvl9pPr marL="4114800" lvl="8" indent="-330200" algn="l">
              <a:lnSpc>
                <a:spcPct val="115000"/>
              </a:lnSpc>
              <a:spcBef>
                <a:spcPts val="0"/>
              </a:spcBef>
              <a:spcAft>
                <a:spcPts val="0"/>
              </a:spcAft>
              <a:buSzPts val="1600"/>
              <a:buChar char="■"/>
              <a:defRPr/>
            </a:lvl9pPr>
          </a:lstStyle>
          <a:p>
            <a:endParaRPr/>
          </a:p>
        </p:txBody>
      </p:sp>
      <p:sp>
        <p:nvSpPr>
          <p:cNvPr id="55" name="Google Shape;55;p3"/>
          <p:cNvSpPr/>
          <p:nvPr/>
        </p:nvSpPr>
        <p:spPr>
          <a:xfrm rot="-5400000">
            <a:off x="7207952" y="59925"/>
            <a:ext cx="1994293" cy="1877798"/>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 name="Google Shape;56;p3"/>
          <p:cNvGrpSpPr/>
          <p:nvPr/>
        </p:nvGrpSpPr>
        <p:grpSpPr>
          <a:xfrm>
            <a:off x="7055419" y="360481"/>
            <a:ext cx="734917" cy="808846"/>
            <a:chOff x="5571650" y="2059975"/>
            <a:chExt cx="445350" cy="490150"/>
          </a:xfrm>
        </p:grpSpPr>
        <p:sp>
          <p:nvSpPr>
            <p:cNvPr id="57" name="Google Shape;57;p3"/>
            <p:cNvSpPr/>
            <p:nvPr/>
          </p:nvSpPr>
          <p:spPr>
            <a:xfrm>
              <a:off x="5571650" y="2059975"/>
              <a:ext cx="445350" cy="490150"/>
            </a:xfrm>
            <a:custGeom>
              <a:avLst/>
              <a:gdLst/>
              <a:ahLst/>
              <a:cxnLst/>
              <a:rect l="l" t="t" r="r" b="b"/>
              <a:pathLst>
                <a:path w="17814" h="19606" extrusionOk="0">
                  <a:moveTo>
                    <a:pt x="11439" y="1"/>
                  </a:moveTo>
                  <a:cubicBezTo>
                    <a:pt x="9178" y="1"/>
                    <a:pt x="1533" y="1745"/>
                    <a:pt x="734" y="3214"/>
                  </a:cubicBezTo>
                  <a:cubicBezTo>
                    <a:pt x="201" y="4181"/>
                    <a:pt x="0" y="7884"/>
                    <a:pt x="701" y="8951"/>
                  </a:cubicBezTo>
                  <a:cubicBezTo>
                    <a:pt x="701" y="8951"/>
                    <a:pt x="990" y="8896"/>
                    <a:pt x="1415" y="8896"/>
                  </a:cubicBezTo>
                  <a:cubicBezTo>
                    <a:pt x="2352" y="8896"/>
                    <a:pt x="3951" y="9165"/>
                    <a:pt x="4570" y="10886"/>
                  </a:cubicBezTo>
                  <a:cubicBezTo>
                    <a:pt x="5871" y="14522"/>
                    <a:pt x="2836" y="15990"/>
                    <a:pt x="2836" y="15990"/>
                  </a:cubicBezTo>
                  <a:cubicBezTo>
                    <a:pt x="2669" y="17190"/>
                    <a:pt x="3403" y="19259"/>
                    <a:pt x="4404" y="19559"/>
                  </a:cubicBezTo>
                  <a:cubicBezTo>
                    <a:pt x="4525" y="19591"/>
                    <a:pt x="4688" y="19605"/>
                    <a:pt x="4881" y="19605"/>
                  </a:cubicBezTo>
                  <a:cubicBezTo>
                    <a:pt x="6278" y="19605"/>
                    <a:pt x="9240" y="18858"/>
                    <a:pt x="9240" y="18858"/>
                  </a:cubicBezTo>
                  <a:cubicBezTo>
                    <a:pt x="9240" y="18858"/>
                    <a:pt x="7839" y="10619"/>
                    <a:pt x="7072" y="7550"/>
                  </a:cubicBezTo>
                  <a:cubicBezTo>
                    <a:pt x="6443" y="4793"/>
                    <a:pt x="6217" y="2628"/>
                    <a:pt x="7412" y="2628"/>
                  </a:cubicBezTo>
                  <a:cubicBezTo>
                    <a:pt x="7547" y="2628"/>
                    <a:pt x="7700" y="2656"/>
                    <a:pt x="7873" y="2713"/>
                  </a:cubicBezTo>
                  <a:cubicBezTo>
                    <a:pt x="10141" y="3481"/>
                    <a:pt x="11375" y="10953"/>
                    <a:pt x="13010" y="17691"/>
                  </a:cubicBezTo>
                  <a:cubicBezTo>
                    <a:pt x="13051" y="17703"/>
                    <a:pt x="13110" y="17708"/>
                    <a:pt x="13185" y="17708"/>
                  </a:cubicBezTo>
                  <a:cubicBezTo>
                    <a:pt x="13964" y="17708"/>
                    <a:pt x="16410" y="17082"/>
                    <a:pt x="17079" y="15956"/>
                  </a:cubicBezTo>
                  <a:cubicBezTo>
                    <a:pt x="17813" y="14689"/>
                    <a:pt x="16846" y="11920"/>
                    <a:pt x="16179" y="11220"/>
                  </a:cubicBezTo>
                  <a:cubicBezTo>
                    <a:pt x="16179" y="11220"/>
                    <a:pt x="15802" y="11322"/>
                    <a:pt x="15286" y="11322"/>
                  </a:cubicBezTo>
                  <a:cubicBezTo>
                    <a:pt x="14362" y="11322"/>
                    <a:pt x="12992" y="10993"/>
                    <a:pt x="12543" y="9151"/>
                  </a:cubicBezTo>
                  <a:cubicBezTo>
                    <a:pt x="11842" y="6383"/>
                    <a:pt x="14711" y="4848"/>
                    <a:pt x="14711" y="4848"/>
                  </a:cubicBezTo>
                  <a:cubicBezTo>
                    <a:pt x="14578" y="3881"/>
                    <a:pt x="13377" y="145"/>
                    <a:pt x="11709" y="12"/>
                  </a:cubicBezTo>
                  <a:cubicBezTo>
                    <a:pt x="11630" y="4"/>
                    <a:pt x="11540" y="1"/>
                    <a:pt x="11439"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
            <p:cNvSpPr/>
            <p:nvPr/>
          </p:nvSpPr>
          <p:spPr>
            <a:xfrm>
              <a:off x="5866850" y="2180325"/>
              <a:ext cx="109275" cy="162675"/>
            </a:xfrm>
            <a:custGeom>
              <a:avLst/>
              <a:gdLst/>
              <a:ahLst/>
              <a:cxnLst/>
              <a:rect l="l" t="t" r="r" b="b"/>
              <a:pathLst>
                <a:path w="4371" h="6507" extrusionOk="0">
                  <a:moveTo>
                    <a:pt x="2870" y="1"/>
                  </a:moveTo>
                  <a:lnTo>
                    <a:pt x="2870" y="1"/>
                  </a:lnTo>
                  <a:cubicBezTo>
                    <a:pt x="2869" y="1"/>
                    <a:pt x="1" y="1536"/>
                    <a:pt x="701" y="4304"/>
                  </a:cubicBezTo>
                  <a:cubicBezTo>
                    <a:pt x="1174" y="6174"/>
                    <a:pt x="2562" y="6507"/>
                    <a:pt x="3488" y="6507"/>
                  </a:cubicBezTo>
                  <a:cubicBezTo>
                    <a:pt x="4000" y="6507"/>
                    <a:pt x="4371" y="6406"/>
                    <a:pt x="4371" y="6406"/>
                  </a:cubicBezTo>
                  <a:cubicBezTo>
                    <a:pt x="3704" y="5738"/>
                    <a:pt x="2269" y="6172"/>
                    <a:pt x="2002" y="3704"/>
                  </a:cubicBezTo>
                  <a:cubicBezTo>
                    <a:pt x="1769" y="2069"/>
                    <a:pt x="2903" y="435"/>
                    <a:pt x="2870"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3"/>
            <p:cNvSpPr/>
            <p:nvPr/>
          </p:nvSpPr>
          <p:spPr>
            <a:xfrm>
              <a:off x="5726050" y="2125875"/>
              <a:ext cx="170025" cy="405575"/>
            </a:xfrm>
            <a:custGeom>
              <a:avLst/>
              <a:gdLst/>
              <a:ahLst/>
              <a:cxnLst/>
              <a:rect l="l" t="t" r="r" b="b"/>
              <a:pathLst>
                <a:path w="6801" h="16223" extrusionOk="0">
                  <a:moveTo>
                    <a:pt x="1218" y="0"/>
                  </a:moveTo>
                  <a:cubicBezTo>
                    <a:pt x="0" y="0"/>
                    <a:pt x="201" y="2145"/>
                    <a:pt x="863" y="4914"/>
                  </a:cubicBezTo>
                  <a:cubicBezTo>
                    <a:pt x="1563" y="7950"/>
                    <a:pt x="3031" y="16222"/>
                    <a:pt x="3031" y="16222"/>
                  </a:cubicBezTo>
                  <a:cubicBezTo>
                    <a:pt x="3031" y="16222"/>
                    <a:pt x="3365" y="15388"/>
                    <a:pt x="4132" y="15122"/>
                  </a:cubicBezTo>
                  <a:cubicBezTo>
                    <a:pt x="4397" y="15055"/>
                    <a:pt x="4939" y="14887"/>
                    <a:pt x="5634" y="14887"/>
                  </a:cubicBezTo>
                  <a:cubicBezTo>
                    <a:pt x="5989" y="14887"/>
                    <a:pt x="6383" y="14931"/>
                    <a:pt x="6800" y="15055"/>
                  </a:cubicBezTo>
                  <a:cubicBezTo>
                    <a:pt x="5166" y="8317"/>
                    <a:pt x="3965" y="845"/>
                    <a:pt x="1663" y="77"/>
                  </a:cubicBezTo>
                  <a:cubicBezTo>
                    <a:pt x="1497" y="25"/>
                    <a:pt x="1349" y="0"/>
                    <a:pt x="1218"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
            <p:cNvSpPr/>
            <p:nvPr/>
          </p:nvSpPr>
          <p:spPr>
            <a:xfrm>
              <a:off x="5587500" y="2280575"/>
              <a:ext cx="130950" cy="178325"/>
            </a:xfrm>
            <a:custGeom>
              <a:avLst/>
              <a:gdLst/>
              <a:ahLst/>
              <a:cxnLst/>
              <a:rect l="l" t="t" r="r" b="b"/>
              <a:pathLst>
                <a:path w="5238" h="7133" extrusionOk="0">
                  <a:moveTo>
                    <a:pt x="617" y="1"/>
                  </a:moveTo>
                  <a:cubicBezTo>
                    <a:pt x="295" y="1"/>
                    <a:pt x="68" y="29"/>
                    <a:pt x="13" y="29"/>
                  </a:cubicBezTo>
                  <a:cubicBezTo>
                    <a:pt x="6" y="29"/>
                    <a:pt x="1" y="28"/>
                    <a:pt x="0" y="27"/>
                  </a:cubicBezTo>
                  <a:lnTo>
                    <a:pt x="0" y="27"/>
                  </a:lnTo>
                  <a:cubicBezTo>
                    <a:pt x="67" y="161"/>
                    <a:pt x="167" y="227"/>
                    <a:pt x="234" y="294"/>
                  </a:cubicBezTo>
                  <a:cubicBezTo>
                    <a:pt x="1234" y="794"/>
                    <a:pt x="1668" y="995"/>
                    <a:pt x="2402" y="2963"/>
                  </a:cubicBezTo>
                  <a:cubicBezTo>
                    <a:pt x="2936" y="4397"/>
                    <a:pt x="2335" y="5865"/>
                    <a:pt x="2168" y="7132"/>
                  </a:cubicBezTo>
                  <a:cubicBezTo>
                    <a:pt x="2168" y="7132"/>
                    <a:pt x="5237" y="5665"/>
                    <a:pt x="3903" y="2029"/>
                  </a:cubicBezTo>
                  <a:cubicBezTo>
                    <a:pt x="3256" y="232"/>
                    <a:pt x="1543" y="1"/>
                    <a:pt x="617"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3"/>
            <p:cNvSpPr/>
            <p:nvPr/>
          </p:nvSpPr>
          <p:spPr>
            <a:xfrm>
              <a:off x="5808475" y="2290425"/>
              <a:ext cx="33400" cy="33375"/>
            </a:xfrm>
            <a:custGeom>
              <a:avLst/>
              <a:gdLst/>
              <a:ahLst/>
              <a:cxnLst/>
              <a:rect l="l" t="t" r="r" b="b"/>
              <a:pathLst>
                <a:path w="1336" h="1335" extrusionOk="0">
                  <a:moveTo>
                    <a:pt x="701" y="0"/>
                  </a:moveTo>
                  <a:cubicBezTo>
                    <a:pt x="601" y="0"/>
                    <a:pt x="535" y="0"/>
                    <a:pt x="435" y="33"/>
                  </a:cubicBezTo>
                  <a:cubicBezTo>
                    <a:pt x="368" y="100"/>
                    <a:pt x="268" y="134"/>
                    <a:pt x="234" y="167"/>
                  </a:cubicBezTo>
                  <a:cubicBezTo>
                    <a:pt x="168" y="200"/>
                    <a:pt x="101" y="300"/>
                    <a:pt x="68" y="400"/>
                  </a:cubicBezTo>
                  <a:cubicBezTo>
                    <a:pt x="34" y="467"/>
                    <a:pt x="1" y="567"/>
                    <a:pt x="1" y="634"/>
                  </a:cubicBezTo>
                  <a:lnTo>
                    <a:pt x="1" y="801"/>
                  </a:lnTo>
                  <a:cubicBezTo>
                    <a:pt x="34" y="934"/>
                    <a:pt x="68" y="1001"/>
                    <a:pt x="168" y="1101"/>
                  </a:cubicBezTo>
                  <a:lnTo>
                    <a:pt x="268" y="1234"/>
                  </a:lnTo>
                  <a:cubicBezTo>
                    <a:pt x="368" y="1301"/>
                    <a:pt x="501" y="1334"/>
                    <a:pt x="601" y="1334"/>
                  </a:cubicBezTo>
                  <a:cubicBezTo>
                    <a:pt x="701" y="1334"/>
                    <a:pt x="768" y="1334"/>
                    <a:pt x="868" y="1301"/>
                  </a:cubicBezTo>
                  <a:cubicBezTo>
                    <a:pt x="935" y="1268"/>
                    <a:pt x="1035" y="1234"/>
                    <a:pt x="1068" y="1168"/>
                  </a:cubicBezTo>
                  <a:cubicBezTo>
                    <a:pt x="1168" y="1134"/>
                    <a:pt x="1202" y="1034"/>
                    <a:pt x="1235" y="967"/>
                  </a:cubicBezTo>
                  <a:cubicBezTo>
                    <a:pt x="1268" y="901"/>
                    <a:pt x="1335" y="801"/>
                    <a:pt x="1335" y="734"/>
                  </a:cubicBezTo>
                  <a:lnTo>
                    <a:pt x="1335" y="567"/>
                  </a:lnTo>
                  <a:cubicBezTo>
                    <a:pt x="1268" y="434"/>
                    <a:pt x="1235" y="334"/>
                    <a:pt x="1168" y="267"/>
                  </a:cubicBezTo>
                  <a:lnTo>
                    <a:pt x="1035" y="134"/>
                  </a:lnTo>
                  <a:cubicBezTo>
                    <a:pt x="935" y="67"/>
                    <a:pt x="835" y="0"/>
                    <a:pt x="70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
            <p:cNvSpPr/>
            <p:nvPr/>
          </p:nvSpPr>
          <p:spPr>
            <a:xfrm>
              <a:off x="5604180" y="2176896"/>
              <a:ext cx="20961" cy="22000"/>
            </a:xfrm>
            <a:custGeom>
              <a:avLst/>
              <a:gdLst/>
              <a:ahLst/>
              <a:cxnLst/>
              <a:rect l="l" t="t" r="r" b="b"/>
              <a:pathLst>
                <a:path w="768" h="806" extrusionOk="0">
                  <a:moveTo>
                    <a:pt x="350" y="0"/>
                  </a:moveTo>
                  <a:cubicBezTo>
                    <a:pt x="173" y="0"/>
                    <a:pt x="31" y="158"/>
                    <a:pt x="0" y="371"/>
                  </a:cubicBezTo>
                  <a:cubicBezTo>
                    <a:pt x="0" y="605"/>
                    <a:pt x="134" y="805"/>
                    <a:pt x="367" y="805"/>
                  </a:cubicBezTo>
                  <a:cubicBezTo>
                    <a:pt x="567" y="805"/>
                    <a:pt x="768" y="638"/>
                    <a:pt x="768" y="438"/>
                  </a:cubicBezTo>
                  <a:cubicBezTo>
                    <a:pt x="768" y="205"/>
                    <a:pt x="601" y="5"/>
                    <a:pt x="401" y="5"/>
                  </a:cubicBezTo>
                  <a:cubicBezTo>
                    <a:pt x="384" y="2"/>
                    <a:pt x="367" y="0"/>
                    <a:pt x="35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
            <p:cNvSpPr/>
            <p:nvPr/>
          </p:nvSpPr>
          <p:spPr>
            <a:xfrm>
              <a:off x="5691567" y="2181564"/>
              <a:ext cx="21889" cy="21863"/>
            </a:xfrm>
            <a:custGeom>
              <a:avLst/>
              <a:gdLst/>
              <a:ahLst/>
              <a:cxnLst/>
              <a:rect l="l" t="t" r="r" b="b"/>
              <a:pathLst>
                <a:path w="802" h="801" extrusionOk="0">
                  <a:moveTo>
                    <a:pt x="401" y="0"/>
                  </a:moveTo>
                  <a:cubicBezTo>
                    <a:pt x="201" y="0"/>
                    <a:pt x="34" y="167"/>
                    <a:pt x="1" y="367"/>
                  </a:cubicBezTo>
                  <a:cubicBezTo>
                    <a:pt x="1" y="601"/>
                    <a:pt x="167" y="801"/>
                    <a:pt x="368" y="801"/>
                  </a:cubicBezTo>
                  <a:cubicBezTo>
                    <a:pt x="568" y="801"/>
                    <a:pt x="801" y="634"/>
                    <a:pt x="801" y="434"/>
                  </a:cubicBezTo>
                  <a:cubicBezTo>
                    <a:pt x="801" y="200"/>
                    <a:pt x="634" y="0"/>
                    <a:pt x="40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3"/>
            <p:cNvSpPr/>
            <p:nvPr/>
          </p:nvSpPr>
          <p:spPr>
            <a:xfrm>
              <a:off x="5633300" y="2210140"/>
              <a:ext cx="49208" cy="23337"/>
            </a:xfrm>
            <a:custGeom>
              <a:avLst/>
              <a:gdLst/>
              <a:ahLst/>
              <a:cxnLst/>
              <a:rect l="l" t="t" r="r" b="b"/>
              <a:pathLst>
                <a:path w="1803" h="855" extrusionOk="0">
                  <a:moveTo>
                    <a:pt x="187" y="1"/>
                  </a:moveTo>
                  <a:cubicBezTo>
                    <a:pt x="174" y="1"/>
                    <a:pt x="159" y="9"/>
                    <a:pt x="134" y="21"/>
                  </a:cubicBezTo>
                  <a:cubicBezTo>
                    <a:pt x="101" y="21"/>
                    <a:pt x="34" y="87"/>
                    <a:pt x="34" y="121"/>
                  </a:cubicBezTo>
                  <a:cubicBezTo>
                    <a:pt x="1" y="321"/>
                    <a:pt x="134" y="521"/>
                    <a:pt x="301" y="655"/>
                  </a:cubicBezTo>
                  <a:cubicBezTo>
                    <a:pt x="501" y="788"/>
                    <a:pt x="668" y="855"/>
                    <a:pt x="868" y="855"/>
                  </a:cubicBezTo>
                  <a:cubicBezTo>
                    <a:pt x="1035" y="855"/>
                    <a:pt x="1302" y="821"/>
                    <a:pt x="1469" y="688"/>
                  </a:cubicBezTo>
                  <a:cubicBezTo>
                    <a:pt x="1635" y="588"/>
                    <a:pt x="1769" y="421"/>
                    <a:pt x="1802" y="188"/>
                  </a:cubicBezTo>
                  <a:cubicBezTo>
                    <a:pt x="1802" y="154"/>
                    <a:pt x="1802" y="154"/>
                    <a:pt x="1769" y="121"/>
                  </a:cubicBezTo>
                  <a:cubicBezTo>
                    <a:pt x="1735" y="104"/>
                    <a:pt x="1710" y="96"/>
                    <a:pt x="1690" y="96"/>
                  </a:cubicBezTo>
                  <a:cubicBezTo>
                    <a:pt x="1669" y="96"/>
                    <a:pt x="1652" y="104"/>
                    <a:pt x="1635" y="121"/>
                  </a:cubicBezTo>
                  <a:cubicBezTo>
                    <a:pt x="1535" y="254"/>
                    <a:pt x="1435" y="321"/>
                    <a:pt x="1302" y="388"/>
                  </a:cubicBezTo>
                  <a:cubicBezTo>
                    <a:pt x="1168" y="421"/>
                    <a:pt x="1035" y="421"/>
                    <a:pt x="935" y="421"/>
                  </a:cubicBezTo>
                  <a:cubicBezTo>
                    <a:pt x="801" y="421"/>
                    <a:pt x="668" y="388"/>
                    <a:pt x="535" y="321"/>
                  </a:cubicBezTo>
                  <a:cubicBezTo>
                    <a:pt x="434" y="288"/>
                    <a:pt x="334" y="221"/>
                    <a:pt x="268" y="87"/>
                  </a:cubicBezTo>
                  <a:cubicBezTo>
                    <a:pt x="225" y="24"/>
                    <a:pt x="210" y="1"/>
                    <a:pt x="18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 name="Google Shape;65;p3"/>
          <p:cNvSpPr/>
          <p:nvPr/>
        </p:nvSpPr>
        <p:spPr>
          <a:xfrm>
            <a:off x="8629500" y="2089950"/>
            <a:ext cx="291900" cy="282050"/>
          </a:xfrm>
          <a:custGeom>
            <a:avLst/>
            <a:gdLst/>
            <a:ahLst/>
            <a:cxnLst/>
            <a:rect l="l" t="t" r="r" b="b"/>
            <a:pathLst>
              <a:path w="11676" h="11282" extrusionOk="0">
                <a:moveTo>
                  <a:pt x="6805" y="2948"/>
                </a:moveTo>
                <a:cubicBezTo>
                  <a:pt x="6738" y="3081"/>
                  <a:pt x="6571" y="3148"/>
                  <a:pt x="6438" y="3248"/>
                </a:cubicBezTo>
                <a:cubicBezTo>
                  <a:pt x="6038" y="3548"/>
                  <a:pt x="5637" y="3715"/>
                  <a:pt x="5204" y="3882"/>
                </a:cubicBezTo>
                <a:cubicBezTo>
                  <a:pt x="4770" y="4048"/>
                  <a:pt x="4270" y="4149"/>
                  <a:pt x="3803" y="4249"/>
                </a:cubicBezTo>
                <a:cubicBezTo>
                  <a:pt x="4103" y="4082"/>
                  <a:pt x="4370" y="3882"/>
                  <a:pt x="4670" y="3748"/>
                </a:cubicBezTo>
                <a:cubicBezTo>
                  <a:pt x="5271" y="3415"/>
                  <a:pt x="5904" y="3081"/>
                  <a:pt x="6538" y="2948"/>
                </a:cubicBezTo>
                <a:close/>
                <a:moveTo>
                  <a:pt x="10737" y="4369"/>
                </a:moveTo>
                <a:cubicBezTo>
                  <a:pt x="10768" y="4369"/>
                  <a:pt x="10760" y="4389"/>
                  <a:pt x="10741" y="4482"/>
                </a:cubicBezTo>
                <a:cubicBezTo>
                  <a:pt x="10641" y="4782"/>
                  <a:pt x="10141" y="5149"/>
                  <a:pt x="9907" y="5383"/>
                </a:cubicBezTo>
                <a:cubicBezTo>
                  <a:pt x="9273" y="5916"/>
                  <a:pt x="8606" y="6383"/>
                  <a:pt x="7839" y="6784"/>
                </a:cubicBezTo>
                <a:cubicBezTo>
                  <a:pt x="7139" y="7151"/>
                  <a:pt x="6405" y="7484"/>
                  <a:pt x="5637" y="7751"/>
                </a:cubicBezTo>
                <a:cubicBezTo>
                  <a:pt x="5838" y="7451"/>
                  <a:pt x="6138" y="7217"/>
                  <a:pt x="6305" y="7051"/>
                </a:cubicBezTo>
                <a:cubicBezTo>
                  <a:pt x="7339" y="5950"/>
                  <a:pt x="8606" y="5083"/>
                  <a:pt x="9974" y="4582"/>
                </a:cubicBezTo>
                <a:cubicBezTo>
                  <a:pt x="10141" y="4549"/>
                  <a:pt x="10408" y="4415"/>
                  <a:pt x="10574" y="4382"/>
                </a:cubicBezTo>
                <a:cubicBezTo>
                  <a:pt x="10663" y="4382"/>
                  <a:pt x="10713" y="4369"/>
                  <a:pt x="10737" y="4369"/>
                </a:cubicBezTo>
                <a:close/>
                <a:moveTo>
                  <a:pt x="5436" y="1"/>
                </a:moveTo>
                <a:cubicBezTo>
                  <a:pt x="5405" y="1"/>
                  <a:pt x="5372" y="4"/>
                  <a:pt x="5337" y="12"/>
                </a:cubicBezTo>
                <a:cubicBezTo>
                  <a:pt x="3469" y="513"/>
                  <a:pt x="1168" y="1780"/>
                  <a:pt x="367" y="3648"/>
                </a:cubicBezTo>
                <a:cubicBezTo>
                  <a:pt x="33" y="4415"/>
                  <a:pt x="334" y="5149"/>
                  <a:pt x="1101" y="5416"/>
                </a:cubicBezTo>
                <a:cubicBezTo>
                  <a:pt x="601" y="5983"/>
                  <a:pt x="167" y="6650"/>
                  <a:pt x="100" y="7418"/>
                </a:cubicBezTo>
                <a:cubicBezTo>
                  <a:pt x="0" y="8285"/>
                  <a:pt x="467" y="8985"/>
                  <a:pt x="1301" y="9319"/>
                </a:cubicBezTo>
                <a:cubicBezTo>
                  <a:pt x="1659" y="9457"/>
                  <a:pt x="2040" y="9509"/>
                  <a:pt x="2425" y="9509"/>
                </a:cubicBezTo>
                <a:cubicBezTo>
                  <a:pt x="2972" y="9509"/>
                  <a:pt x="3527" y="9403"/>
                  <a:pt x="4036" y="9286"/>
                </a:cubicBezTo>
                <a:cubicBezTo>
                  <a:pt x="4103" y="9286"/>
                  <a:pt x="4136" y="9252"/>
                  <a:pt x="4203" y="9252"/>
                </a:cubicBezTo>
                <a:cubicBezTo>
                  <a:pt x="4303" y="9652"/>
                  <a:pt x="4537" y="10086"/>
                  <a:pt x="5070" y="10453"/>
                </a:cubicBezTo>
                <a:cubicBezTo>
                  <a:pt x="5857" y="11019"/>
                  <a:pt x="6836" y="11281"/>
                  <a:pt x="7823" y="11281"/>
                </a:cubicBezTo>
                <a:cubicBezTo>
                  <a:pt x="8929" y="11281"/>
                  <a:pt x="10044" y="10952"/>
                  <a:pt x="10908" y="10353"/>
                </a:cubicBezTo>
                <a:cubicBezTo>
                  <a:pt x="11288" y="10002"/>
                  <a:pt x="10950" y="9522"/>
                  <a:pt x="10614" y="9522"/>
                </a:cubicBezTo>
                <a:cubicBezTo>
                  <a:pt x="10566" y="9522"/>
                  <a:pt x="10519" y="9532"/>
                  <a:pt x="10474" y="9552"/>
                </a:cubicBezTo>
                <a:cubicBezTo>
                  <a:pt x="9697" y="9876"/>
                  <a:pt x="8864" y="10074"/>
                  <a:pt x="8020" y="10074"/>
                </a:cubicBezTo>
                <a:cubicBezTo>
                  <a:pt x="7560" y="10074"/>
                  <a:pt x="7097" y="10015"/>
                  <a:pt x="6638" y="9886"/>
                </a:cubicBezTo>
                <a:cubicBezTo>
                  <a:pt x="6138" y="9719"/>
                  <a:pt x="5337" y="9452"/>
                  <a:pt x="5204" y="8885"/>
                </a:cubicBezTo>
                <a:lnTo>
                  <a:pt x="5204" y="8819"/>
                </a:lnTo>
                <a:cubicBezTo>
                  <a:pt x="5871" y="8618"/>
                  <a:pt x="6505" y="8385"/>
                  <a:pt x="7172" y="8118"/>
                </a:cubicBezTo>
                <a:cubicBezTo>
                  <a:pt x="8173" y="7718"/>
                  <a:pt x="9173" y="7151"/>
                  <a:pt x="10007" y="6450"/>
                </a:cubicBezTo>
                <a:cubicBezTo>
                  <a:pt x="10408" y="6117"/>
                  <a:pt x="10708" y="5783"/>
                  <a:pt x="11041" y="5383"/>
                </a:cubicBezTo>
                <a:cubicBezTo>
                  <a:pt x="11308" y="5049"/>
                  <a:pt x="11675" y="4616"/>
                  <a:pt x="11608" y="4215"/>
                </a:cubicBezTo>
                <a:cubicBezTo>
                  <a:pt x="11531" y="3765"/>
                  <a:pt x="11215" y="3594"/>
                  <a:pt x="10779" y="3594"/>
                </a:cubicBezTo>
                <a:cubicBezTo>
                  <a:pt x="9534" y="3594"/>
                  <a:pt x="7308" y="4995"/>
                  <a:pt x="6838" y="5316"/>
                </a:cubicBezTo>
                <a:cubicBezTo>
                  <a:pt x="5971" y="5950"/>
                  <a:pt x="4770" y="7084"/>
                  <a:pt x="4370" y="8218"/>
                </a:cubicBezTo>
                <a:cubicBezTo>
                  <a:pt x="4170" y="8251"/>
                  <a:pt x="3970" y="8318"/>
                  <a:pt x="3703" y="8352"/>
                </a:cubicBezTo>
                <a:cubicBezTo>
                  <a:pt x="3339" y="8453"/>
                  <a:pt x="2925" y="8529"/>
                  <a:pt x="2508" y="8529"/>
                </a:cubicBezTo>
                <a:cubicBezTo>
                  <a:pt x="2237" y="8529"/>
                  <a:pt x="1964" y="8497"/>
                  <a:pt x="1701" y="8418"/>
                </a:cubicBezTo>
                <a:cubicBezTo>
                  <a:pt x="934" y="8118"/>
                  <a:pt x="934" y="7418"/>
                  <a:pt x="1268" y="6750"/>
                </a:cubicBezTo>
                <a:cubicBezTo>
                  <a:pt x="1501" y="6250"/>
                  <a:pt x="1835" y="5816"/>
                  <a:pt x="2268" y="5449"/>
                </a:cubicBezTo>
                <a:cubicBezTo>
                  <a:pt x="2969" y="5449"/>
                  <a:pt x="3703" y="5283"/>
                  <a:pt x="4370" y="5149"/>
                </a:cubicBezTo>
                <a:cubicBezTo>
                  <a:pt x="5437" y="4916"/>
                  <a:pt x="6505" y="4515"/>
                  <a:pt x="7305" y="3748"/>
                </a:cubicBezTo>
                <a:cubicBezTo>
                  <a:pt x="7539" y="3481"/>
                  <a:pt x="7872" y="3148"/>
                  <a:pt x="7839" y="2748"/>
                </a:cubicBezTo>
                <a:cubicBezTo>
                  <a:pt x="7806" y="2281"/>
                  <a:pt x="7339" y="2114"/>
                  <a:pt x="6938" y="2114"/>
                </a:cubicBezTo>
                <a:cubicBezTo>
                  <a:pt x="5971" y="2114"/>
                  <a:pt x="5037" y="2581"/>
                  <a:pt x="4203" y="3048"/>
                </a:cubicBezTo>
                <a:cubicBezTo>
                  <a:pt x="3469" y="3448"/>
                  <a:pt x="2702" y="3948"/>
                  <a:pt x="2002" y="4482"/>
                </a:cubicBezTo>
                <a:lnTo>
                  <a:pt x="1668" y="4482"/>
                </a:lnTo>
                <a:cubicBezTo>
                  <a:pt x="1168" y="4449"/>
                  <a:pt x="1201" y="4215"/>
                  <a:pt x="1434" y="3815"/>
                </a:cubicBezTo>
                <a:cubicBezTo>
                  <a:pt x="2335" y="2281"/>
                  <a:pt x="4103" y="1480"/>
                  <a:pt x="5604" y="713"/>
                </a:cubicBezTo>
                <a:cubicBezTo>
                  <a:pt x="5942" y="498"/>
                  <a:pt x="5799" y="1"/>
                  <a:pt x="54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3"/>
          <p:cNvSpPr/>
          <p:nvPr/>
        </p:nvSpPr>
        <p:spPr>
          <a:xfrm>
            <a:off x="6387300" y="202075"/>
            <a:ext cx="611475" cy="337925"/>
          </a:xfrm>
          <a:custGeom>
            <a:avLst/>
            <a:gdLst/>
            <a:ahLst/>
            <a:cxnLst/>
            <a:rect l="l" t="t" r="r" b="b"/>
            <a:pathLst>
              <a:path w="24459" h="13517" extrusionOk="0">
                <a:moveTo>
                  <a:pt x="16769" y="5044"/>
                </a:moveTo>
                <a:lnTo>
                  <a:pt x="16769" y="5044"/>
                </a:lnTo>
                <a:cubicBezTo>
                  <a:pt x="16803" y="5077"/>
                  <a:pt x="16836" y="5077"/>
                  <a:pt x="16903" y="5144"/>
                </a:cubicBezTo>
                <a:cubicBezTo>
                  <a:pt x="17770" y="5678"/>
                  <a:pt x="18470" y="6412"/>
                  <a:pt x="19104" y="7212"/>
                </a:cubicBezTo>
                <a:cubicBezTo>
                  <a:pt x="19738" y="8013"/>
                  <a:pt x="20405" y="8847"/>
                  <a:pt x="20739" y="9814"/>
                </a:cubicBezTo>
                <a:cubicBezTo>
                  <a:pt x="20916" y="10316"/>
                  <a:pt x="21067" y="11444"/>
                  <a:pt x="20337" y="11444"/>
                </a:cubicBezTo>
                <a:cubicBezTo>
                  <a:pt x="20242" y="11444"/>
                  <a:pt x="20132" y="11424"/>
                  <a:pt x="20005" y="11382"/>
                </a:cubicBezTo>
                <a:cubicBezTo>
                  <a:pt x="19571" y="11215"/>
                  <a:pt x="19271" y="10848"/>
                  <a:pt x="18971" y="10481"/>
                </a:cubicBezTo>
                <a:cubicBezTo>
                  <a:pt x="18637" y="10048"/>
                  <a:pt x="18304" y="9581"/>
                  <a:pt x="18070" y="9080"/>
                </a:cubicBezTo>
                <a:cubicBezTo>
                  <a:pt x="17403" y="7879"/>
                  <a:pt x="16903" y="6478"/>
                  <a:pt x="16769" y="5044"/>
                </a:cubicBezTo>
                <a:close/>
                <a:moveTo>
                  <a:pt x="12766" y="8647"/>
                </a:moveTo>
                <a:cubicBezTo>
                  <a:pt x="13500" y="9180"/>
                  <a:pt x="14301" y="9881"/>
                  <a:pt x="14834" y="10715"/>
                </a:cubicBezTo>
                <a:cubicBezTo>
                  <a:pt x="15101" y="11082"/>
                  <a:pt x="15301" y="11549"/>
                  <a:pt x="15268" y="12049"/>
                </a:cubicBezTo>
                <a:cubicBezTo>
                  <a:pt x="15223" y="12307"/>
                  <a:pt x="15122" y="12406"/>
                  <a:pt x="14997" y="12406"/>
                </a:cubicBezTo>
                <a:cubicBezTo>
                  <a:pt x="14848" y="12406"/>
                  <a:pt x="14664" y="12264"/>
                  <a:pt x="14501" y="12082"/>
                </a:cubicBezTo>
                <a:cubicBezTo>
                  <a:pt x="14167" y="11716"/>
                  <a:pt x="13967" y="11249"/>
                  <a:pt x="13734" y="10848"/>
                </a:cubicBezTo>
                <a:cubicBezTo>
                  <a:pt x="13467" y="10381"/>
                  <a:pt x="13233" y="9881"/>
                  <a:pt x="13000" y="9381"/>
                </a:cubicBezTo>
                <a:lnTo>
                  <a:pt x="12766" y="8647"/>
                </a:lnTo>
                <a:close/>
                <a:moveTo>
                  <a:pt x="6962" y="8580"/>
                </a:moveTo>
                <a:lnTo>
                  <a:pt x="6962" y="8580"/>
                </a:lnTo>
                <a:cubicBezTo>
                  <a:pt x="7262" y="8980"/>
                  <a:pt x="7463" y="9347"/>
                  <a:pt x="7629" y="9681"/>
                </a:cubicBezTo>
                <a:cubicBezTo>
                  <a:pt x="7996" y="10415"/>
                  <a:pt x="8497" y="11649"/>
                  <a:pt x="7996" y="12416"/>
                </a:cubicBezTo>
                <a:cubicBezTo>
                  <a:pt x="6895" y="11515"/>
                  <a:pt x="6328" y="9914"/>
                  <a:pt x="6962" y="8580"/>
                </a:cubicBezTo>
                <a:close/>
                <a:moveTo>
                  <a:pt x="18762" y="1"/>
                </a:moveTo>
                <a:cubicBezTo>
                  <a:pt x="18542" y="1"/>
                  <a:pt x="18322" y="24"/>
                  <a:pt x="18103" y="74"/>
                </a:cubicBezTo>
                <a:cubicBezTo>
                  <a:pt x="16969" y="374"/>
                  <a:pt x="16302" y="1341"/>
                  <a:pt x="16002" y="2376"/>
                </a:cubicBezTo>
                <a:cubicBezTo>
                  <a:pt x="15902" y="2809"/>
                  <a:pt x="15835" y="3243"/>
                  <a:pt x="15802" y="3710"/>
                </a:cubicBezTo>
                <a:cubicBezTo>
                  <a:pt x="15552" y="3643"/>
                  <a:pt x="15310" y="3610"/>
                  <a:pt x="15068" y="3610"/>
                </a:cubicBezTo>
                <a:cubicBezTo>
                  <a:pt x="14826" y="3610"/>
                  <a:pt x="14584" y="3643"/>
                  <a:pt x="14334" y="3710"/>
                </a:cubicBezTo>
                <a:cubicBezTo>
                  <a:pt x="13267" y="3977"/>
                  <a:pt x="12466" y="4744"/>
                  <a:pt x="12066" y="5745"/>
                </a:cubicBezTo>
                <a:cubicBezTo>
                  <a:pt x="11899" y="6078"/>
                  <a:pt x="11799" y="6478"/>
                  <a:pt x="11766" y="6845"/>
                </a:cubicBezTo>
                <a:cubicBezTo>
                  <a:pt x="11033" y="6448"/>
                  <a:pt x="10248" y="6208"/>
                  <a:pt x="9435" y="6208"/>
                </a:cubicBezTo>
                <a:cubicBezTo>
                  <a:pt x="8952" y="6208"/>
                  <a:pt x="8460" y="6292"/>
                  <a:pt x="7963" y="6478"/>
                </a:cubicBezTo>
                <a:cubicBezTo>
                  <a:pt x="7563" y="6645"/>
                  <a:pt x="7162" y="6879"/>
                  <a:pt x="6829" y="7179"/>
                </a:cubicBezTo>
                <a:cubicBezTo>
                  <a:pt x="6192" y="6670"/>
                  <a:pt x="5465" y="6343"/>
                  <a:pt x="4588" y="6343"/>
                </a:cubicBezTo>
                <a:cubicBezTo>
                  <a:pt x="4546" y="6343"/>
                  <a:pt x="4503" y="6344"/>
                  <a:pt x="4460" y="6345"/>
                </a:cubicBezTo>
                <a:cubicBezTo>
                  <a:pt x="3460" y="6378"/>
                  <a:pt x="2626" y="6912"/>
                  <a:pt x="1959" y="7646"/>
                </a:cubicBezTo>
                <a:cubicBezTo>
                  <a:pt x="1125" y="8480"/>
                  <a:pt x="558" y="9547"/>
                  <a:pt x="124" y="10648"/>
                </a:cubicBezTo>
                <a:cubicBezTo>
                  <a:pt x="1" y="10977"/>
                  <a:pt x="231" y="11191"/>
                  <a:pt x="489" y="11191"/>
                </a:cubicBezTo>
                <a:cubicBezTo>
                  <a:pt x="650" y="11191"/>
                  <a:pt x="822" y="11107"/>
                  <a:pt x="925" y="10915"/>
                </a:cubicBezTo>
                <a:cubicBezTo>
                  <a:pt x="1672" y="9540"/>
                  <a:pt x="2793" y="7283"/>
                  <a:pt x="4602" y="7283"/>
                </a:cubicBezTo>
                <a:cubicBezTo>
                  <a:pt x="4812" y="7283"/>
                  <a:pt x="5032" y="7313"/>
                  <a:pt x="5261" y="7379"/>
                </a:cubicBezTo>
                <a:cubicBezTo>
                  <a:pt x="5628" y="7479"/>
                  <a:pt x="5961" y="7679"/>
                  <a:pt x="6262" y="7913"/>
                </a:cubicBezTo>
                <a:cubicBezTo>
                  <a:pt x="6062" y="8246"/>
                  <a:pt x="5895" y="8580"/>
                  <a:pt x="5795" y="8980"/>
                </a:cubicBezTo>
                <a:cubicBezTo>
                  <a:pt x="5494" y="10148"/>
                  <a:pt x="5795" y="11315"/>
                  <a:pt x="6462" y="12249"/>
                </a:cubicBezTo>
                <a:cubicBezTo>
                  <a:pt x="6795" y="12716"/>
                  <a:pt x="7262" y="13150"/>
                  <a:pt x="7729" y="13417"/>
                </a:cubicBezTo>
                <a:cubicBezTo>
                  <a:pt x="7796" y="13483"/>
                  <a:pt x="7896" y="13517"/>
                  <a:pt x="8000" y="13517"/>
                </a:cubicBezTo>
                <a:cubicBezTo>
                  <a:pt x="8105" y="13517"/>
                  <a:pt x="8213" y="13483"/>
                  <a:pt x="8296" y="13417"/>
                </a:cubicBezTo>
                <a:cubicBezTo>
                  <a:pt x="9898" y="11982"/>
                  <a:pt x="8663" y="9214"/>
                  <a:pt x="7463" y="7813"/>
                </a:cubicBezTo>
                <a:cubicBezTo>
                  <a:pt x="7991" y="7299"/>
                  <a:pt x="8630" y="7093"/>
                  <a:pt x="9294" y="7093"/>
                </a:cubicBezTo>
                <a:cubicBezTo>
                  <a:pt x="10096" y="7093"/>
                  <a:pt x="10936" y="7393"/>
                  <a:pt x="11666" y="7813"/>
                </a:cubicBezTo>
                <a:cubicBezTo>
                  <a:pt x="11732" y="8213"/>
                  <a:pt x="11799" y="8680"/>
                  <a:pt x="11932" y="9080"/>
                </a:cubicBezTo>
                <a:cubicBezTo>
                  <a:pt x="12133" y="9714"/>
                  <a:pt x="12399" y="10348"/>
                  <a:pt x="12733" y="10915"/>
                </a:cubicBezTo>
                <a:cubicBezTo>
                  <a:pt x="13000" y="11482"/>
                  <a:pt x="13300" y="12082"/>
                  <a:pt x="13734" y="12583"/>
                </a:cubicBezTo>
                <a:cubicBezTo>
                  <a:pt x="14038" y="12949"/>
                  <a:pt x="14427" y="13259"/>
                  <a:pt x="14873" y="13259"/>
                </a:cubicBezTo>
                <a:cubicBezTo>
                  <a:pt x="14915" y="13259"/>
                  <a:pt x="14958" y="13256"/>
                  <a:pt x="15001" y="13250"/>
                </a:cubicBezTo>
                <a:cubicBezTo>
                  <a:pt x="15568" y="13217"/>
                  <a:pt x="15902" y="12750"/>
                  <a:pt x="15969" y="12249"/>
                </a:cubicBezTo>
                <a:cubicBezTo>
                  <a:pt x="16169" y="11048"/>
                  <a:pt x="15402" y="9981"/>
                  <a:pt x="14601" y="9147"/>
                </a:cubicBezTo>
                <a:cubicBezTo>
                  <a:pt x="14001" y="8513"/>
                  <a:pt x="13300" y="7846"/>
                  <a:pt x="12566" y="7346"/>
                </a:cubicBezTo>
                <a:cubicBezTo>
                  <a:pt x="12566" y="7046"/>
                  <a:pt x="12600" y="6812"/>
                  <a:pt x="12666" y="6512"/>
                </a:cubicBezTo>
                <a:cubicBezTo>
                  <a:pt x="12900" y="5745"/>
                  <a:pt x="13333" y="5011"/>
                  <a:pt x="14101" y="4677"/>
                </a:cubicBezTo>
                <a:cubicBezTo>
                  <a:pt x="14380" y="4573"/>
                  <a:pt x="14659" y="4523"/>
                  <a:pt x="14942" y="4523"/>
                </a:cubicBezTo>
                <a:cubicBezTo>
                  <a:pt x="15201" y="4523"/>
                  <a:pt x="15465" y="4564"/>
                  <a:pt x="15735" y="4644"/>
                </a:cubicBezTo>
                <a:cubicBezTo>
                  <a:pt x="15802" y="6378"/>
                  <a:pt x="16402" y="8146"/>
                  <a:pt x="17236" y="9547"/>
                </a:cubicBezTo>
                <a:cubicBezTo>
                  <a:pt x="17803" y="10515"/>
                  <a:pt x="18604" y="11849"/>
                  <a:pt x="19738" y="12183"/>
                </a:cubicBezTo>
                <a:cubicBezTo>
                  <a:pt x="19901" y="12233"/>
                  <a:pt x="20058" y="12257"/>
                  <a:pt x="20208" y="12257"/>
                </a:cubicBezTo>
                <a:cubicBezTo>
                  <a:pt x="21040" y="12257"/>
                  <a:pt x="21639" y="11524"/>
                  <a:pt x="21639" y="10648"/>
                </a:cubicBezTo>
                <a:cubicBezTo>
                  <a:pt x="21639" y="9481"/>
                  <a:pt x="20905" y="8413"/>
                  <a:pt x="20272" y="7479"/>
                </a:cubicBezTo>
                <a:cubicBezTo>
                  <a:pt x="19504" y="6378"/>
                  <a:pt x="18637" y="5344"/>
                  <a:pt x="17570" y="4544"/>
                </a:cubicBezTo>
                <a:cubicBezTo>
                  <a:pt x="17270" y="4344"/>
                  <a:pt x="16936" y="4143"/>
                  <a:pt x="16569" y="3977"/>
                </a:cubicBezTo>
                <a:cubicBezTo>
                  <a:pt x="16569" y="3743"/>
                  <a:pt x="16569" y="3543"/>
                  <a:pt x="16602" y="3343"/>
                </a:cubicBezTo>
                <a:cubicBezTo>
                  <a:pt x="16669" y="2409"/>
                  <a:pt x="17003" y="1341"/>
                  <a:pt x="17937" y="908"/>
                </a:cubicBezTo>
                <a:cubicBezTo>
                  <a:pt x="18205" y="795"/>
                  <a:pt x="18483" y="745"/>
                  <a:pt x="18762" y="745"/>
                </a:cubicBezTo>
                <a:cubicBezTo>
                  <a:pt x="19555" y="745"/>
                  <a:pt x="20355" y="1148"/>
                  <a:pt x="20972" y="1642"/>
                </a:cubicBezTo>
                <a:cubicBezTo>
                  <a:pt x="22607" y="2909"/>
                  <a:pt x="23341" y="5077"/>
                  <a:pt x="23808" y="7012"/>
                </a:cubicBezTo>
                <a:cubicBezTo>
                  <a:pt x="23903" y="7203"/>
                  <a:pt x="24059" y="7288"/>
                  <a:pt x="24193" y="7288"/>
                </a:cubicBezTo>
                <a:cubicBezTo>
                  <a:pt x="24340" y="7288"/>
                  <a:pt x="24459" y="7186"/>
                  <a:pt x="24441" y="7012"/>
                </a:cubicBezTo>
                <a:cubicBezTo>
                  <a:pt x="24008" y="4811"/>
                  <a:pt x="23307" y="2476"/>
                  <a:pt x="21439" y="1008"/>
                </a:cubicBezTo>
                <a:cubicBezTo>
                  <a:pt x="20680" y="438"/>
                  <a:pt x="19722" y="1"/>
                  <a:pt x="1876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3"/>
          <p:cNvSpPr/>
          <p:nvPr/>
        </p:nvSpPr>
        <p:spPr>
          <a:xfrm>
            <a:off x="351097" y="4784594"/>
            <a:ext cx="215141" cy="18969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3"/>
          <p:cNvSpPr/>
          <p:nvPr/>
        </p:nvSpPr>
        <p:spPr>
          <a:xfrm>
            <a:off x="209450" y="463219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2">
  <p:cSld name="CUSTOM_4_1_1">
    <p:bg>
      <p:bgPr>
        <a:blipFill>
          <a:blip r:embed="rId2">
            <a:alphaModFix/>
          </a:blip>
          <a:stretch>
            <a:fillRect/>
          </a:stretch>
        </a:blipFill>
        <a:effectLst/>
      </p:bgPr>
    </p:bg>
    <p:spTree>
      <p:nvGrpSpPr>
        <p:cNvPr id="1" name="Shape 455"/>
        <p:cNvGrpSpPr/>
        <p:nvPr/>
      </p:nvGrpSpPr>
      <p:grpSpPr>
        <a:xfrm>
          <a:off x="0" y="0"/>
          <a:ext cx="0" cy="0"/>
          <a:chOff x="0" y="0"/>
          <a:chExt cx="0" cy="0"/>
        </a:xfrm>
      </p:grpSpPr>
      <p:grpSp>
        <p:nvGrpSpPr>
          <p:cNvPr id="456" name="Google Shape;456;p21"/>
          <p:cNvGrpSpPr/>
          <p:nvPr/>
        </p:nvGrpSpPr>
        <p:grpSpPr>
          <a:xfrm>
            <a:off x="2463475" y="364763"/>
            <a:ext cx="4259314" cy="4413964"/>
            <a:chOff x="3190142" y="3858843"/>
            <a:chExt cx="1210411" cy="1266306"/>
          </a:xfrm>
        </p:grpSpPr>
        <p:sp>
          <p:nvSpPr>
            <p:cNvPr id="457" name="Google Shape;457;p21"/>
            <p:cNvSpPr/>
            <p:nvPr/>
          </p:nvSpPr>
          <p:spPr>
            <a:xfrm>
              <a:off x="3196894" y="3870999"/>
              <a:ext cx="1197621" cy="1251167"/>
            </a:xfrm>
            <a:custGeom>
              <a:avLst/>
              <a:gdLst/>
              <a:ahLst/>
              <a:cxnLst/>
              <a:rect l="l" t="t" r="r" b="b"/>
              <a:pathLst>
                <a:path w="47007" h="45287" extrusionOk="0">
                  <a:moveTo>
                    <a:pt x="31033" y="1"/>
                  </a:moveTo>
                  <a:cubicBezTo>
                    <a:pt x="20925" y="1"/>
                    <a:pt x="10833" y="666"/>
                    <a:pt x="795" y="1987"/>
                  </a:cubicBezTo>
                  <a:cubicBezTo>
                    <a:pt x="1060" y="16215"/>
                    <a:pt x="781" y="30442"/>
                    <a:pt x="0" y="44628"/>
                  </a:cubicBezTo>
                  <a:cubicBezTo>
                    <a:pt x="446" y="44768"/>
                    <a:pt x="1088" y="44740"/>
                    <a:pt x="1465" y="44782"/>
                  </a:cubicBezTo>
                  <a:cubicBezTo>
                    <a:pt x="1953" y="44837"/>
                    <a:pt x="2413" y="44893"/>
                    <a:pt x="2901" y="44949"/>
                  </a:cubicBezTo>
                  <a:cubicBezTo>
                    <a:pt x="3808" y="45033"/>
                    <a:pt x="4701" y="45102"/>
                    <a:pt x="5607" y="45158"/>
                  </a:cubicBezTo>
                  <a:cubicBezTo>
                    <a:pt x="7316" y="45244"/>
                    <a:pt x="9014" y="45286"/>
                    <a:pt x="10720" y="45286"/>
                  </a:cubicBezTo>
                  <a:cubicBezTo>
                    <a:pt x="10964" y="45286"/>
                    <a:pt x="11208" y="45285"/>
                    <a:pt x="11452" y="45284"/>
                  </a:cubicBezTo>
                  <a:cubicBezTo>
                    <a:pt x="15357" y="45242"/>
                    <a:pt x="19277" y="45047"/>
                    <a:pt x="23183" y="44879"/>
                  </a:cubicBezTo>
                  <a:cubicBezTo>
                    <a:pt x="30980" y="44544"/>
                    <a:pt x="38749" y="44210"/>
                    <a:pt x="46547" y="43889"/>
                  </a:cubicBezTo>
                  <a:cubicBezTo>
                    <a:pt x="46407" y="37556"/>
                    <a:pt x="46686" y="31223"/>
                    <a:pt x="46839" y="24891"/>
                  </a:cubicBezTo>
                  <a:cubicBezTo>
                    <a:pt x="46979" y="19242"/>
                    <a:pt x="47007" y="13578"/>
                    <a:pt x="46477" y="7985"/>
                  </a:cubicBezTo>
                  <a:cubicBezTo>
                    <a:pt x="46323" y="6423"/>
                    <a:pt x="46142" y="4888"/>
                    <a:pt x="45905" y="3354"/>
                  </a:cubicBezTo>
                  <a:cubicBezTo>
                    <a:pt x="45793" y="2699"/>
                    <a:pt x="45751" y="1959"/>
                    <a:pt x="45556" y="1318"/>
                  </a:cubicBezTo>
                  <a:cubicBezTo>
                    <a:pt x="45221" y="271"/>
                    <a:pt x="44468" y="397"/>
                    <a:pt x="43562" y="341"/>
                  </a:cubicBezTo>
                  <a:cubicBezTo>
                    <a:pt x="40702" y="188"/>
                    <a:pt x="37829" y="76"/>
                    <a:pt x="34969" y="34"/>
                  </a:cubicBezTo>
                  <a:cubicBezTo>
                    <a:pt x="33657" y="12"/>
                    <a:pt x="32345" y="1"/>
                    <a:pt x="3103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1"/>
            <p:cNvSpPr/>
            <p:nvPr/>
          </p:nvSpPr>
          <p:spPr>
            <a:xfrm>
              <a:off x="3190142" y="3858843"/>
              <a:ext cx="1210411" cy="1266306"/>
            </a:xfrm>
            <a:custGeom>
              <a:avLst/>
              <a:gdLst/>
              <a:ahLst/>
              <a:cxnLst/>
              <a:rect l="l" t="t" r="r" b="b"/>
              <a:pathLst>
                <a:path w="47509" h="45835" extrusionOk="0">
                  <a:moveTo>
                    <a:pt x="31268" y="532"/>
                  </a:moveTo>
                  <a:cubicBezTo>
                    <a:pt x="34605" y="532"/>
                    <a:pt x="37934" y="607"/>
                    <a:pt x="41246" y="753"/>
                  </a:cubicBezTo>
                  <a:cubicBezTo>
                    <a:pt x="42264" y="781"/>
                    <a:pt x="43255" y="837"/>
                    <a:pt x="44273" y="893"/>
                  </a:cubicBezTo>
                  <a:cubicBezTo>
                    <a:pt x="44873" y="921"/>
                    <a:pt x="45291" y="990"/>
                    <a:pt x="45556" y="1632"/>
                  </a:cubicBezTo>
                  <a:cubicBezTo>
                    <a:pt x="45765" y="2162"/>
                    <a:pt x="45779" y="2776"/>
                    <a:pt x="45849" y="3306"/>
                  </a:cubicBezTo>
                  <a:cubicBezTo>
                    <a:pt x="46156" y="5524"/>
                    <a:pt x="46449" y="7728"/>
                    <a:pt x="46602" y="9932"/>
                  </a:cubicBezTo>
                  <a:cubicBezTo>
                    <a:pt x="46993" y="14990"/>
                    <a:pt x="46965" y="20062"/>
                    <a:pt x="46854" y="25135"/>
                  </a:cubicBezTo>
                  <a:lnTo>
                    <a:pt x="46854" y="25135"/>
                  </a:lnTo>
                  <a:cubicBezTo>
                    <a:pt x="46854" y="25139"/>
                    <a:pt x="46853" y="25144"/>
                    <a:pt x="46853" y="25149"/>
                  </a:cubicBezTo>
                  <a:cubicBezTo>
                    <a:pt x="46688" y="31384"/>
                    <a:pt x="46414" y="37632"/>
                    <a:pt x="46541" y="43880"/>
                  </a:cubicBezTo>
                  <a:lnTo>
                    <a:pt x="46541" y="43880"/>
                  </a:lnTo>
                  <a:cubicBezTo>
                    <a:pt x="40507" y="44141"/>
                    <a:pt x="34461" y="44402"/>
                    <a:pt x="28441" y="44650"/>
                  </a:cubicBezTo>
                  <a:cubicBezTo>
                    <a:pt x="22553" y="44906"/>
                    <a:pt x="16679" y="45279"/>
                    <a:pt x="10804" y="45279"/>
                  </a:cubicBezTo>
                  <a:cubicBezTo>
                    <a:pt x="10597" y="45279"/>
                    <a:pt x="10390" y="45278"/>
                    <a:pt x="10182" y="45277"/>
                  </a:cubicBezTo>
                  <a:cubicBezTo>
                    <a:pt x="8467" y="45277"/>
                    <a:pt x="6751" y="45222"/>
                    <a:pt x="5035" y="45110"/>
                  </a:cubicBezTo>
                  <a:cubicBezTo>
                    <a:pt x="4212" y="45054"/>
                    <a:pt x="3417" y="44984"/>
                    <a:pt x="2594" y="44901"/>
                  </a:cubicBezTo>
                  <a:cubicBezTo>
                    <a:pt x="1912" y="44812"/>
                    <a:pt x="1196" y="44827"/>
                    <a:pt x="528" y="44685"/>
                  </a:cubicBezTo>
                  <a:lnTo>
                    <a:pt x="528" y="44685"/>
                  </a:lnTo>
                  <a:cubicBezTo>
                    <a:pt x="1310" y="30634"/>
                    <a:pt x="1586" y="16555"/>
                    <a:pt x="1329" y="2476"/>
                  </a:cubicBezTo>
                  <a:lnTo>
                    <a:pt x="1329" y="2476"/>
                  </a:lnTo>
                  <a:cubicBezTo>
                    <a:pt x="10140" y="1340"/>
                    <a:pt x="18991" y="682"/>
                    <a:pt x="27869" y="558"/>
                  </a:cubicBezTo>
                  <a:cubicBezTo>
                    <a:pt x="29003" y="540"/>
                    <a:pt x="30136" y="532"/>
                    <a:pt x="31268" y="532"/>
                  </a:cubicBezTo>
                  <a:close/>
                  <a:moveTo>
                    <a:pt x="31119" y="0"/>
                  </a:moveTo>
                  <a:cubicBezTo>
                    <a:pt x="26433" y="0"/>
                    <a:pt x="21760" y="154"/>
                    <a:pt x="17087" y="433"/>
                  </a:cubicBezTo>
                  <a:cubicBezTo>
                    <a:pt x="11731" y="767"/>
                    <a:pt x="6375" y="1283"/>
                    <a:pt x="1060" y="1981"/>
                  </a:cubicBezTo>
                  <a:cubicBezTo>
                    <a:pt x="921" y="2009"/>
                    <a:pt x="795" y="2092"/>
                    <a:pt x="795" y="2246"/>
                  </a:cubicBezTo>
                  <a:cubicBezTo>
                    <a:pt x="1060" y="16459"/>
                    <a:pt x="781" y="30687"/>
                    <a:pt x="0" y="44901"/>
                  </a:cubicBezTo>
                  <a:cubicBezTo>
                    <a:pt x="0" y="45012"/>
                    <a:pt x="84" y="45124"/>
                    <a:pt x="195" y="45152"/>
                  </a:cubicBezTo>
                  <a:cubicBezTo>
                    <a:pt x="1283" y="45431"/>
                    <a:pt x="2539" y="45431"/>
                    <a:pt x="3682" y="45542"/>
                  </a:cubicBezTo>
                  <a:cubicBezTo>
                    <a:pt x="5217" y="45682"/>
                    <a:pt x="6751" y="45752"/>
                    <a:pt x="8285" y="45807"/>
                  </a:cubicBezTo>
                  <a:cubicBezTo>
                    <a:pt x="9128" y="45826"/>
                    <a:pt x="9973" y="45835"/>
                    <a:pt x="10817" y="45835"/>
                  </a:cubicBezTo>
                  <a:cubicBezTo>
                    <a:pt x="13075" y="45835"/>
                    <a:pt x="15336" y="45773"/>
                    <a:pt x="17589" y="45682"/>
                  </a:cubicBezTo>
                  <a:cubicBezTo>
                    <a:pt x="23782" y="45431"/>
                    <a:pt x="29976" y="45138"/>
                    <a:pt x="36155" y="44873"/>
                  </a:cubicBezTo>
                  <a:cubicBezTo>
                    <a:pt x="39712" y="44719"/>
                    <a:pt x="43255" y="44580"/>
                    <a:pt x="46812" y="44426"/>
                  </a:cubicBezTo>
                  <a:cubicBezTo>
                    <a:pt x="46951" y="44426"/>
                    <a:pt x="47077" y="44301"/>
                    <a:pt x="47077" y="44161"/>
                  </a:cubicBezTo>
                  <a:cubicBezTo>
                    <a:pt x="46951" y="37843"/>
                    <a:pt x="47216" y="31510"/>
                    <a:pt x="47369" y="25177"/>
                  </a:cubicBezTo>
                  <a:cubicBezTo>
                    <a:pt x="47370" y="25168"/>
                    <a:pt x="47370" y="25158"/>
                    <a:pt x="47370" y="25149"/>
                  </a:cubicBezTo>
                  <a:lnTo>
                    <a:pt x="47370" y="25149"/>
                  </a:lnTo>
                  <a:cubicBezTo>
                    <a:pt x="47481" y="20309"/>
                    <a:pt x="47509" y="15469"/>
                    <a:pt x="47174" y="10643"/>
                  </a:cubicBezTo>
                  <a:cubicBezTo>
                    <a:pt x="47021" y="8425"/>
                    <a:pt x="46798" y="6221"/>
                    <a:pt x="46477" y="4031"/>
                  </a:cubicBezTo>
                  <a:cubicBezTo>
                    <a:pt x="46295" y="2734"/>
                    <a:pt x="46407" y="628"/>
                    <a:pt x="44733" y="391"/>
                  </a:cubicBezTo>
                  <a:cubicBezTo>
                    <a:pt x="42641" y="84"/>
                    <a:pt x="40437" y="154"/>
                    <a:pt x="38317" y="112"/>
                  </a:cubicBezTo>
                  <a:cubicBezTo>
                    <a:pt x="35918" y="42"/>
                    <a:pt x="33532" y="0"/>
                    <a:pt x="311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9" name="Google Shape;459;p21"/>
          <p:cNvSpPr txBox="1">
            <a:spLocks noGrp="1"/>
          </p:cNvSpPr>
          <p:nvPr>
            <p:ph type="title"/>
          </p:nvPr>
        </p:nvSpPr>
        <p:spPr>
          <a:xfrm>
            <a:off x="2537900" y="3190375"/>
            <a:ext cx="4105800" cy="8967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60" name="Google Shape;460;p21"/>
          <p:cNvSpPr txBox="1">
            <a:spLocks noGrp="1"/>
          </p:cNvSpPr>
          <p:nvPr>
            <p:ph type="subTitle" idx="1"/>
          </p:nvPr>
        </p:nvSpPr>
        <p:spPr>
          <a:xfrm>
            <a:off x="3174750" y="4022275"/>
            <a:ext cx="27945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61" name="Google Shape;461;p21"/>
          <p:cNvSpPr txBox="1">
            <a:spLocks noGrp="1"/>
          </p:cNvSpPr>
          <p:nvPr>
            <p:ph type="title" idx="2"/>
          </p:nvPr>
        </p:nvSpPr>
        <p:spPr>
          <a:xfrm>
            <a:off x="2537850" y="2899350"/>
            <a:ext cx="4105800" cy="577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5500"/>
              <a:buNone/>
              <a:defRPr sz="4800"/>
            </a:lvl1pPr>
            <a:lvl2pPr lvl="1"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endParaRPr/>
          </a:p>
        </p:txBody>
      </p:sp>
      <p:sp>
        <p:nvSpPr>
          <p:cNvPr id="462" name="Google Shape;462;p21"/>
          <p:cNvSpPr/>
          <p:nvPr/>
        </p:nvSpPr>
        <p:spPr>
          <a:xfrm rot="4636559" flipH="1">
            <a:off x="7638270" y="723808"/>
            <a:ext cx="1472595" cy="818294"/>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4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21"/>
          <p:cNvSpPr/>
          <p:nvPr/>
        </p:nvSpPr>
        <p:spPr>
          <a:xfrm rot="-5400000">
            <a:off x="-523491" y="4181998"/>
            <a:ext cx="1683182" cy="716650"/>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4" name="Google Shape;464;p21"/>
          <p:cNvGrpSpPr/>
          <p:nvPr/>
        </p:nvGrpSpPr>
        <p:grpSpPr>
          <a:xfrm rot="5770333" flipH="1">
            <a:off x="508166" y="3733586"/>
            <a:ext cx="306762" cy="476337"/>
            <a:chOff x="4452729" y="352000"/>
            <a:chExt cx="225596" cy="350301"/>
          </a:xfrm>
        </p:grpSpPr>
        <p:sp>
          <p:nvSpPr>
            <p:cNvPr id="465" name="Google Shape;465;p21"/>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21"/>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1"/>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8" name="Google Shape;468;p21"/>
          <p:cNvSpPr/>
          <p:nvPr/>
        </p:nvSpPr>
        <p:spPr>
          <a:xfrm rot="5770296" flipH="1">
            <a:off x="6844637" y="4551312"/>
            <a:ext cx="176975" cy="177038"/>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1"/>
          <p:cNvSpPr/>
          <p:nvPr/>
        </p:nvSpPr>
        <p:spPr>
          <a:xfrm rot="5770313" flipH="1">
            <a:off x="6994860" y="4363029"/>
            <a:ext cx="134230" cy="134299"/>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11">
    <p:bg>
      <p:bgPr>
        <a:blipFill>
          <a:blip r:embed="rId2">
            <a:alphaModFix/>
          </a:blip>
          <a:stretch>
            <a:fillRect/>
          </a:stretch>
        </a:blipFill>
        <a:effectLst/>
      </p:bgPr>
    </p:bg>
    <p:spTree>
      <p:nvGrpSpPr>
        <p:cNvPr id="1" name="Shape 470"/>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eet Our Professors by Slidesgo">
  <p:cSld name="CUSTOM_6">
    <p:bg>
      <p:bgPr>
        <a:blipFill>
          <a:blip r:embed="rId2">
            <a:alphaModFix/>
          </a:blip>
          <a:stretch>
            <a:fillRect/>
          </a:stretch>
        </a:blipFill>
        <a:effectLst/>
      </p:bgPr>
    </p:bg>
    <p:spTree>
      <p:nvGrpSpPr>
        <p:cNvPr id="1" name="Shape 471"/>
        <p:cNvGrpSpPr/>
        <p:nvPr/>
      </p:nvGrpSpPr>
      <p:grpSpPr>
        <a:xfrm>
          <a:off x="0" y="0"/>
          <a:ext cx="0" cy="0"/>
          <a:chOff x="0" y="0"/>
          <a:chExt cx="0" cy="0"/>
        </a:xfrm>
      </p:grpSpPr>
      <p:sp>
        <p:nvSpPr>
          <p:cNvPr id="472" name="Google Shape;472;p23"/>
          <p:cNvSpPr txBox="1">
            <a:spLocks noGrp="1"/>
          </p:cNvSpPr>
          <p:nvPr>
            <p:ph type="ctrTitle"/>
          </p:nvPr>
        </p:nvSpPr>
        <p:spPr>
          <a:xfrm>
            <a:off x="1434412" y="1674860"/>
            <a:ext cx="1906500" cy="577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2200"/>
              <a:buNone/>
              <a:defRPr sz="2200">
                <a:solidFill>
                  <a:schemeClr val="accent1"/>
                </a:solidFill>
              </a:defRPr>
            </a:lvl1pPr>
            <a:lvl2pPr lvl="1"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2pPr>
            <a:lvl3pPr lvl="2"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3pPr>
            <a:lvl4pPr lvl="3"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4pPr>
            <a:lvl5pPr lvl="4"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5pPr>
            <a:lvl6pPr lvl="5"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6pPr>
            <a:lvl7pPr lvl="6"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7pPr>
            <a:lvl8pPr lvl="7"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8pPr>
            <a:lvl9pPr lvl="8"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9pPr>
          </a:lstStyle>
          <a:p>
            <a:endParaRPr/>
          </a:p>
        </p:txBody>
      </p:sp>
      <p:sp>
        <p:nvSpPr>
          <p:cNvPr id="473" name="Google Shape;473;p23"/>
          <p:cNvSpPr txBox="1">
            <a:spLocks noGrp="1"/>
          </p:cNvSpPr>
          <p:nvPr>
            <p:ph type="subTitle" idx="1"/>
          </p:nvPr>
        </p:nvSpPr>
        <p:spPr>
          <a:xfrm>
            <a:off x="1422088" y="2121288"/>
            <a:ext cx="1931100" cy="367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000"/>
              <a:buNone/>
              <a:defRPr sz="1400" b="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474" name="Google Shape;474;p23"/>
          <p:cNvSpPr txBox="1">
            <a:spLocks noGrp="1"/>
          </p:cNvSpPr>
          <p:nvPr>
            <p:ph type="ctrTitle" idx="2"/>
          </p:nvPr>
        </p:nvSpPr>
        <p:spPr>
          <a:xfrm>
            <a:off x="3602350" y="1671460"/>
            <a:ext cx="1906500" cy="577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2200"/>
              <a:buNone/>
              <a:defRPr sz="2200">
                <a:solidFill>
                  <a:schemeClr val="accent4"/>
                </a:solidFill>
              </a:defRPr>
            </a:lvl1pPr>
            <a:lvl2pPr lvl="1"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2pPr>
            <a:lvl3pPr lvl="2"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3pPr>
            <a:lvl4pPr lvl="3"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4pPr>
            <a:lvl5pPr lvl="4"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5pPr>
            <a:lvl6pPr lvl="5"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6pPr>
            <a:lvl7pPr lvl="6"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7pPr>
            <a:lvl8pPr lvl="7"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8pPr>
            <a:lvl9pPr lvl="8"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9pPr>
          </a:lstStyle>
          <a:p>
            <a:endParaRPr/>
          </a:p>
        </p:txBody>
      </p:sp>
      <p:sp>
        <p:nvSpPr>
          <p:cNvPr id="475" name="Google Shape;475;p23"/>
          <p:cNvSpPr txBox="1">
            <a:spLocks noGrp="1"/>
          </p:cNvSpPr>
          <p:nvPr>
            <p:ph type="subTitle" idx="3"/>
          </p:nvPr>
        </p:nvSpPr>
        <p:spPr>
          <a:xfrm>
            <a:off x="3581649" y="2121300"/>
            <a:ext cx="1906500" cy="367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000"/>
              <a:buNone/>
              <a:defRPr sz="1400" b="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476" name="Google Shape;476;p23"/>
          <p:cNvSpPr txBox="1">
            <a:spLocks noGrp="1"/>
          </p:cNvSpPr>
          <p:nvPr>
            <p:ph type="ctrTitle" idx="4"/>
          </p:nvPr>
        </p:nvSpPr>
        <p:spPr>
          <a:xfrm>
            <a:off x="5770300" y="1671485"/>
            <a:ext cx="1906500" cy="577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2200"/>
              <a:buNone/>
              <a:defRPr sz="2200">
                <a:solidFill>
                  <a:schemeClr val="accent3"/>
                </a:solidFill>
              </a:defRPr>
            </a:lvl1pPr>
            <a:lvl2pPr lvl="1"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2pPr>
            <a:lvl3pPr lvl="2"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3pPr>
            <a:lvl4pPr lvl="3"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4pPr>
            <a:lvl5pPr lvl="4"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5pPr>
            <a:lvl6pPr lvl="5"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6pPr>
            <a:lvl7pPr lvl="6"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7pPr>
            <a:lvl8pPr lvl="7"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8pPr>
            <a:lvl9pPr lvl="8"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9pPr>
          </a:lstStyle>
          <a:p>
            <a:endParaRPr/>
          </a:p>
        </p:txBody>
      </p:sp>
      <p:sp>
        <p:nvSpPr>
          <p:cNvPr id="477" name="Google Shape;477;p23"/>
          <p:cNvSpPr txBox="1">
            <a:spLocks noGrp="1"/>
          </p:cNvSpPr>
          <p:nvPr>
            <p:ph type="subTitle" idx="5"/>
          </p:nvPr>
        </p:nvSpPr>
        <p:spPr>
          <a:xfrm>
            <a:off x="5770300" y="2121300"/>
            <a:ext cx="1989300" cy="367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000"/>
              <a:buNone/>
              <a:defRPr sz="1400" b="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478" name="Google Shape;478;p23"/>
          <p:cNvSpPr txBox="1">
            <a:spLocks noGrp="1"/>
          </p:cNvSpPr>
          <p:nvPr>
            <p:ph type="ctrTitle" idx="6"/>
          </p:nvPr>
        </p:nvSpPr>
        <p:spPr>
          <a:xfrm>
            <a:off x="1434412" y="3352985"/>
            <a:ext cx="1906500" cy="577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2200"/>
              <a:buNone/>
              <a:defRPr sz="2200">
                <a:solidFill>
                  <a:schemeClr val="accent6"/>
                </a:solidFill>
              </a:defRPr>
            </a:lvl1pPr>
            <a:lvl2pPr lvl="1"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2pPr>
            <a:lvl3pPr lvl="2"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3pPr>
            <a:lvl4pPr lvl="3"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4pPr>
            <a:lvl5pPr lvl="4"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5pPr>
            <a:lvl6pPr lvl="5"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6pPr>
            <a:lvl7pPr lvl="6"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7pPr>
            <a:lvl8pPr lvl="7"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8pPr>
            <a:lvl9pPr lvl="8"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9pPr>
          </a:lstStyle>
          <a:p>
            <a:endParaRPr/>
          </a:p>
        </p:txBody>
      </p:sp>
      <p:sp>
        <p:nvSpPr>
          <p:cNvPr id="479" name="Google Shape;479;p23"/>
          <p:cNvSpPr txBox="1">
            <a:spLocks noGrp="1"/>
          </p:cNvSpPr>
          <p:nvPr>
            <p:ph type="subTitle" idx="7"/>
          </p:nvPr>
        </p:nvSpPr>
        <p:spPr>
          <a:xfrm>
            <a:off x="1434375" y="3875625"/>
            <a:ext cx="1906500" cy="367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400" b="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480" name="Google Shape;480;p23"/>
          <p:cNvSpPr txBox="1">
            <a:spLocks noGrp="1"/>
          </p:cNvSpPr>
          <p:nvPr>
            <p:ph type="ctrTitle" idx="8"/>
          </p:nvPr>
        </p:nvSpPr>
        <p:spPr>
          <a:xfrm>
            <a:off x="3602350" y="3349585"/>
            <a:ext cx="1906500" cy="577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2200"/>
              <a:buNone/>
              <a:defRPr sz="2200">
                <a:solidFill>
                  <a:schemeClr val="accent2"/>
                </a:solidFill>
              </a:defRPr>
            </a:lvl1pPr>
            <a:lvl2pPr lvl="1"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2pPr>
            <a:lvl3pPr lvl="2"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3pPr>
            <a:lvl4pPr lvl="3"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4pPr>
            <a:lvl5pPr lvl="4"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5pPr>
            <a:lvl6pPr lvl="5"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6pPr>
            <a:lvl7pPr lvl="6"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7pPr>
            <a:lvl8pPr lvl="7"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8pPr>
            <a:lvl9pPr lvl="8"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9pPr>
          </a:lstStyle>
          <a:p>
            <a:endParaRPr/>
          </a:p>
        </p:txBody>
      </p:sp>
      <p:sp>
        <p:nvSpPr>
          <p:cNvPr id="481" name="Google Shape;481;p23"/>
          <p:cNvSpPr txBox="1">
            <a:spLocks noGrp="1"/>
          </p:cNvSpPr>
          <p:nvPr>
            <p:ph type="subTitle" idx="9"/>
          </p:nvPr>
        </p:nvSpPr>
        <p:spPr>
          <a:xfrm>
            <a:off x="3540262" y="3875625"/>
            <a:ext cx="1989300" cy="367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400" b="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482" name="Google Shape;482;p23"/>
          <p:cNvSpPr txBox="1">
            <a:spLocks noGrp="1"/>
          </p:cNvSpPr>
          <p:nvPr>
            <p:ph type="ctrTitle" idx="13"/>
          </p:nvPr>
        </p:nvSpPr>
        <p:spPr>
          <a:xfrm>
            <a:off x="5770300" y="3349610"/>
            <a:ext cx="1906500" cy="577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2200"/>
              <a:buNone/>
              <a:defRPr sz="2200">
                <a:solidFill>
                  <a:schemeClr val="accent5"/>
                </a:solidFill>
              </a:defRPr>
            </a:lvl1pPr>
            <a:lvl2pPr lvl="1"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2pPr>
            <a:lvl3pPr lvl="2"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3pPr>
            <a:lvl4pPr lvl="3"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4pPr>
            <a:lvl5pPr lvl="4"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5pPr>
            <a:lvl6pPr lvl="5"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6pPr>
            <a:lvl7pPr lvl="6"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7pPr>
            <a:lvl8pPr lvl="7"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8pPr>
            <a:lvl9pPr lvl="8" algn="ctr">
              <a:lnSpc>
                <a:spcPct val="100000"/>
              </a:lnSpc>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9pPr>
          </a:lstStyle>
          <a:p>
            <a:endParaRPr/>
          </a:p>
        </p:txBody>
      </p:sp>
      <p:sp>
        <p:nvSpPr>
          <p:cNvPr id="483" name="Google Shape;483;p23"/>
          <p:cNvSpPr txBox="1">
            <a:spLocks noGrp="1"/>
          </p:cNvSpPr>
          <p:nvPr>
            <p:ph type="subTitle" idx="14"/>
          </p:nvPr>
        </p:nvSpPr>
        <p:spPr>
          <a:xfrm>
            <a:off x="5728913" y="3875613"/>
            <a:ext cx="1989300" cy="367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400" b="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484" name="Google Shape;484;p23"/>
          <p:cNvSpPr txBox="1">
            <a:spLocks noGrp="1"/>
          </p:cNvSpPr>
          <p:nvPr>
            <p:ph type="title" idx="15"/>
          </p:nvPr>
        </p:nvSpPr>
        <p:spPr>
          <a:xfrm>
            <a:off x="660225" y="382675"/>
            <a:ext cx="77637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85" name="Google Shape;485;p23"/>
          <p:cNvSpPr/>
          <p:nvPr/>
        </p:nvSpPr>
        <p:spPr>
          <a:xfrm>
            <a:off x="-348720" y="2737729"/>
            <a:ext cx="1119149" cy="295245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23"/>
          <p:cNvSpPr/>
          <p:nvPr/>
        </p:nvSpPr>
        <p:spPr>
          <a:xfrm>
            <a:off x="8071229" y="-51813"/>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7" name="Google Shape;487;p23"/>
          <p:cNvGrpSpPr/>
          <p:nvPr/>
        </p:nvGrpSpPr>
        <p:grpSpPr>
          <a:xfrm rot="7196434">
            <a:off x="380329" y="3256724"/>
            <a:ext cx="390898" cy="454176"/>
            <a:chOff x="4376830" y="352000"/>
            <a:chExt cx="301495" cy="350301"/>
          </a:xfrm>
        </p:grpSpPr>
        <p:sp>
          <p:nvSpPr>
            <p:cNvPr id="488" name="Google Shape;488;p23"/>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23"/>
            <p:cNvSpPr/>
            <p:nvPr/>
          </p:nvSpPr>
          <p:spPr>
            <a:xfrm>
              <a:off x="4376830" y="52068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3"/>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1" name="Google Shape;491;p23"/>
          <p:cNvGrpSpPr/>
          <p:nvPr/>
        </p:nvGrpSpPr>
        <p:grpSpPr>
          <a:xfrm rot="-10132663">
            <a:off x="8547983" y="540808"/>
            <a:ext cx="253458" cy="288618"/>
            <a:chOff x="4670703" y="657266"/>
            <a:chExt cx="253462" cy="288623"/>
          </a:xfrm>
        </p:grpSpPr>
        <p:sp>
          <p:nvSpPr>
            <p:cNvPr id="492" name="Google Shape;492;p23"/>
            <p:cNvSpPr/>
            <p:nvPr/>
          </p:nvSpPr>
          <p:spPr>
            <a:xfrm>
              <a:off x="4670703" y="657266"/>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3"/>
            <p:cNvSpPr/>
            <p:nvPr/>
          </p:nvSpPr>
          <p:spPr>
            <a:xfrm>
              <a:off x="4730866" y="751011"/>
              <a:ext cx="193299" cy="194878"/>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CUSTOM_7">
    <p:bg>
      <p:bgPr>
        <a:blipFill>
          <a:blip r:embed="rId2">
            <a:alphaModFix/>
          </a:blip>
          <a:stretch>
            <a:fillRect/>
          </a:stretch>
        </a:blipFill>
        <a:effectLst/>
      </p:bgPr>
    </p:bg>
    <p:spTree>
      <p:nvGrpSpPr>
        <p:cNvPr id="1" name="Shape 494"/>
        <p:cNvGrpSpPr/>
        <p:nvPr/>
      </p:nvGrpSpPr>
      <p:grpSpPr>
        <a:xfrm>
          <a:off x="0" y="0"/>
          <a:ext cx="0" cy="0"/>
          <a:chOff x="0" y="0"/>
          <a:chExt cx="0" cy="0"/>
        </a:xfrm>
      </p:grpSpPr>
      <p:sp>
        <p:nvSpPr>
          <p:cNvPr id="495" name="Google Shape;495;p24"/>
          <p:cNvSpPr txBox="1">
            <a:spLocks noGrp="1"/>
          </p:cNvSpPr>
          <p:nvPr>
            <p:ph type="subTitle" idx="1"/>
          </p:nvPr>
        </p:nvSpPr>
        <p:spPr>
          <a:xfrm flipH="1">
            <a:off x="4876599" y="3189900"/>
            <a:ext cx="3137100" cy="6705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600"/>
              <a:buNone/>
              <a:defRPr sz="1400" b="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496" name="Google Shape;496;p24"/>
          <p:cNvSpPr txBox="1">
            <a:spLocks noGrp="1"/>
          </p:cNvSpPr>
          <p:nvPr>
            <p:ph type="ctrTitle"/>
          </p:nvPr>
        </p:nvSpPr>
        <p:spPr>
          <a:xfrm flipH="1">
            <a:off x="4876800" y="1073400"/>
            <a:ext cx="3547200" cy="18879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Clr>
                <a:schemeClr val="dk2"/>
              </a:buClr>
              <a:buSzPts val="12000"/>
              <a:buNone/>
              <a:defRPr sz="12000">
                <a:solidFill>
                  <a:schemeClr val="dk2"/>
                </a:solidFill>
              </a:defRPr>
            </a:lvl2pPr>
            <a:lvl3pPr lvl="2" algn="l">
              <a:lnSpc>
                <a:spcPct val="100000"/>
              </a:lnSpc>
              <a:spcBef>
                <a:spcPts val="0"/>
              </a:spcBef>
              <a:spcAft>
                <a:spcPts val="0"/>
              </a:spcAft>
              <a:buClr>
                <a:schemeClr val="dk2"/>
              </a:buClr>
              <a:buSzPts val="12000"/>
              <a:buNone/>
              <a:defRPr sz="12000">
                <a:solidFill>
                  <a:schemeClr val="dk2"/>
                </a:solidFill>
              </a:defRPr>
            </a:lvl3pPr>
            <a:lvl4pPr lvl="3" algn="l">
              <a:lnSpc>
                <a:spcPct val="100000"/>
              </a:lnSpc>
              <a:spcBef>
                <a:spcPts val="0"/>
              </a:spcBef>
              <a:spcAft>
                <a:spcPts val="0"/>
              </a:spcAft>
              <a:buClr>
                <a:schemeClr val="dk2"/>
              </a:buClr>
              <a:buSzPts val="12000"/>
              <a:buNone/>
              <a:defRPr sz="12000">
                <a:solidFill>
                  <a:schemeClr val="dk2"/>
                </a:solidFill>
              </a:defRPr>
            </a:lvl4pPr>
            <a:lvl5pPr lvl="4" algn="l">
              <a:lnSpc>
                <a:spcPct val="100000"/>
              </a:lnSpc>
              <a:spcBef>
                <a:spcPts val="0"/>
              </a:spcBef>
              <a:spcAft>
                <a:spcPts val="0"/>
              </a:spcAft>
              <a:buClr>
                <a:schemeClr val="dk2"/>
              </a:buClr>
              <a:buSzPts val="12000"/>
              <a:buNone/>
              <a:defRPr sz="12000">
                <a:solidFill>
                  <a:schemeClr val="dk2"/>
                </a:solidFill>
              </a:defRPr>
            </a:lvl5pPr>
            <a:lvl6pPr lvl="5" algn="l">
              <a:lnSpc>
                <a:spcPct val="100000"/>
              </a:lnSpc>
              <a:spcBef>
                <a:spcPts val="0"/>
              </a:spcBef>
              <a:spcAft>
                <a:spcPts val="0"/>
              </a:spcAft>
              <a:buClr>
                <a:schemeClr val="dk2"/>
              </a:buClr>
              <a:buSzPts val="12000"/>
              <a:buNone/>
              <a:defRPr sz="12000">
                <a:solidFill>
                  <a:schemeClr val="dk2"/>
                </a:solidFill>
              </a:defRPr>
            </a:lvl6pPr>
            <a:lvl7pPr lvl="6" algn="l">
              <a:lnSpc>
                <a:spcPct val="100000"/>
              </a:lnSpc>
              <a:spcBef>
                <a:spcPts val="0"/>
              </a:spcBef>
              <a:spcAft>
                <a:spcPts val="0"/>
              </a:spcAft>
              <a:buClr>
                <a:schemeClr val="dk2"/>
              </a:buClr>
              <a:buSzPts val="12000"/>
              <a:buNone/>
              <a:defRPr sz="12000">
                <a:solidFill>
                  <a:schemeClr val="dk2"/>
                </a:solidFill>
              </a:defRPr>
            </a:lvl7pPr>
            <a:lvl8pPr lvl="7" algn="l">
              <a:lnSpc>
                <a:spcPct val="100000"/>
              </a:lnSpc>
              <a:spcBef>
                <a:spcPts val="0"/>
              </a:spcBef>
              <a:spcAft>
                <a:spcPts val="0"/>
              </a:spcAft>
              <a:buClr>
                <a:schemeClr val="dk2"/>
              </a:buClr>
              <a:buSzPts val="12000"/>
              <a:buNone/>
              <a:defRPr sz="12000">
                <a:solidFill>
                  <a:schemeClr val="dk2"/>
                </a:solidFill>
              </a:defRPr>
            </a:lvl8pPr>
            <a:lvl9pPr lvl="8" algn="l">
              <a:lnSpc>
                <a:spcPct val="100000"/>
              </a:lnSpc>
              <a:spcBef>
                <a:spcPts val="0"/>
              </a:spcBef>
              <a:spcAft>
                <a:spcPts val="0"/>
              </a:spcAft>
              <a:buClr>
                <a:schemeClr val="dk2"/>
              </a:buClr>
              <a:buSzPts val="12000"/>
              <a:buNone/>
              <a:defRPr sz="12000">
                <a:solidFill>
                  <a:schemeClr val="dk2"/>
                </a:solidFill>
              </a:defRPr>
            </a:lvl9pPr>
          </a:lstStyle>
          <a:p>
            <a:endParaRPr/>
          </a:p>
        </p:txBody>
      </p:sp>
      <p:sp>
        <p:nvSpPr>
          <p:cNvPr id="497" name="Google Shape;497;p24"/>
          <p:cNvSpPr/>
          <p:nvPr/>
        </p:nvSpPr>
        <p:spPr>
          <a:xfrm>
            <a:off x="7647225" y="3916251"/>
            <a:ext cx="1560209" cy="1276573"/>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4"/>
          <p:cNvSpPr/>
          <p:nvPr/>
        </p:nvSpPr>
        <p:spPr>
          <a:xfrm rot="5400000">
            <a:off x="8040129" y="191425"/>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24"/>
          <p:cNvSpPr/>
          <p:nvPr/>
        </p:nvSpPr>
        <p:spPr>
          <a:xfrm>
            <a:off x="8423999" y="770345"/>
            <a:ext cx="343752" cy="303049"/>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0" name="Google Shape;500;p24"/>
          <p:cNvGrpSpPr/>
          <p:nvPr/>
        </p:nvGrpSpPr>
        <p:grpSpPr>
          <a:xfrm rot="1660629">
            <a:off x="7958560" y="4487007"/>
            <a:ext cx="418785" cy="350309"/>
            <a:chOff x="4259550" y="352000"/>
            <a:chExt cx="418775" cy="350301"/>
          </a:xfrm>
        </p:grpSpPr>
        <p:sp>
          <p:nvSpPr>
            <p:cNvPr id="501" name="Google Shape;501;p24"/>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24"/>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4"/>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4" name="Google Shape;504;p24"/>
          <p:cNvGrpSpPr/>
          <p:nvPr/>
        </p:nvGrpSpPr>
        <p:grpSpPr>
          <a:xfrm rot="6058277">
            <a:off x="475081" y="746232"/>
            <a:ext cx="214088" cy="259418"/>
            <a:chOff x="4259550" y="381618"/>
            <a:chExt cx="137279" cy="166357"/>
          </a:xfrm>
        </p:grpSpPr>
        <p:sp>
          <p:nvSpPr>
            <p:cNvPr id="505" name="Google Shape;505;p24"/>
            <p:cNvSpPr/>
            <p:nvPr/>
          </p:nvSpPr>
          <p:spPr>
            <a:xfrm>
              <a:off x="4343079" y="381618"/>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24"/>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7" name="Google Shape;507;p24"/>
          <p:cNvSpPr/>
          <p:nvPr/>
        </p:nvSpPr>
        <p:spPr>
          <a:xfrm rot="544908" flipH="1">
            <a:off x="4567787" y="1615206"/>
            <a:ext cx="2735705" cy="1520093"/>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4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4">
  <p:cSld name="CUSTOM_8">
    <p:bg>
      <p:bgPr>
        <a:blipFill>
          <a:blip r:embed="rId2">
            <a:alphaModFix/>
          </a:blip>
          <a:stretch>
            <a:fillRect/>
          </a:stretch>
        </a:blipFill>
        <a:effectLst/>
      </p:bgPr>
    </p:bg>
    <p:spTree>
      <p:nvGrpSpPr>
        <p:cNvPr id="1" name="Shape 508"/>
        <p:cNvGrpSpPr/>
        <p:nvPr/>
      </p:nvGrpSpPr>
      <p:grpSpPr>
        <a:xfrm>
          <a:off x="0" y="0"/>
          <a:ext cx="0" cy="0"/>
          <a:chOff x="0" y="0"/>
          <a:chExt cx="0" cy="0"/>
        </a:xfrm>
      </p:grpSpPr>
      <p:sp>
        <p:nvSpPr>
          <p:cNvPr id="509" name="Google Shape;509;p25"/>
          <p:cNvSpPr txBox="1">
            <a:spLocks noGrp="1"/>
          </p:cNvSpPr>
          <p:nvPr>
            <p:ph type="ctrTitle"/>
          </p:nvPr>
        </p:nvSpPr>
        <p:spPr>
          <a:xfrm flipH="1">
            <a:off x="5323925" y="2522575"/>
            <a:ext cx="2820900" cy="5778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3300"/>
              <a:buNone/>
              <a:defRPr sz="3300"/>
            </a:lvl1pPr>
            <a:lvl2pPr lvl="1" algn="r">
              <a:lnSpc>
                <a:spcPct val="100000"/>
              </a:lnSpc>
              <a:spcBef>
                <a:spcPts val="0"/>
              </a:spcBef>
              <a:spcAft>
                <a:spcPts val="0"/>
              </a:spcAft>
              <a:buClr>
                <a:schemeClr val="dk2"/>
              </a:buClr>
              <a:buSzPts val="1800"/>
              <a:buNone/>
              <a:defRPr sz="1800">
                <a:solidFill>
                  <a:schemeClr val="dk2"/>
                </a:solidFill>
              </a:defRPr>
            </a:lvl2pPr>
            <a:lvl3pPr lvl="2" algn="r">
              <a:lnSpc>
                <a:spcPct val="100000"/>
              </a:lnSpc>
              <a:spcBef>
                <a:spcPts val="0"/>
              </a:spcBef>
              <a:spcAft>
                <a:spcPts val="0"/>
              </a:spcAft>
              <a:buClr>
                <a:schemeClr val="dk2"/>
              </a:buClr>
              <a:buSzPts val="1800"/>
              <a:buNone/>
              <a:defRPr sz="1800">
                <a:solidFill>
                  <a:schemeClr val="dk2"/>
                </a:solidFill>
              </a:defRPr>
            </a:lvl3pPr>
            <a:lvl4pPr lvl="3" algn="r">
              <a:lnSpc>
                <a:spcPct val="100000"/>
              </a:lnSpc>
              <a:spcBef>
                <a:spcPts val="0"/>
              </a:spcBef>
              <a:spcAft>
                <a:spcPts val="0"/>
              </a:spcAft>
              <a:buClr>
                <a:schemeClr val="dk2"/>
              </a:buClr>
              <a:buSzPts val="1800"/>
              <a:buNone/>
              <a:defRPr sz="1800">
                <a:solidFill>
                  <a:schemeClr val="dk2"/>
                </a:solidFill>
              </a:defRPr>
            </a:lvl4pPr>
            <a:lvl5pPr lvl="4" algn="r">
              <a:lnSpc>
                <a:spcPct val="100000"/>
              </a:lnSpc>
              <a:spcBef>
                <a:spcPts val="0"/>
              </a:spcBef>
              <a:spcAft>
                <a:spcPts val="0"/>
              </a:spcAft>
              <a:buClr>
                <a:schemeClr val="dk2"/>
              </a:buClr>
              <a:buSzPts val="1800"/>
              <a:buNone/>
              <a:defRPr sz="1800">
                <a:solidFill>
                  <a:schemeClr val="dk2"/>
                </a:solidFill>
              </a:defRPr>
            </a:lvl5pPr>
            <a:lvl6pPr lvl="5" algn="r">
              <a:lnSpc>
                <a:spcPct val="100000"/>
              </a:lnSpc>
              <a:spcBef>
                <a:spcPts val="0"/>
              </a:spcBef>
              <a:spcAft>
                <a:spcPts val="0"/>
              </a:spcAft>
              <a:buClr>
                <a:schemeClr val="dk2"/>
              </a:buClr>
              <a:buSzPts val="1800"/>
              <a:buNone/>
              <a:defRPr sz="1800">
                <a:solidFill>
                  <a:schemeClr val="dk2"/>
                </a:solidFill>
              </a:defRPr>
            </a:lvl6pPr>
            <a:lvl7pPr lvl="6" algn="r">
              <a:lnSpc>
                <a:spcPct val="100000"/>
              </a:lnSpc>
              <a:spcBef>
                <a:spcPts val="0"/>
              </a:spcBef>
              <a:spcAft>
                <a:spcPts val="0"/>
              </a:spcAft>
              <a:buClr>
                <a:schemeClr val="dk2"/>
              </a:buClr>
              <a:buSzPts val="1800"/>
              <a:buNone/>
              <a:defRPr sz="1800">
                <a:solidFill>
                  <a:schemeClr val="dk2"/>
                </a:solidFill>
              </a:defRPr>
            </a:lvl7pPr>
            <a:lvl8pPr lvl="7" algn="r">
              <a:lnSpc>
                <a:spcPct val="100000"/>
              </a:lnSpc>
              <a:spcBef>
                <a:spcPts val="0"/>
              </a:spcBef>
              <a:spcAft>
                <a:spcPts val="0"/>
              </a:spcAft>
              <a:buClr>
                <a:schemeClr val="dk2"/>
              </a:buClr>
              <a:buSzPts val="1800"/>
              <a:buNone/>
              <a:defRPr sz="1800">
                <a:solidFill>
                  <a:schemeClr val="dk2"/>
                </a:solidFill>
              </a:defRPr>
            </a:lvl8pPr>
            <a:lvl9pPr lvl="8" algn="r">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510" name="Google Shape;510;p25"/>
          <p:cNvSpPr txBox="1">
            <a:spLocks noGrp="1"/>
          </p:cNvSpPr>
          <p:nvPr>
            <p:ph type="subTitle" idx="1"/>
          </p:nvPr>
        </p:nvSpPr>
        <p:spPr>
          <a:xfrm flipH="1">
            <a:off x="5323900" y="2984025"/>
            <a:ext cx="2820900" cy="1107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400" b="0"/>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a:endParaRPr/>
          </a:p>
        </p:txBody>
      </p:sp>
      <p:grpSp>
        <p:nvGrpSpPr>
          <p:cNvPr id="511" name="Google Shape;511;p25"/>
          <p:cNvGrpSpPr/>
          <p:nvPr/>
        </p:nvGrpSpPr>
        <p:grpSpPr>
          <a:xfrm>
            <a:off x="7148530" y="290152"/>
            <a:ext cx="1613497" cy="1353799"/>
            <a:chOff x="7142430" y="539989"/>
            <a:chExt cx="1319942" cy="1107583"/>
          </a:xfrm>
        </p:grpSpPr>
        <p:grpSp>
          <p:nvGrpSpPr>
            <p:cNvPr id="512" name="Google Shape;512;p25"/>
            <p:cNvGrpSpPr/>
            <p:nvPr/>
          </p:nvGrpSpPr>
          <p:grpSpPr>
            <a:xfrm>
              <a:off x="7142430" y="539989"/>
              <a:ext cx="1319942" cy="1107583"/>
              <a:chOff x="3849575" y="3342525"/>
              <a:chExt cx="1118500" cy="938550"/>
            </a:xfrm>
          </p:grpSpPr>
          <p:sp>
            <p:nvSpPr>
              <p:cNvPr id="513" name="Google Shape;513;p25"/>
              <p:cNvSpPr/>
              <p:nvPr/>
            </p:nvSpPr>
            <p:spPr>
              <a:xfrm>
                <a:off x="4436675" y="3665425"/>
                <a:ext cx="531400" cy="346750"/>
              </a:xfrm>
              <a:custGeom>
                <a:avLst/>
                <a:gdLst/>
                <a:ahLst/>
                <a:cxnLst/>
                <a:rect l="l" t="t" r="r" b="b"/>
                <a:pathLst>
                  <a:path w="21256" h="13870" extrusionOk="0">
                    <a:moveTo>
                      <a:pt x="13611" y="3069"/>
                    </a:moveTo>
                    <a:cubicBezTo>
                      <a:pt x="14071" y="3069"/>
                      <a:pt x="14541" y="3134"/>
                      <a:pt x="15011" y="3275"/>
                    </a:cubicBezTo>
                    <a:cubicBezTo>
                      <a:pt x="16679" y="3776"/>
                      <a:pt x="18847" y="5944"/>
                      <a:pt x="17379" y="8546"/>
                    </a:cubicBezTo>
                    <a:cubicBezTo>
                      <a:pt x="16665" y="9829"/>
                      <a:pt x="15151" y="10440"/>
                      <a:pt x="13577" y="10440"/>
                    </a:cubicBezTo>
                    <a:cubicBezTo>
                      <a:pt x="11920" y="10440"/>
                      <a:pt x="10198" y="9762"/>
                      <a:pt x="9274" y="8479"/>
                    </a:cubicBezTo>
                    <a:cubicBezTo>
                      <a:pt x="7668" y="6260"/>
                      <a:pt x="10382" y="3069"/>
                      <a:pt x="13611" y="3069"/>
                    </a:cubicBezTo>
                    <a:close/>
                    <a:moveTo>
                      <a:pt x="14017" y="1"/>
                    </a:moveTo>
                    <a:cubicBezTo>
                      <a:pt x="13438" y="1"/>
                      <a:pt x="12853" y="68"/>
                      <a:pt x="12276" y="206"/>
                    </a:cubicBezTo>
                    <a:cubicBezTo>
                      <a:pt x="9907" y="807"/>
                      <a:pt x="8573" y="1974"/>
                      <a:pt x="7072" y="2608"/>
                    </a:cubicBezTo>
                    <a:cubicBezTo>
                      <a:pt x="3369" y="6544"/>
                      <a:pt x="1868" y="8946"/>
                      <a:pt x="1001" y="9780"/>
                    </a:cubicBezTo>
                    <a:cubicBezTo>
                      <a:pt x="789" y="9966"/>
                      <a:pt x="513" y="10067"/>
                      <a:pt x="224" y="10067"/>
                    </a:cubicBezTo>
                    <a:cubicBezTo>
                      <a:pt x="150" y="10067"/>
                      <a:pt x="75" y="10060"/>
                      <a:pt x="0" y="10047"/>
                    </a:cubicBezTo>
                    <a:lnTo>
                      <a:pt x="0" y="10047"/>
                    </a:lnTo>
                    <a:cubicBezTo>
                      <a:pt x="201" y="10547"/>
                      <a:pt x="401" y="10781"/>
                      <a:pt x="701" y="10814"/>
                    </a:cubicBezTo>
                    <a:cubicBezTo>
                      <a:pt x="761" y="10824"/>
                      <a:pt x="824" y="10828"/>
                      <a:pt x="889" y="10828"/>
                    </a:cubicBezTo>
                    <a:cubicBezTo>
                      <a:pt x="1528" y="10828"/>
                      <a:pt x="2399" y="10386"/>
                      <a:pt x="3610" y="10386"/>
                    </a:cubicBezTo>
                    <a:cubicBezTo>
                      <a:pt x="3909" y="10386"/>
                      <a:pt x="4228" y="10413"/>
                      <a:pt x="4570" y="10480"/>
                    </a:cubicBezTo>
                    <a:cubicBezTo>
                      <a:pt x="5671" y="10680"/>
                      <a:pt x="7506" y="13549"/>
                      <a:pt x="12076" y="13849"/>
                    </a:cubicBezTo>
                    <a:cubicBezTo>
                      <a:pt x="12306" y="13863"/>
                      <a:pt x="12536" y="13869"/>
                      <a:pt x="12764" y="13869"/>
                    </a:cubicBezTo>
                    <a:cubicBezTo>
                      <a:pt x="17090" y="13869"/>
                      <a:pt x="20892" y="11472"/>
                      <a:pt x="21082" y="6878"/>
                    </a:cubicBezTo>
                    <a:cubicBezTo>
                      <a:pt x="21255" y="2777"/>
                      <a:pt x="17753" y="1"/>
                      <a:pt x="140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25"/>
              <p:cNvSpPr/>
              <p:nvPr/>
            </p:nvSpPr>
            <p:spPr>
              <a:xfrm>
                <a:off x="4017200" y="3816500"/>
                <a:ext cx="415325" cy="464575"/>
              </a:xfrm>
              <a:custGeom>
                <a:avLst/>
                <a:gdLst/>
                <a:ahLst/>
                <a:cxnLst/>
                <a:rect l="l" t="t" r="r" b="b"/>
                <a:pathLst>
                  <a:path w="16613" h="18583" extrusionOk="0">
                    <a:moveTo>
                      <a:pt x="11509" y="1"/>
                    </a:moveTo>
                    <a:cubicBezTo>
                      <a:pt x="11509" y="1"/>
                      <a:pt x="11509" y="68"/>
                      <a:pt x="11476" y="101"/>
                    </a:cubicBezTo>
                    <a:cubicBezTo>
                      <a:pt x="11042" y="635"/>
                      <a:pt x="8373" y="4070"/>
                      <a:pt x="5872" y="7439"/>
                    </a:cubicBezTo>
                    <a:cubicBezTo>
                      <a:pt x="3803" y="10241"/>
                      <a:pt x="1802" y="13010"/>
                      <a:pt x="1268" y="14178"/>
                    </a:cubicBezTo>
                    <a:cubicBezTo>
                      <a:pt x="501" y="15779"/>
                      <a:pt x="1" y="18347"/>
                      <a:pt x="501" y="18581"/>
                    </a:cubicBezTo>
                    <a:cubicBezTo>
                      <a:pt x="505" y="18582"/>
                      <a:pt x="509" y="18583"/>
                      <a:pt x="514" y="18583"/>
                    </a:cubicBezTo>
                    <a:cubicBezTo>
                      <a:pt x="1110" y="18583"/>
                      <a:pt x="11374" y="8910"/>
                      <a:pt x="15178" y="5305"/>
                    </a:cubicBezTo>
                    <a:cubicBezTo>
                      <a:pt x="16046" y="4471"/>
                      <a:pt x="16613" y="3970"/>
                      <a:pt x="16546" y="3970"/>
                    </a:cubicBezTo>
                    <a:cubicBezTo>
                      <a:pt x="14811" y="3603"/>
                      <a:pt x="12209" y="1068"/>
                      <a:pt x="115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25"/>
              <p:cNvSpPr/>
              <p:nvPr/>
            </p:nvSpPr>
            <p:spPr>
              <a:xfrm>
                <a:off x="3849575" y="3816500"/>
                <a:ext cx="454525" cy="195425"/>
              </a:xfrm>
              <a:custGeom>
                <a:avLst/>
                <a:gdLst/>
                <a:ahLst/>
                <a:cxnLst/>
                <a:rect l="l" t="t" r="r" b="b"/>
                <a:pathLst>
                  <a:path w="18181" h="7817" extrusionOk="0">
                    <a:moveTo>
                      <a:pt x="18047" y="1"/>
                    </a:moveTo>
                    <a:cubicBezTo>
                      <a:pt x="12176" y="2503"/>
                      <a:pt x="1" y="6105"/>
                      <a:pt x="1" y="6439"/>
                    </a:cubicBezTo>
                    <a:cubicBezTo>
                      <a:pt x="34" y="6939"/>
                      <a:pt x="2903" y="7740"/>
                      <a:pt x="4871" y="7806"/>
                    </a:cubicBezTo>
                    <a:cubicBezTo>
                      <a:pt x="5079" y="7812"/>
                      <a:pt x="5371" y="7816"/>
                      <a:pt x="5728" y="7816"/>
                    </a:cubicBezTo>
                    <a:cubicBezTo>
                      <a:pt x="7323" y="7816"/>
                      <a:pt x="10206" y="7739"/>
                      <a:pt x="12577" y="7439"/>
                    </a:cubicBezTo>
                    <a:cubicBezTo>
                      <a:pt x="15078" y="4004"/>
                      <a:pt x="17747" y="635"/>
                      <a:pt x="18181" y="101"/>
                    </a:cubicBezTo>
                    <a:lnTo>
                      <a:pt x="1804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25"/>
              <p:cNvSpPr/>
              <p:nvPr/>
            </p:nvSpPr>
            <p:spPr>
              <a:xfrm>
                <a:off x="4295750" y="3342525"/>
                <a:ext cx="492025" cy="574575"/>
              </a:xfrm>
              <a:custGeom>
                <a:avLst/>
                <a:gdLst/>
                <a:ahLst/>
                <a:cxnLst/>
                <a:rect l="l" t="t" r="r" b="b"/>
                <a:pathLst>
                  <a:path w="19681" h="22983" extrusionOk="0">
                    <a:moveTo>
                      <a:pt x="11201" y="3249"/>
                    </a:moveTo>
                    <a:cubicBezTo>
                      <a:pt x="14003" y="3249"/>
                      <a:pt x="15203" y="5822"/>
                      <a:pt x="15077" y="7452"/>
                    </a:cubicBezTo>
                    <a:cubicBezTo>
                      <a:pt x="14892" y="10194"/>
                      <a:pt x="12278" y="12078"/>
                      <a:pt x="10066" y="12078"/>
                    </a:cubicBezTo>
                    <a:cubicBezTo>
                      <a:pt x="9103" y="12078"/>
                      <a:pt x="8216" y="11720"/>
                      <a:pt x="7639" y="10921"/>
                    </a:cubicBezTo>
                    <a:cubicBezTo>
                      <a:pt x="5804" y="8285"/>
                      <a:pt x="7405" y="3649"/>
                      <a:pt x="10641" y="3282"/>
                    </a:cubicBezTo>
                    <a:cubicBezTo>
                      <a:pt x="10834" y="3260"/>
                      <a:pt x="11021" y="3249"/>
                      <a:pt x="11201" y="3249"/>
                    </a:cubicBezTo>
                    <a:close/>
                    <a:moveTo>
                      <a:pt x="11176" y="0"/>
                    </a:moveTo>
                    <a:cubicBezTo>
                      <a:pt x="7435" y="0"/>
                      <a:pt x="4494" y="2722"/>
                      <a:pt x="3236" y="6251"/>
                    </a:cubicBezTo>
                    <a:cubicBezTo>
                      <a:pt x="1768" y="10620"/>
                      <a:pt x="3736" y="13423"/>
                      <a:pt x="2935" y="14223"/>
                    </a:cubicBezTo>
                    <a:cubicBezTo>
                      <a:pt x="2168" y="15057"/>
                      <a:pt x="0" y="17859"/>
                      <a:pt x="167" y="18593"/>
                    </a:cubicBezTo>
                    <a:cubicBezTo>
                      <a:pt x="200" y="18693"/>
                      <a:pt x="234" y="18793"/>
                      <a:pt x="367" y="18960"/>
                    </a:cubicBezTo>
                    <a:cubicBezTo>
                      <a:pt x="1067" y="19994"/>
                      <a:pt x="3669" y="22562"/>
                      <a:pt x="5404" y="22929"/>
                    </a:cubicBezTo>
                    <a:cubicBezTo>
                      <a:pt x="5471" y="22963"/>
                      <a:pt x="5537" y="22963"/>
                      <a:pt x="5604" y="22963"/>
                    </a:cubicBezTo>
                    <a:cubicBezTo>
                      <a:pt x="5693" y="22976"/>
                      <a:pt x="5777" y="22983"/>
                      <a:pt x="5857" y="22983"/>
                    </a:cubicBezTo>
                    <a:cubicBezTo>
                      <a:pt x="6170" y="22983"/>
                      <a:pt x="6419" y="22882"/>
                      <a:pt x="6605" y="22696"/>
                    </a:cubicBezTo>
                    <a:cubicBezTo>
                      <a:pt x="7505" y="21862"/>
                      <a:pt x="9006" y="19527"/>
                      <a:pt x="12709" y="15524"/>
                    </a:cubicBezTo>
                    <a:cubicBezTo>
                      <a:pt x="13977" y="14190"/>
                      <a:pt x="15378" y="12722"/>
                      <a:pt x="17146" y="11054"/>
                    </a:cubicBezTo>
                    <a:cubicBezTo>
                      <a:pt x="19681" y="8619"/>
                      <a:pt x="18647" y="1948"/>
                      <a:pt x="13743" y="413"/>
                    </a:cubicBezTo>
                    <a:cubicBezTo>
                      <a:pt x="12855" y="131"/>
                      <a:pt x="11996" y="0"/>
                      <a:pt x="1117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7" name="Google Shape;517;p25"/>
            <p:cNvGrpSpPr/>
            <p:nvPr/>
          </p:nvGrpSpPr>
          <p:grpSpPr>
            <a:xfrm rot="-3087821">
              <a:off x="7777062" y="948965"/>
              <a:ext cx="174275" cy="139946"/>
              <a:chOff x="2231841" y="3548380"/>
              <a:chExt cx="174278" cy="139948"/>
            </a:xfrm>
          </p:grpSpPr>
          <p:sp>
            <p:nvSpPr>
              <p:cNvPr id="518" name="Google Shape;518;p25"/>
              <p:cNvSpPr/>
              <p:nvPr/>
            </p:nvSpPr>
            <p:spPr>
              <a:xfrm rot="169907">
                <a:off x="2232935" y="3549178"/>
                <a:ext cx="33397" cy="45126"/>
              </a:xfrm>
              <a:custGeom>
                <a:avLst/>
                <a:gdLst/>
                <a:ahLst/>
                <a:cxnLst/>
                <a:rect l="l" t="t" r="r" b="b"/>
                <a:pathLst>
                  <a:path w="1336" h="1805" extrusionOk="0">
                    <a:moveTo>
                      <a:pt x="368" y="0"/>
                    </a:moveTo>
                    <a:cubicBezTo>
                      <a:pt x="301" y="0"/>
                      <a:pt x="201" y="67"/>
                      <a:pt x="168" y="67"/>
                    </a:cubicBezTo>
                    <a:cubicBezTo>
                      <a:pt x="134" y="67"/>
                      <a:pt x="101" y="101"/>
                      <a:pt x="101" y="101"/>
                    </a:cubicBezTo>
                    <a:cubicBezTo>
                      <a:pt x="34" y="101"/>
                      <a:pt x="1" y="167"/>
                      <a:pt x="34" y="234"/>
                    </a:cubicBezTo>
                    <a:cubicBezTo>
                      <a:pt x="34" y="258"/>
                      <a:pt x="68" y="281"/>
                      <a:pt x="111" y="281"/>
                    </a:cubicBezTo>
                    <a:cubicBezTo>
                      <a:pt x="129" y="281"/>
                      <a:pt x="148" y="277"/>
                      <a:pt x="168" y="267"/>
                    </a:cubicBezTo>
                    <a:lnTo>
                      <a:pt x="535" y="267"/>
                    </a:lnTo>
                    <a:cubicBezTo>
                      <a:pt x="601" y="267"/>
                      <a:pt x="635" y="301"/>
                      <a:pt x="668" y="301"/>
                    </a:cubicBezTo>
                    <a:cubicBezTo>
                      <a:pt x="701" y="301"/>
                      <a:pt x="768" y="334"/>
                      <a:pt x="768" y="334"/>
                    </a:cubicBezTo>
                    <a:cubicBezTo>
                      <a:pt x="768" y="334"/>
                      <a:pt x="801" y="334"/>
                      <a:pt x="801" y="401"/>
                    </a:cubicBezTo>
                    <a:cubicBezTo>
                      <a:pt x="501" y="401"/>
                      <a:pt x="201" y="634"/>
                      <a:pt x="168" y="1001"/>
                    </a:cubicBezTo>
                    <a:cubicBezTo>
                      <a:pt x="134" y="1401"/>
                      <a:pt x="334" y="1768"/>
                      <a:pt x="668" y="1802"/>
                    </a:cubicBezTo>
                    <a:cubicBezTo>
                      <a:pt x="689" y="1804"/>
                      <a:pt x="710" y="1805"/>
                      <a:pt x="731" y="1805"/>
                    </a:cubicBezTo>
                    <a:cubicBezTo>
                      <a:pt x="1038" y="1805"/>
                      <a:pt x="1304" y="1574"/>
                      <a:pt x="1335" y="1168"/>
                    </a:cubicBezTo>
                    <a:cubicBezTo>
                      <a:pt x="1335" y="934"/>
                      <a:pt x="1302" y="768"/>
                      <a:pt x="1302" y="701"/>
                    </a:cubicBezTo>
                    <a:cubicBezTo>
                      <a:pt x="1302" y="668"/>
                      <a:pt x="1268" y="634"/>
                      <a:pt x="1268" y="568"/>
                    </a:cubicBezTo>
                    <a:cubicBezTo>
                      <a:pt x="1268" y="501"/>
                      <a:pt x="1235" y="434"/>
                      <a:pt x="1168" y="401"/>
                    </a:cubicBezTo>
                    <a:cubicBezTo>
                      <a:pt x="1135" y="334"/>
                      <a:pt x="1102" y="267"/>
                      <a:pt x="1068" y="234"/>
                    </a:cubicBezTo>
                    <a:cubicBezTo>
                      <a:pt x="1002" y="167"/>
                      <a:pt x="935" y="134"/>
                      <a:pt x="868" y="101"/>
                    </a:cubicBezTo>
                    <a:cubicBezTo>
                      <a:pt x="835" y="67"/>
                      <a:pt x="768" y="67"/>
                      <a:pt x="70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25"/>
              <p:cNvSpPr/>
              <p:nvPr/>
            </p:nvSpPr>
            <p:spPr>
              <a:xfrm rot="636863">
                <a:off x="2320363" y="3551427"/>
                <a:ext cx="33375" cy="45151"/>
              </a:xfrm>
              <a:custGeom>
                <a:avLst/>
                <a:gdLst/>
                <a:ahLst/>
                <a:cxnLst/>
                <a:rect l="l" t="t" r="r" b="b"/>
                <a:pathLst>
                  <a:path w="1335" h="1806" extrusionOk="0">
                    <a:moveTo>
                      <a:pt x="368" y="1"/>
                    </a:moveTo>
                    <a:cubicBezTo>
                      <a:pt x="301" y="1"/>
                      <a:pt x="201" y="67"/>
                      <a:pt x="167" y="67"/>
                    </a:cubicBezTo>
                    <a:cubicBezTo>
                      <a:pt x="134" y="67"/>
                      <a:pt x="67" y="101"/>
                      <a:pt x="67" y="101"/>
                    </a:cubicBezTo>
                    <a:cubicBezTo>
                      <a:pt x="34" y="101"/>
                      <a:pt x="1" y="167"/>
                      <a:pt x="34" y="234"/>
                    </a:cubicBezTo>
                    <a:cubicBezTo>
                      <a:pt x="34" y="258"/>
                      <a:pt x="51" y="281"/>
                      <a:pt x="96" y="281"/>
                    </a:cubicBezTo>
                    <a:cubicBezTo>
                      <a:pt x="114" y="281"/>
                      <a:pt x="138" y="277"/>
                      <a:pt x="167" y="267"/>
                    </a:cubicBezTo>
                    <a:lnTo>
                      <a:pt x="534" y="267"/>
                    </a:lnTo>
                    <a:cubicBezTo>
                      <a:pt x="568" y="267"/>
                      <a:pt x="634" y="301"/>
                      <a:pt x="668" y="301"/>
                    </a:cubicBezTo>
                    <a:cubicBezTo>
                      <a:pt x="701" y="301"/>
                      <a:pt x="734" y="334"/>
                      <a:pt x="734" y="334"/>
                    </a:cubicBezTo>
                    <a:cubicBezTo>
                      <a:pt x="734" y="334"/>
                      <a:pt x="801" y="334"/>
                      <a:pt x="801" y="401"/>
                    </a:cubicBezTo>
                    <a:cubicBezTo>
                      <a:pt x="501" y="401"/>
                      <a:pt x="201" y="634"/>
                      <a:pt x="167" y="1001"/>
                    </a:cubicBezTo>
                    <a:cubicBezTo>
                      <a:pt x="134" y="1402"/>
                      <a:pt x="334" y="1769"/>
                      <a:pt x="668" y="1802"/>
                    </a:cubicBezTo>
                    <a:cubicBezTo>
                      <a:pt x="689" y="1804"/>
                      <a:pt x="710" y="1805"/>
                      <a:pt x="730" y="1805"/>
                    </a:cubicBezTo>
                    <a:cubicBezTo>
                      <a:pt x="1038" y="1805"/>
                      <a:pt x="1304" y="1574"/>
                      <a:pt x="1335" y="1168"/>
                    </a:cubicBezTo>
                    <a:cubicBezTo>
                      <a:pt x="1335" y="935"/>
                      <a:pt x="1302" y="768"/>
                      <a:pt x="1302" y="734"/>
                    </a:cubicBezTo>
                    <a:cubicBezTo>
                      <a:pt x="1302" y="668"/>
                      <a:pt x="1268" y="634"/>
                      <a:pt x="1268" y="568"/>
                    </a:cubicBezTo>
                    <a:cubicBezTo>
                      <a:pt x="1268" y="501"/>
                      <a:pt x="1201" y="434"/>
                      <a:pt x="1168" y="401"/>
                    </a:cubicBezTo>
                    <a:cubicBezTo>
                      <a:pt x="1135" y="334"/>
                      <a:pt x="1101" y="267"/>
                      <a:pt x="1035" y="234"/>
                    </a:cubicBezTo>
                    <a:cubicBezTo>
                      <a:pt x="1001" y="167"/>
                      <a:pt x="935" y="134"/>
                      <a:pt x="868" y="101"/>
                    </a:cubicBezTo>
                    <a:cubicBezTo>
                      <a:pt x="835" y="67"/>
                      <a:pt x="768" y="67"/>
                      <a:pt x="70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25"/>
              <p:cNvSpPr/>
              <p:nvPr/>
            </p:nvSpPr>
            <p:spPr>
              <a:xfrm rot="-2918318">
                <a:off x="2333968" y="3617992"/>
                <a:ext cx="61083" cy="57097"/>
              </a:xfrm>
              <a:custGeom>
                <a:avLst/>
                <a:gdLst/>
                <a:ahLst/>
                <a:cxnLst/>
                <a:rect l="l" t="t" r="r" b="b"/>
                <a:pathLst>
                  <a:path w="3937" h="3756" extrusionOk="0">
                    <a:moveTo>
                      <a:pt x="2006" y="1"/>
                    </a:moveTo>
                    <a:cubicBezTo>
                      <a:pt x="1052" y="1"/>
                      <a:pt x="225" y="677"/>
                      <a:pt x="100" y="1645"/>
                    </a:cubicBezTo>
                    <a:cubicBezTo>
                      <a:pt x="0" y="2679"/>
                      <a:pt x="701" y="3613"/>
                      <a:pt x="1735" y="3746"/>
                    </a:cubicBezTo>
                    <a:cubicBezTo>
                      <a:pt x="1801" y="3753"/>
                      <a:pt x="1866" y="3756"/>
                      <a:pt x="1931" y="3756"/>
                    </a:cubicBezTo>
                    <a:cubicBezTo>
                      <a:pt x="2885" y="3756"/>
                      <a:pt x="3711" y="3080"/>
                      <a:pt x="3836" y="2112"/>
                    </a:cubicBezTo>
                    <a:cubicBezTo>
                      <a:pt x="3936" y="1078"/>
                      <a:pt x="3203" y="144"/>
                      <a:pt x="2202" y="10"/>
                    </a:cubicBezTo>
                    <a:cubicBezTo>
                      <a:pt x="2136" y="4"/>
                      <a:pt x="2071" y="1"/>
                      <a:pt x="200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25"/>
              <p:cNvSpPr/>
              <p:nvPr/>
            </p:nvSpPr>
            <p:spPr>
              <a:xfrm rot="-210849">
                <a:off x="2256538" y="3621618"/>
                <a:ext cx="74231" cy="38049"/>
              </a:xfrm>
              <a:custGeom>
                <a:avLst/>
                <a:gdLst/>
                <a:ahLst/>
                <a:cxnLst/>
                <a:rect l="l" t="t" r="r" b="b"/>
                <a:pathLst>
                  <a:path w="2969" h="1522" extrusionOk="0">
                    <a:moveTo>
                      <a:pt x="191" y="0"/>
                    </a:moveTo>
                    <a:cubicBezTo>
                      <a:pt x="173" y="0"/>
                      <a:pt x="153" y="4"/>
                      <a:pt x="134" y="14"/>
                    </a:cubicBezTo>
                    <a:cubicBezTo>
                      <a:pt x="33" y="14"/>
                      <a:pt x="0" y="81"/>
                      <a:pt x="0" y="181"/>
                    </a:cubicBezTo>
                    <a:cubicBezTo>
                      <a:pt x="67" y="514"/>
                      <a:pt x="234" y="815"/>
                      <a:pt x="467" y="1048"/>
                    </a:cubicBezTo>
                    <a:cubicBezTo>
                      <a:pt x="667" y="1315"/>
                      <a:pt x="1001" y="1482"/>
                      <a:pt x="1368" y="1515"/>
                    </a:cubicBezTo>
                    <a:cubicBezTo>
                      <a:pt x="1409" y="1519"/>
                      <a:pt x="1453" y="1521"/>
                      <a:pt x="1497" y="1521"/>
                    </a:cubicBezTo>
                    <a:cubicBezTo>
                      <a:pt x="1807" y="1521"/>
                      <a:pt x="2164" y="1419"/>
                      <a:pt x="2368" y="1215"/>
                    </a:cubicBezTo>
                    <a:cubicBezTo>
                      <a:pt x="2669" y="981"/>
                      <a:pt x="2835" y="714"/>
                      <a:pt x="2936" y="381"/>
                    </a:cubicBezTo>
                    <a:cubicBezTo>
                      <a:pt x="2969" y="314"/>
                      <a:pt x="2936" y="281"/>
                      <a:pt x="2869" y="214"/>
                    </a:cubicBezTo>
                    <a:cubicBezTo>
                      <a:pt x="2852" y="181"/>
                      <a:pt x="2810" y="164"/>
                      <a:pt x="2769" y="164"/>
                    </a:cubicBezTo>
                    <a:cubicBezTo>
                      <a:pt x="2727" y="164"/>
                      <a:pt x="2685" y="181"/>
                      <a:pt x="2669" y="214"/>
                    </a:cubicBezTo>
                    <a:cubicBezTo>
                      <a:pt x="2502" y="448"/>
                      <a:pt x="2302" y="614"/>
                      <a:pt x="2102" y="714"/>
                    </a:cubicBezTo>
                    <a:cubicBezTo>
                      <a:pt x="1923" y="816"/>
                      <a:pt x="1764" y="860"/>
                      <a:pt x="1610" y="860"/>
                    </a:cubicBezTo>
                    <a:cubicBezTo>
                      <a:pt x="1562" y="860"/>
                      <a:pt x="1515" y="856"/>
                      <a:pt x="1468" y="848"/>
                    </a:cubicBezTo>
                    <a:cubicBezTo>
                      <a:pt x="1268" y="848"/>
                      <a:pt x="1034" y="748"/>
                      <a:pt x="834" y="614"/>
                    </a:cubicBezTo>
                    <a:cubicBezTo>
                      <a:pt x="634" y="481"/>
                      <a:pt x="467" y="281"/>
                      <a:pt x="300" y="47"/>
                    </a:cubicBezTo>
                    <a:cubicBezTo>
                      <a:pt x="277" y="24"/>
                      <a:pt x="236" y="0"/>
                      <a:pt x="1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2" name="Google Shape;522;p25"/>
            <p:cNvSpPr/>
            <p:nvPr/>
          </p:nvSpPr>
          <p:spPr>
            <a:xfrm rot="-6006351">
              <a:off x="7778412" y="1081027"/>
              <a:ext cx="61085" cy="57102"/>
            </a:xfrm>
            <a:custGeom>
              <a:avLst/>
              <a:gdLst/>
              <a:ahLst/>
              <a:cxnLst/>
              <a:rect l="l" t="t" r="r" b="b"/>
              <a:pathLst>
                <a:path w="3937" h="3756" extrusionOk="0">
                  <a:moveTo>
                    <a:pt x="2006" y="1"/>
                  </a:moveTo>
                  <a:cubicBezTo>
                    <a:pt x="1052" y="1"/>
                    <a:pt x="225" y="677"/>
                    <a:pt x="100" y="1645"/>
                  </a:cubicBezTo>
                  <a:cubicBezTo>
                    <a:pt x="0" y="2679"/>
                    <a:pt x="701" y="3613"/>
                    <a:pt x="1735" y="3746"/>
                  </a:cubicBezTo>
                  <a:cubicBezTo>
                    <a:pt x="1801" y="3753"/>
                    <a:pt x="1866" y="3756"/>
                    <a:pt x="1931" y="3756"/>
                  </a:cubicBezTo>
                  <a:cubicBezTo>
                    <a:pt x="2885" y="3756"/>
                    <a:pt x="3711" y="3080"/>
                    <a:pt x="3836" y="2112"/>
                  </a:cubicBezTo>
                  <a:cubicBezTo>
                    <a:pt x="3936" y="1078"/>
                    <a:pt x="3203" y="144"/>
                    <a:pt x="2202" y="10"/>
                  </a:cubicBezTo>
                  <a:cubicBezTo>
                    <a:pt x="2136" y="4"/>
                    <a:pt x="2071" y="1"/>
                    <a:pt x="200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3" name="Google Shape;523;p25"/>
          <p:cNvSpPr/>
          <p:nvPr/>
        </p:nvSpPr>
        <p:spPr>
          <a:xfrm>
            <a:off x="5560775" y="861775"/>
            <a:ext cx="1886875" cy="635000"/>
          </a:xfrm>
          <a:custGeom>
            <a:avLst/>
            <a:gdLst/>
            <a:ahLst/>
            <a:cxnLst/>
            <a:rect l="l" t="t" r="r" b="b"/>
            <a:pathLst>
              <a:path w="75475" h="25400" extrusionOk="0">
                <a:moveTo>
                  <a:pt x="75475" y="18869"/>
                </a:moveTo>
                <a:cubicBezTo>
                  <a:pt x="72935" y="19958"/>
                  <a:pt x="66404" y="25400"/>
                  <a:pt x="60235" y="25400"/>
                </a:cubicBezTo>
                <a:cubicBezTo>
                  <a:pt x="54066" y="25400"/>
                  <a:pt x="42817" y="22498"/>
                  <a:pt x="38463" y="18869"/>
                </a:cubicBezTo>
                <a:cubicBezTo>
                  <a:pt x="34109" y="15241"/>
                  <a:pt x="33383" y="6774"/>
                  <a:pt x="34109" y="3629"/>
                </a:cubicBezTo>
                <a:cubicBezTo>
                  <a:pt x="34835" y="484"/>
                  <a:pt x="40278" y="0"/>
                  <a:pt x="42818" y="0"/>
                </a:cubicBezTo>
                <a:cubicBezTo>
                  <a:pt x="45358" y="0"/>
                  <a:pt x="48261" y="1391"/>
                  <a:pt x="49349" y="3629"/>
                </a:cubicBezTo>
                <a:cubicBezTo>
                  <a:pt x="50438" y="5867"/>
                  <a:pt x="52131" y="10826"/>
                  <a:pt x="49349" y="13426"/>
                </a:cubicBezTo>
                <a:cubicBezTo>
                  <a:pt x="46567" y="16027"/>
                  <a:pt x="37920" y="21228"/>
                  <a:pt x="32658" y="19232"/>
                </a:cubicBezTo>
                <a:cubicBezTo>
                  <a:pt x="27397" y="17236"/>
                  <a:pt x="23223" y="2359"/>
                  <a:pt x="17780" y="1452"/>
                </a:cubicBezTo>
                <a:cubicBezTo>
                  <a:pt x="12337" y="545"/>
                  <a:pt x="2963" y="11733"/>
                  <a:pt x="0" y="13789"/>
                </a:cubicBezTo>
              </a:path>
            </a:pathLst>
          </a:cu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5"/>
          <p:cNvSpPr/>
          <p:nvPr/>
        </p:nvSpPr>
        <p:spPr>
          <a:xfrm rot="-5400000">
            <a:off x="932285" y="3007737"/>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5" name="Google Shape;525;p25"/>
          <p:cNvGrpSpPr/>
          <p:nvPr/>
        </p:nvGrpSpPr>
        <p:grpSpPr>
          <a:xfrm rot="-10132663">
            <a:off x="556971" y="4015183"/>
            <a:ext cx="253458" cy="288618"/>
            <a:chOff x="4670703" y="657266"/>
            <a:chExt cx="253462" cy="288623"/>
          </a:xfrm>
        </p:grpSpPr>
        <p:sp>
          <p:nvSpPr>
            <p:cNvPr id="526" name="Google Shape;526;p25"/>
            <p:cNvSpPr/>
            <p:nvPr/>
          </p:nvSpPr>
          <p:spPr>
            <a:xfrm>
              <a:off x="4670703" y="657266"/>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25"/>
            <p:cNvSpPr/>
            <p:nvPr/>
          </p:nvSpPr>
          <p:spPr>
            <a:xfrm>
              <a:off x="4730866" y="751011"/>
              <a:ext cx="193299" cy="194878"/>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8" name="Google Shape;528;p25"/>
          <p:cNvGrpSpPr/>
          <p:nvPr/>
        </p:nvGrpSpPr>
        <p:grpSpPr>
          <a:xfrm rot="4582755">
            <a:off x="8196402" y="4440256"/>
            <a:ext cx="418785" cy="350309"/>
            <a:chOff x="4259550" y="352000"/>
            <a:chExt cx="418775" cy="350301"/>
          </a:xfrm>
        </p:grpSpPr>
        <p:sp>
          <p:nvSpPr>
            <p:cNvPr id="529" name="Google Shape;529;p25"/>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25"/>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25"/>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2" name="Google Shape;532;p25"/>
          <p:cNvGrpSpPr/>
          <p:nvPr/>
        </p:nvGrpSpPr>
        <p:grpSpPr>
          <a:xfrm rot="9402217">
            <a:off x="7696210" y="1458415"/>
            <a:ext cx="245983" cy="222157"/>
            <a:chOff x="4947100" y="881950"/>
            <a:chExt cx="245975" cy="222150"/>
          </a:xfrm>
        </p:grpSpPr>
        <p:sp>
          <p:nvSpPr>
            <p:cNvPr id="533" name="Google Shape;533;p25"/>
            <p:cNvSpPr/>
            <p:nvPr/>
          </p:nvSpPr>
          <p:spPr>
            <a:xfrm>
              <a:off x="5166350" y="881950"/>
              <a:ext cx="26725" cy="152625"/>
            </a:xfrm>
            <a:custGeom>
              <a:avLst/>
              <a:gdLst/>
              <a:ahLst/>
              <a:cxnLst/>
              <a:rect l="l" t="t" r="r" b="b"/>
              <a:pathLst>
                <a:path w="1069" h="6105" extrusionOk="0">
                  <a:moveTo>
                    <a:pt x="461" y="1"/>
                  </a:moveTo>
                  <a:cubicBezTo>
                    <a:pt x="335" y="1"/>
                    <a:pt x="205" y="69"/>
                    <a:pt x="168" y="199"/>
                  </a:cubicBezTo>
                  <a:cubicBezTo>
                    <a:pt x="1" y="599"/>
                    <a:pt x="68" y="1133"/>
                    <a:pt x="101" y="1600"/>
                  </a:cubicBezTo>
                  <a:lnTo>
                    <a:pt x="234" y="3101"/>
                  </a:lnTo>
                  <a:cubicBezTo>
                    <a:pt x="334" y="4068"/>
                    <a:pt x="535" y="5036"/>
                    <a:pt x="735" y="5970"/>
                  </a:cubicBezTo>
                  <a:cubicBezTo>
                    <a:pt x="750" y="6061"/>
                    <a:pt x="822" y="6104"/>
                    <a:pt x="894" y="6104"/>
                  </a:cubicBezTo>
                  <a:cubicBezTo>
                    <a:pt x="980" y="6104"/>
                    <a:pt x="1068" y="6045"/>
                    <a:pt x="1068" y="5936"/>
                  </a:cubicBezTo>
                  <a:cubicBezTo>
                    <a:pt x="1035" y="4969"/>
                    <a:pt x="1035" y="4035"/>
                    <a:pt x="935" y="3034"/>
                  </a:cubicBezTo>
                  <a:cubicBezTo>
                    <a:pt x="902" y="2534"/>
                    <a:pt x="902" y="2067"/>
                    <a:pt x="868" y="1567"/>
                  </a:cubicBezTo>
                  <a:cubicBezTo>
                    <a:pt x="868" y="1100"/>
                    <a:pt x="902" y="566"/>
                    <a:pt x="701" y="132"/>
                  </a:cubicBezTo>
                  <a:cubicBezTo>
                    <a:pt x="657" y="44"/>
                    <a:pt x="561" y="1"/>
                    <a:pt x="4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25"/>
            <p:cNvSpPr/>
            <p:nvPr/>
          </p:nvSpPr>
          <p:spPr>
            <a:xfrm>
              <a:off x="5046275" y="939575"/>
              <a:ext cx="78175" cy="118175"/>
            </a:xfrm>
            <a:custGeom>
              <a:avLst/>
              <a:gdLst/>
              <a:ahLst/>
              <a:cxnLst/>
              <a:rect l="l" t="t" r="r" b="b"/>
              <a:pathLst>
                <a:path w="3127" h="4727" extrusionOk="0">
                  <a:moveTo>
                    <a:pt x="163" y="1"/>
                  </a:moveTo>
                  <a:cubicBezTo>
                    <a:pt x="75" y="1"/>
                    <a:pt x="0" y="73"/>
                    <a:pt x="0" y="196"/>
                  </a:cubicBezTo>
                  <a:cubicBezTo>
                    <a:pt x="0" y="1029"/>
                    <a:pt x="501" y="1797"/>
                    <a:pt x="968" y="2464"/>
                  </a:cubicBezTo>
                  <a:cubicBezTo>
                    <a:pt x="1502" y="3198"/>
                    <a:pt x="2035" y="3965"/>
                    <a:pt x="2636" y="4665"/>
                  </a:cubicBezTo>
                  <a:cubicBezTo>
                    <a:pt x="2687" y="4708"/>
                    <a:pt x="2748" y="4727"/>
                    <a:pt x="2806" y="4727"/>
                  </a:cubicBezTo>
                  <a:cubicBezTo>
                    <a:pt x="2974" y="4727"/>
                    <a:pt x="3126" y="4572"/>
                    <a:pt x="3003" y="4399"/>
                  </a:cubicBezTo>
                  <a:cubicBezTo>
                    <a:pt x="2536" y="3598"/>
                    <a:pt x="2035" y="2831"/>
                    <a:pt x="1568" y="2097"/>
                  </a:cubicBezTo>
                  <a:lnTo>
                    <a:pt x="968" y="1096"/>
                  </a:lnTo>
                  <a:cubicBezTo>
                    <a:pt x="734" y="763"/>
                    <a:pt x="568" y="362"/>
                    <a:pt x="334" y="95"/>
                  </a:cubicBezTo>
                  <a:cubicBezTo>
                    <a:pt x="282" y="30"/>
                    <a:pt x="220" y="1"/>
                    <a:pt x="1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25"/>
            <p:cNvSpPr/>
            <p:nvPr/>
          </p:nvSpPr>
          <p:spPr>
            <a:xfrm>
              <a:off x="4947100" y="1017725"/>
              <a:ext cx="137100" cy="86375"/>
            </a:xfrm>
            <a:custGeom>
              <a:avLst/>
              <a:gdLst/>
              <a:ahLst/>
              <a:cxnLst/>
              <a:rect l="l" t="t" r="r" b="b"/>
              <a:pathLst>
                <a:path w="5484" h="3455" extrusionOk="0">
                  <a:moveTo>
                    <a:pt x="223" y="1"/>
                  </a:moveTo>
                  <a:cubicBezTo>
                    <a:pt x="82" y="1"/>
                    <a:pt x="1" y="153"/>
                    <a:pt x="31" y="305"/>
                  </a:cubicBezTo>
                  <a:cubicBezTo>
                    <a:pt x="298" y="705"/>
                    <a:pt x="799" y="1006"/>
                    <a:pt x="1199" y="1273"/>
                  </a:cubicBezTo>
                  <a:cubicBezTo>
                    <a:pt x="1632" y="1539"/>
                    <a:pt x="2033" y="1806"/>
                    <a:pt x="2466" y="2040"/>
                  </a:cubicBezTo>
                  <a:cubicBezTo>
                    <a:pt x="3334" y="2607"/>
                    <a:pt x="4268" y="3107"/>
                    <a:pt x="5268" y="3441"/>
                  </a:cubicBezTo>
                  <a:cubicBezTo>
                    <a:pt x="5291" y="3450"/>
                    <a:pt x="5313" y="3454"/>
                    <a:pt x="5332" y="3454"/>
                  </a:cubicBezTo>
                  <a:cubicBezTo>
                    <a:pt x="5450" y="3454"/>
                    <a:pt x="5483" y="3294"/>
                    <a:pt x="5368" y="3207"/>
                  </a:cubicBezTo>
                  <a:cubicBezTo>
                    <a:pt x="4535" y="2640"/>
                    <a:pt x="3667" y="2140"/>
                    <a:pt x="2800" y="1573"/>
                  </a:cubicBezTo>
                  <a:cubicBezTo>
                    <a:pt x="2366" y="1339"/>
                    <a:pt x="1966" y="1039"/>
                    <a:pt x="1532" y="739"/>
                  </a:cubicBezTo>
                  <a:cubicBezTo>
                    <a:pt x="1165" y="505"/>
                    <a:pt x="698" y="138"/>
                    <a:pt x="265" y="5"/>
                  </a:cubicBezTo>
                  <a:cubicBezTo>
                    <a:pt x="250" y="2"/>
                    <a:pt x="236" y="1"/>
                    <a:pt x="22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5">
  <p:cSld name="CUSTOM_8_1">
    <p:bg>
      <p:bgPr>
        <a:blipFill>
          <a:blip r:embed="rId2">
            <a:alphaModFix/>
          </a:blip>
          <a:stretch>
            <a:fillRect/>
          </a:stretch>
        </a:blipFill>
        <a:effectLst/>
      </p:bgPr>
    </p:bg>
    <p:spTree>
      <p:nvGrpSpPr>
        <p:cNvPr id="1" name="Shape 536"/>
        <p:cNvGrpSpPr/>
        <p:nvPr/>
      </p:nvGrpSpPr>
      <p:grpSpPr>
        <a:xfrm>
          <a:off x="0" y="0"/>
          <a:ext cx="0" cy="0"/>
          <a:chOff x="0" y="0"/>
          <a:chExt cx="0" cy="0"/>
        </a:xfrm>
      </p:grpSpPr>
      <p:grpSp>
        <p:nvGrpSpPr>
          <p:cNvPr id="537" name="Google Shape;537;p26"/>
          <p:cNvGrpSpPr/>
          <p:nvPr/>
        </p:nvGrpSpPr>
        <p:grpSpPr>
          <a:xfrm rot="8100000">
            <a:off x="4191193" y="968262"/>
            <a:ext cx="316767" cy="248808"/>
            <a:chOff x="4181197" y="354494"/>
            <a:chExt cx="316771" cy="248811"/>
          </a:xfrm>
        </p:grpSpPr>
        <p:sp>
          <p:nvSpPr>
            <p:cNvPr id="538" name="Google Shape;538;p26"/>
            <p:cNvSpPr/>
            <p:nvPr/>
          </p:nvSpPr>
          <p:spPr>
            <a:xfrm>
              <a:off x="4181197" y="55008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26"/>
            <p:cNvSpPr/>
            <p:nvPr/>
          </p:nvSpPr>
          <p:spPr>
            <a:xfrm>
              <a:off x="4257040" y="354494"/>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26"/>
            <p:cNvSpPr/>
            <p:nvPr/>
          </p:nvSpPr>
          <p:spPr>
            <a:xfrm>
              <a:off x="4367816" y="426006"/>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1" name="Google Shape;541;p26"/>
          <p:cNvGrpSpPr/>
          <p:nvPr/>
        </p:nvGrpSpPr>
        <p:grpSpPr>
          <a:xfrm>
            <a:off x="593899" y="359364"/>
            <a:ext cx="1527426" cy="1080846"/>
            <a:chOff x="593898" y="359378"/>
            <a:chExt cx="1382912" cy="978584"/>
          </a:xfrm>
        </p:grpSpPr>
        <p:grpSp>
          <p:nvGrpSpPr>
            <p:cNvPr id="542" name="Google Shape;542;p26"/>
            <p:cNvGrpSpPr/>
            <p:nvPr/>
          </p:nvGrpSpPr>
          <p:grpSpPr>
            <a:xfrm flipH="1">
              <a:off x="593898" y="359378"/>
              <a:ext cx="1382912" cy="978584"/>
              <a:chOff x="3134075" y="691300"/>
              <a:chExt cx="1188375" cy="840925"/>
            </a:xfrm>
          </p:grpSpPr>
          <p:sp>
            <p:nvSpPr>
              <p:cNvPr id="543" name="Google Shape;543;p26"/>
              <p:cNvSpPr/>
              <p:nvPr/>
            </p:nvSpPr>
            <p:spPr>
              <a:xfrm>
                <a:off x="3671125" y="907750"/>
                <a:ext cx="146800" cy="508725"/>
              </a:xfrm>
              <a:custGeom>
                <a:avLst/>
                <a:gdLst/>
                <a:ahLst/>
                <a:cxnLst/>
                <a:rect l="l" t="t" r="r" b="b"/>
                <a:pathLst>
                  <a:path w="5872" h="20349" extrusionOk="0">
                    <a:moveTo>
                      <a:pt x="4837" y="1"/>
                    </a:moveTo>
                    <a:lnTo>
                      <a:pt x="1" y="20049"/>
                    </a:lnTo>
                    <a:cubicBezTo>
                      <a:pt x="1" y="20049"/>
                      <a:pt x="167" y="20215"/>
                      <a:pt x="1101" y="20349"/>
                    </a:cubicBezTo>
                    <a:cubicBezTo>
                      <a:pt x="1101" y="20349"/>
                      <a:pt x="5705" y="568"/>
                      <a:pt x="5871" y="368"/>
                    </a:cubicBezTo>
                    <a:cubicBezTo>
                      <a:pt x="5871" y="368"/>
                      <a:pt x="5438" y="234"/>
                      <a:pt x="483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26"/>
              <p:cNvSpPr/>
              <p:nvPr/>
            </p:nvSpPr>
            <p:spPr>
              <a:xfrm>
                <a:off x="3697800" y="824625"/>
                <a:ext cx="587125" cy="673650"/>
              </a:xfrm>
              <a:custGeom>
                <a:avLst/>
                <a:gdLst/>
                <a:ahLst/>
                <a:cxnLst/>
                <a:rect l="l" t="t" r="r" b="b"/>
                <a:pathLst>
                  <a:path w="23485" h="26946" extrusionOk="0">
                    <a:moveTo>
                      <a:pt x="14965" y="1"/>
                    </a:moveTo>
                    <a:cubicBezTo>
                      <a:pt x="11637" y="1"/>
                      <a:pt x="7885" y="860"/>
                      <a:pt x="4804" y="3726"/>
                    </a:cubicBezTo>
                    <a:cubicBezTo>
                      <a:pt x="4671" y="3926"/>
                      <a:pt x="1" y="23707"/>
                      <a:pt x="1" y="23707"/>
                    </a:cubicBezTo>
                    <a:cubicBezTo>
                      <a:pt x="1" y="23707"/>
                      <a:pt x="1115" y="23394"/>
                      <a:pt x="3248" y="23394"/>
                    </a:cubicBezTo>
                    <a:cubicBezTo>
                      <a:pt x="6230" y="23394"/>
                      <a:pt x="11204" y="24006"/>
                      <a:pt x="17914" y="26943"/>
                    </a:cubicBezTo>
                    <a:lnTo>
                      <a:pt x="17947" y="26943"/>
                    </a:lnTo>
                    <a:cubicBezTo>
                      <a:pt x="17951" y="26944"/>
                      <a:pt x="17954" y="26945"/>
                      <a:pt x="17958" y="26945"/>
                    </a:cubicBezTo>
                    <a:cubicBezTo>
                      <a:pt x="18533" y="26945"/>
                      <a:pt x="22423" y="9790"/>
                      <a:pt x="23284" y="3826"/>
                    </a:cubicBezTo>
                    <a:cubicBezTo>
                      <a:pt x="23451" y="2659"/>
                      <a:pt x="23484" y="1891"/>
                      <a:pt x="23418" y="1858"/>
                    </a:cubicBezTo>
                    <a:cubicBezTo>
                      <a:pt x="23056" y="1516"/>
                      <a:pt x="19384" y="1"/>
                      <a:pt x="149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26"/>
              <p:cNvSpPr/>
              <p:nvPr/>
            </p:nvSpPr>
            <p:spPr>
              <a:xfrm>
                <a:off x="3181600" y="691300"/>
                <a:ext cx="610475" cy="717675"/>
              </a:xfrm>
              <a:custGeom>
                <a:avLst/>
                <a:gdLst/>
                <a:ahLst/>
                <a:cxnLst/>
                <a:rect l="l" t="t" r="r" b="b"/>
                <a:pathLst>
                  <a:path w="24419" h="28707" extrusionOk="0">
                    <a:moveTo>
                      <a:pt x="9031" y="1"/>
                    </a:moveTo>
                    <a:cubicBezTo>
                      <a:pt x="8557" y="1"/>
                      <a:pt x="8071" y="17"/>
                      <a:pt x="7573" y="53"/>
                    </a:cubicBezTo>
                    <a:cubicBezTo>
                      <a:pt x="7440" y="53"/>
                      <a:pt x="7239" y="420"/>
                      <a:pt x="6939" y="1053"/>
                    </a:cubicBezTo>
                    <a:cubicBezTo>
                      <a:pt x="5004" y="5323"/>
                      <a:pt x="1" y="21535"/>
                      <a:pt x="501" y="22335"/>
                    </a:cubicBezTo>
                    <a:cubicBezTo>
                      <a:pt x="1035" y="23203"/>
                      <a:pt x="14378" y="24437"/>
                      <a:pt x="19548" y="28707"/>
                    </a:cubicBezTo>
                    <a:lnTo>
                      <a:pt x="24418" y="8659"/>
                    </a:lnTo>
                    <a:cubicBezTo>
                      <a:pt x="24418" y="8659"/>
                      <a:pt x="19768" y="1"/>
                      <a:pt x="90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26"/>
              <p:cNvSpPr/>
              <p:nvPr/>
            </p:nvSpPr>
            <p:spPr>
              <a:xfrm>
                <a:off x="3697800" y="1408625"/>
                <a:ext cx="447850" cy="113775"/>
              </a:xfrm>
              <a:custGeom>
                <a:avLst/>
                <a:gdLst/>
                <a:ahLst/>
                <a:cxnLst/>
                <a:rect l="l" t="t" r="r" b="b"/>
                <a:pathLst>
                  <a:path w="17914" h="4551" extrusionOk="0">
                    <a:moveTo>
                      <a:pt x="3248" y="1"/>
                    </a:moveTo>
                    <a:cubicBezTo>
                      <a:pt x="1115" y="1"/>
                      <a:pt x="1" y="314"/>
                      <a:pt x="1" y="314"/>
                    </a:cubicBezTo>
                    <a:lnTo>
                      <a:pt x="168" y="747"/>
                    </a:lnTo>
                    <a:cubicBezTo>
                      <a:pt x="168" y="747"/>
                      <a:pt x="5138" y="1515"/>
                      <a:pt x="9941" y="2482"/>
                    </a:cubicBezTo>
                    <a:cubicBezTo>
                      <a:pt x="13077" y="3082"/>
                      <a:pt x="15812" y="4016"/>
                      <a:pt x="17480" y="4550"/>
                    </a:cubicBezTo>
                    <a:lnTo>
                      <a:pt x="17914" y="3549"/>
                    </a:lnTo>
                    <a:cubicBezTo>
                      <a:pt x="11204" y="613"/>
                      <a:pt x="6230" y="1"/>
                      <a:pt x="324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26"/>
              <p:cNvSpPr/>
              <p:nvPr/>
            </p:nvSpPr>
            <p:spPr>
              <a:xfrm>
                <a:off x="4133950" y="918600"/>
                <a:ext cx="188500" cy="613625"/>
              </a:xfrm>
              <a:custGeom>
                <a:avLst/>
                <a:gdLst/>
                <a:ahLst/>
                <a:cxnLst/>
                <a:rect l="l" t="t" r="r" b="b"/>
                <a:pathLst>
                  <a:path w="7540" h="24545" extrusionOk="0">
                    <a:moveTo>
                      <a:pt x="5838" y="0"/>
                    </a:moveTo>
                    <a:cubicBezTo>
                      <a:pt x="4978" y="5959"/>
                      <a:pt x="1094" y="23153"/>
                      <a:pt x="514" y="23153"/>
                    </a:cubicBezTo>
                    <a:cubicBezTo>
                      <a:pt x="509" y="23153"/>
                      <a:pt x="505" y="23152"/>
                      <a:pt x="501" y="23150"/>
                    </a:cubicBezTo>
                    <a:cubicBezTo>
                      <a:pt x="468" y="23150"/>
                      <a:pt x="468" y="23150"/>
                      <a:pt x="434" y="23117"/>
                    </a:cubicBezTo>
                    <a:lnTo>
                      <a:pt x="1" y="24118"/>
                    </a:lnTo>
                    <a:cubicBezTo>
                      <a:pt x="824" y="24365"/>
                      <a:pt x="1377" y="24544"/>
                      <a:pt x="1565" y="24544"/>
                    </a:cubicBezTo>
                    <a:cubicBezTo>
                      <a:pt x="1606" y="24544"/>
                      <a:pt x="1629" y="24536"/>
                      <a:pt x="1635" y="24518"/>
                    </a:cubicBezTo>
                    <a:cubicBezTo>
                      <a:pt x="1969" y="24151"/>
                      <a:pt x="7539" y="1001"/>
                      <a:pt x="7306" y="668"/>
                    </a:cubicBezTo>
                    <a:cubicBezTo>
                      <a:pt x="7106" y="334"/>
                      <a:pt x="5938" y="34"/>
                      <a:pt x="583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26"/>
              <p:cNvSpPr/>
              <p:nvPr/>
            </p:nvSpPr>
            <p:spPr>
              <a:xfrm>
                <a:off x="3134075" y="707575"/>
                <a:ext cx="567100" cy="725475"/>
              </a:xfrm>
              <a:custGeom>
                <a:avLst/>
                <a:gdLst/>
                <a:ahLst/>
                <a:cxnLst/>
                <a:rect l="l" t="t" r="r" b="b"/>
                <a:pathLst>
                  <a:path w="22684" h="29019" extrusionOk="0">
                    <a:moveTo>
                      <a:pt x="7087" y="0"/>
                    </a:moveTo>
                    <a:cubicBezTo>
                      <a:pt x="6960" y="0"/>
                      <a:pt x="6860" y="20"/>
                      <a:pt x="6805" y="69"/>
                    </a:cubicBezTo>
                    <a:cubicBezTo>
                      <a:pt x="6505" y="336"/>
                      <a:pt x="1" y="22051"/>
                      <a:pt x="734" y="22752"/>
                    </a:cubicBezTo>
                    <a:cubicBezTo>
                      <a:pt x="1101" y="23119"/>
                      <a:pt x="6172" y="24119"/>
                      <a:pt x="11175" y="25454"/>
                    </a:cubicBezTo>
                    <a:cubicBezTo>
                      <a:pt x="16145" y="26788"/>
                      <a:pt x="20982" y="28456"/>
                      <a:pt x="20982" y="28456"/>
                    </a:cubicBezTo>
                    <a:cubicBezTo>
                      <a:pt x="20982" y="28456"/>
                      <a:pt x="21339" y="29019"/>
                      <a:pt x="21967" y="29019"/>
                    </a:cubicBezTo>
                    <a:cubicBezTo>
                      <a:pt x="22177" y="29019"/>
                      <a:pt x="22417" y="28956"/>
                      <a:pt x="22683" y="28789"/>
                    </a:cubicBezTo>
                    <a:lnTo>
                      <a:pt x="22517" y="28356"/>
                    </a:lnTo>
                    <a:cubicBezTo>
                      <a:pt x="21616" y="28222"/>
                      <a:pt x="21449" y="28056"/>
                      <a:pt x="21449" y="28056"/>
                    </a:cubicBezTo>
                    <a:cubicBezTo>
                      <a:pt x="16279" y="23786"/>
                      <a:pt x="2936" y="22552"/>
                      <a:pt x="2302" y="21684"/>
                    </a:cubicBezTo>
                    <a:cubicBezTo>
                      <a:pt x="1835" y="20884"/>
                      <a:pt x="6805" y="4639"/>
                      <a:pt x="8773" y="402"/>
                    </a:cubicBezTo>
                    <a:cubicBezTo>
                      <a:pt x="8773" y="402"/>
                      <a:pt x="7657" y="0"/>
                      <a:pt x="708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26"/>
              <p:cNvSpPr/>
              <p:nvPr/>
            </p:nvSpPr>
            <p:spPr>
              <a:xfrm>
                <a:off x="3391750" y="745150"/>
                <a:ext cx="332775" cy="215400"/>
              </a:xfrm>
              <a:custGeom>
                <a:avLst/>
                <a:gdLst/>
                <a:ahLst/>
                <a:cxnLst/>
                <a:rect l="l" t="t" r="r" b="b"/>
                <a:pathLst>
                  <a:path w="13311" h="8616" extrusionOk="0">
                    <a:moveTo>
                      <a:pt x="4312" y="1150"/>
                    </a:moveTo>
                    <a:cubicBezTo>
                      <a:pt x="4384" y="1150"/>
                      <a:pt x="4443" y="1164"/>
                      <a:pt x="4471" y="1201"/>
                    </a:cubicBezTo>
                    <a:cubicBezTo>
                      <a:pt x="4537" y="1268"/>
                      <a:pt x="3870" y="1935"/>
                      <a:pt x="3837" y="2002"/>
                    </a:cubicBezTo>
                    <a:cubicBezTo>
                      <a:pt x="3670" y="2168"/>
                      <a:pt x="3303" y="2369"/>
                      <a:pt x="2870" y="2535"/>
                    </a:cubicBezTo>
                    <a:lnTo>
                      <a:pt x="2870" y="2435"/>
                    </a:lnTo>
                    <a:cubicBezTo>
                      <a:pt x="2936" y="1935"/>
                      <a:pt x="3303" y="1501"/>
                      <a:pt x="3770" y="1268"/>
                    </a:cubicBezTo>
                    <a:cubicBezTo>
                      <a:pt x="3842" y="1244"/>
                      <a:pt x="4123" y="1150"/>
                      <a:pt x="4312" y="1150"/>
                    </a:cubicBezTo>
                    <a:close/>
                    <a:moveTo>
                      <a:pt x="6968" y="2310"/>
                    </a:moveTo>
                    <a:cubicBezTo>
                      <a:pt x="7064" y="2310"/>
                      <a:pt x="7123" y="2385"/>
                      <a:pt x="7039" y="2669"/>
                    </a:cubicBezTo>
                    <a:cubicBezTo>
                      <a:pt x="7006" y="2735"/>
                      <a:pt x="6839" y="2869"/>
                      <a:pt x="6772" y="2902"/>
                    </a:cubicBezTo>
                    <a:cubicBezTo>
                      <a:pt x="6439" y="3169"/>
                      <a:pt x="6039" y="3436"/>
                      <a:pt x="5672" y="3669"/>
                    </a:cubicBezTo>
                    <a:cubicBezTo>
                      <a:pt x="5672" y="3369"/>
                      <a:pt x="5838" y="3069"/>
                      <a:pt x="6039" y="2869"/>
                    </a:cubicBezTo>
                    <a:cubicBezTo>
                      <a:pt x="6205" y="2702"/>
                      <a:pt x="6472" y="2502"/>
                      <a:pt x="6672" y="2402"/>
                    </a:cubicBezTo>
                    <a:cubicBezTo>
                      <a:pt x="6739" y="2385"/>
                      <a:pt x="6872" y="2310"/>
                      <a:pt x="6968" y="2310"/>
                    </a:cubicBezTo>
                    <a:close/>
                    <a:moveTo>
                      <a:pt x="9163" y="3584"/>
                    </a:moveTo>
                    <a:cubicBezTo>
                      <a:pt x="9183" y="3584"/>
                      <a:pt x="9199" y="3590"/>
                      <a:pt x="9207" y="3603"/>
                    </a:cubicBezTo>
                    <a:cubicBezTo>
                      <a:pt x="9274" y="3703"/>
                      <a:pt x="8707" y="4203"/>
                      <a:pt x="8674" y="4203"/>
                    </a:cubicBezTo>
                    <a:cubicBezTo>
                      <a:pt x="8507" y="4303"/>
                      <a:pt x="8307" y="4437"/>
                      <a:pt x="8140" y="4570"/>
                    </a:cubicBezTo>
                    <a:cubicBezTo>
                      <a:pt x="8207" y="4337"/>
                      <a:pt x="8340" y="4070"/>
                      <a:pt x="8607" y="3870"/>
                    </a:cubicBezTo>
                    <a:cubicBezTo>
                      <a:pt x="8665" y="3841"/>
                      <a:pt x="9026" y="3584"/>
                      <a:pt x="9163" y="3584"/>
                    </a:cubicBezTo>
                    <a:close/>
                    <a:moveTo>
                      <a:pt x="11030" y="4725"/>
                    </a:moveTo>
                    <a:cubicBezTo>
                      <a:pt x="11054" y="4725"/>
                      <a:pt x="11081" y="4729"/>
                      <a:pt x="11109" y="4737"/>
                    </a:cubicBezTo>
                    <a:cubicBezTo>
                      <a:pt x="11109" y="4770"/>
                      <a:pt x="11142" y="4870"/>
                      <a:pt x="11142" y="4904"/>
                    </a:cubicBezTo>
                    <a:cubicBezTo>
                      <a:pt x="11209" y="5037"/>
                      <a:pt x="11209" y="5104"/>
                      <a:pt x="11109" y="5204"/>
                    </a:cubicBezTo>
                    <a:cubicBezTo>
                      <a:pt x="10975" y="5404"/>
                      <a:pt x="10642" y="5604"/>
                      <a:pt x="10442" y="5771"/>
                    </a:cubicBezTo>
                    <a:cubicBezTo>
                      <a:pt x="10342" y="5838"/>
                      <a:pt x="10275" y="5904"/>
                      <a:pt x="10175" y="5938"/>
                    </a:cubicBezTo>
                    <a:cubicBezTo>
                      <a:pt x="10208" y="5604"/>
                      <a:pt x="10375" y="5237"/>
                      <a:pt x="10642" y="5037"/>
                    </a:cubicBezTo>
                    <a:cubicBezTo>
                      <a:pt x="10759" y="4920"/>
                      <a:pt x="10851" y="4725"/>
                      <a:pt x="11030" y="4725"/>
                    </a:cubicBezTo>
                    <a:close/>
                    <a:moveTo>
                      <a:pt x="2836" y="0"/>
                    </a:moveTo>
                    <a:cubicBezTo>
                      <a:pt x="1969" y="0"/>
                      <a:pt x="1002" y="234"/>
                      <a:pt x="468" y="1001"/>
                    </a:cubicBezTo>
                    <a:cubicBezTo>
                      <a:pt x="101" y="1535"/>
                      <a:pt x="1" y="2369"/>
                      <a:pt x="468" y="2902"/>
                    </a:cubicBezTo>
                    <a:cubicBezTo>
                      <a:pt x="754" y="3207"/>
                      <a:pt x="1138" y="3316"/>
                      <a:pt x="1539" y="3316"/>
                    </a:cubicBezTo>
                    <a:cubicBezTo>
                      <a:pt x="1840" y="3316"/>
                      <a:pt x="2150" y="3255"/>
                      <a:pt x="2436" y="3169"/>
                    </a:cubicBezTo>
                    <a:cubicBezTo>
                      <a:pt x="2636" y="3770"/>
                      <a:pt x="3170" y="4203"/>
                      <a:pt x="3837" y="4337"/>
                    </a:cubicBezTo>
                    <a:cubicBezTo>
                      <a:pt x="3953" y="4354"/>
                      <a:pt x="4065" y="4363"/>
                      <a:pt x="4172" y="4363"/>
                    </a:cubicBezTo>
                    <a:cubicBezTo>
                      <a:pt x="4467" y="4363"/>
                      <a:pt x="4736" y="4301"/>
                      <a:pt x="5004" y="4203"/>
                    </a:cubicBezTo>
                    <a:cubicBezTo>
                      <a:pt x="5038" y="4437"/>
                      <a:pt x="5171" y="4704"/>
                      <a:pt x="5371" y="4904"/>
                    </a:cubicBezTo>
                    <a:cubicBezTo>
                      <a:pt x="5781" y="5337"/>
                      <a:pt x="6329" y="5510"/>
                      <a:pt x="6865" y="5510"/>
                    </a:cubicBezTo>
                    <a:cubicBezTo>
                      <a:pt x="7072" y="5510"/>
                      <a:pt x="7278" y="5484"/>
                      <a:pt x="7473" y="5437"/>
                    </a:cubicBezTo>
                    <a:cubicBezTo>
                      <a:pt x="7473" y="5504"/>
                      <a:pt x="7473" y="5537"/>
                      <a:pt x="7506" y="5571"/>
                    </a:cubicBezTo>
                    <a:cubicBezTo>
                      <a:pt x="7776" y="6218"/>
                      <a:pt x="8350" y="6647"/>
                      <a:pt x="9001" y="6647"/>
                    </a:cubicBezTo>
                    <a:cubicBezTo>
                      <a:pt x="9156" y="6647"/>
                      <a:pt x="9314" y="6623"/>
                      <a:pt x="9474" y="6572"/>
                    </a:cubicBezTo>
                    <a:cubicBezTo>
                      <a:pt x="9508" y="6572"/>
                      <a:pt x="9608" y="6538"/>
                      <a:pt x="9641" y="6505"/>
                    </a:cubicBezTo>
                    <a:cubicBezTo>
                      <a:pt x="9708" y="6872"/>
                      <a:pt x="10008" y="7205"/>
                      <a:pt x="10475" y="7372"/>
                    </a:cubicBezTo>
                    <a:cubicBezTo>
                      <a:pt x="10629" y="7418"/>
                      <a:pt x="10776" y="7438"/>
                      <a:pt x="10918" y="7438"/>
                    </a:cubicBezTo>
                    <a:cubicBezTo>
                      <a:pt x="11296" y="7438"/>
                      <a:pt x="11636" y="7290"/>
                      <a:pt x="11976" y="7072"/>
                    </a:cubicBezTo>
                    <a:cubicBezTo>
                      <a:pt x="12009" y="7572"/>
                      <a:pt x="12276" y="8073"/>
                      <a:pt x="12510" y="8506"/>
                    </a:cubicBezTo>
                    <a:cubicBezTo>
                      <a:pt x="12567" y="8583"/>
                      <a:pt x="12654" y="8615"/>
                      <a:pt x="12746" y="8615"/>
                    </a:cubicBezTo>
                    <a:cubicBezTo>
                      <a:pt x="12974" y="8615"/>
                      <a:pt x="13229" y="8411"/>
                      <a:pt x="13110" y="8173"/>
                    </a:cubicBezTo>
                    <a:cubicBezTo>
                      <a:pt x="12843" y="7706"/>
                      <a:pt x="12510" y="6938"/>
                      <a:pt x="12710" y="6438"/>
                    </a:cubicBezTo>
                    <a:lnTo>
                      <a:pt x="13210" y="5938"/>
                    </a:lnTo>
                    <a:cubicBezTo>
                      <a:pt x="13310" y="5871"/>
                      <a:pt x="13310" y="5704"/>
                      <a:pt x="13177" y="5704"/>
                    </a:cubicBezTo>
                    <a:cubicBezTo>
                      <a:pt x="13154" y="5703"/>
                      <a:pt x="13132" y="5702"/>
                      <a:pt x="13110" y="5702"/>
                    </a:cubicBezTo>
                    <a:cubicBezTo>
                      <a:pt x="12613" y="5702"/>
                      <a:pt x="12269" y="6059"/>
                      <a:pt x="12110" y="6538"/>
                    </a:cubicBezTo>
                    <a:cubicBezTo>
                      <a:pt x="12110" y="6572"/>
                      <a:pt x="12110" y="6605"/>
                      <a:pt x="12043" y="6672"/>
                    </a:cubicBezTo>
                    <a:cubicBezTo>
                      <a:pt x="11722" y="6825"/>
                      <a:pt x="11365" y="6920"/>
                      <a:pt x="11050" y="6920"/>
                    </a:cubicBezTo>
                    <a:cubicBezTo>
                      <a:pt x="10612" y="6920"/>
                      <a:pt x="10252" y="6737"/>
                      <a:pt x="10175" y="6271"/>
                    </a:cubicBezTo>
                    <a:cubicBezTo>
                      <a:pt x="10442" y="6105"/>
                      <a:pt x="10675" y="5938"/>
                      <a:pt x="10875" y="5738"/>
                    </a:cubicBezTo>
                    <a:cubicBezTo>
                      <a:pt x="11142" y="5504"/>
                      <a:pt x="11576" y="5104"/>
                      <a:pt x="11542" y="4737"/>
                    </a:cubicBezTo>
                    <a:cubicBezTo>
                      <a:pt x="11509" y="4437"/>
                      <a:pt x="11209" y="4237"/>
                      <a:pt x="10909" y="4237"/>
                    </a:cubicBezTo>
                    <a:cubicBezTo>
                      <a:pt x="10508" y="4270"/>
                      <a:pt x="10141" y="4704"/>
                      <a:pt x="9908" y="5037"/>
                    </a:cubicBezTo>
                    <a:cubicBezTo>
                      <a:pt x="9708" y="5337"/>
                      <a:pt x="9641" y="5738"/>
                      <a:pt x="9641" y="6105"/>
                    </a:cubicBezTo>
                    <a:cubicBezTo>
                      <a:pt x="9541" y="6105"/>
                      <a:pt x="9474" y="6171"/>
                      <a:pt x="9374" y="6171"/>
                    </a:cubicBezTo>
                    <a:cubicBezTo>
                      <a:pt x="9352" y="6172"/>
                      <a:pt x="9329" y="6173"/>
                      <a:pt x="9307" y="6173"/>
                    </a:cubicBezTo>
                    <a:cubicBezTo>
                      <a:pt x="8678" y="6173"/>
                      <a:pt x="8269" y="5721"/>
                      <a:pt x="8140" y="5237"/>
                    </a:cubicBezTo>
                    <a:cubicBezTo>
                      <a:pt x="8474" y="5070"/>
                      <a:pt x="8807" y="4870"/>
                      <a:pt x="9041" y="4603"/>
                    </a:cubicBezTo>
                    <a:cubicBezTo>
                      <a:pt x="9308" y="4370"/>
                      <a:pt x="9708" y="4003"/>
                      <a:pt x="9708" y="3603"/>
                    </a:cubicBezTo>
                    <a:cubicBezTo>
                      <a:pt x="9724" y="3187"/>
                      <a:pt x="9472" y="3047"/>
                      <a:pt x="9161" y="3047"/>
                    </a:cubicBezTo>
                    <a:cubicBezTo>
                      <a:pt x="8823" y="3047"/>
                      <a:pt x="8415" y="3213"/>
                      <a:pt x="8207" y="3369"/>
                    </a:cubicBezTo>
                    <a:cubicBezTo>
                      <a:pt x="7773" y="3703"/>
                      <a:pt x="7406" y="4237"/>
                      <a:pt x="7373" y="4837"/>
                    </a:cubicBezTo>
                    <a:cubicBezTo>
                      <a:pt x="7306" y="4837"/>
                      <a:pt x="7239" y="4870"/>
                      <a:pt x="7173" y="4870"/>
                    </a:cubicBezTo>
                    <a:cubicBezTo>
                      <a:pt x="7076" y="4882"/>
                      <a:pt x="6978" y="4889"/>
                      <a:pt x="6879" y="4889"/>
                    </a:cubicBezTo>
                    <a:cubicBezTo>
                      <a:pt x="6431" y="4889"/>
                      <a:pt x="5978" y="4753"/>
                      <a:pt x="5705" y="4370"/>
                    </a:cubicBezTo>
                    <a:cubicBezTo>
                      <a:pt x="5638" y="4237"/>
                      <a:pt x="5572" y="4070"/>
                      <a:pt x="5538" y="3936"/>
                    </a:cubicBezTo>
                    <a:cubicBezTo>
                      <a:pt x="5805" y="3836"/>
                      <a:pt x="6039" y="3603"/>
                      <a:pt x="6305" y="3436"/>
                    </a:cubicBezTo>
                    <a:cubicBezTo>
                      <a:pt x="6572" y="3202"/>
                      <a:pt x="7673" y="2535"/>
                      <a:pt x="7273" y="2002"/>
                    </a:cubicBezTo>
                    <a:cubicBezTo>
                      <a:pt x="7156" y="1862"/>
                      <a:pt x="7006" y="1805"/>
                      <a:pt x="6839" y="1805"/>
                    </a:cubicBezTo>
                    <a:cubicBezTo>
                      <a:pt x="6290" y="1805"/>
                      <a:pt x="5568" y="2421"/>
                      <a:pt x="5338" y="2702"/>
                    </a:cubicBezTo>
                    <a:cubicBezTo>
                      <a:pt x="5038" y="3069"/>
                      <a:pt x="4938" y="3436"/>
                      <a:pt x="4938" y="3870"/>
                    </a:cubicBezTo>
                    <a:cubicBezTo>
                      <a:pt x="4802" y="3891"/>
                      <a:pt x="4664" y="3902"/>
                      <a:pt x="4527" y="3902"/>
                    </a:cubicBezTo>
                    <a:cubicBezTo>
                      <a:pt x="3819" y="3902"/>
                      <a:pt x="3132" y="3606"/>
                      <a:pt x="2936" y="2936"/>
                    </a:cubicBezTo>
                    <a:cubicBezTo>
                      <a:pt x="3637" y="2669"/>
                      <a:pt x="4638" y="2068"/>
                      <a:pt x="4804" y="1268"/>
                    </a:cubicBezTo>
                    <a:cubicBezTo>
                      <a:pt x="4880" y="929"/>
                      <a:pt x="4551" y="834"/>
                      <a:pt x="4191" y="834"/>
                    </a:cubicBezTo>
                    <a:cubicBezTo>
                      <a:pt x="3912" y="834"/>
                      <a:pt x="3615" y="891"/>
                      <a:pt x="3470" y="934"/>
                    </a:cubicBezTo>
                    <a:cubicBezTo>
                      <a:pt x="2703" y="1234"/>
                      <a:pt x="2269" y="1935"/>
                      <a:pt x="2336" y="2735"/>
                    </a:cubicBezTo>
                    <a:cubicBezTo>
                      <a:pt x="2084" y="2804"/>
                      <a:pt x="1832" y="2849"/>
                      <a:pt x="1606" y="2849"/>
                    </a:cubicBezTo>
                    <a:cubicBezTo>
                      <a:pt x="1173" y="2849"/>
                      <a:pt x="834" y="2684"/>
                      <a:pt x="768" y="2202"/>
                    </a:cubicBezTo>
                    <a:cubicBezTo>
                      <a:pt x="601" y="1001"/>
                      <a:pt x="2036" y="667"/>
                      <a:pt x="2936" y="334"/>
                    </a:cubicBezTo>
                    <a:cubicBezTo>
                      <a:pt x="3136" y="234"/>
                      <a:pt x="3036" y="0"/>
                      <a:pt x="283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26"/>
              <p:cNvSpPr/>
              <p:nvPr/>
            </p:nvSpPr>
            <p:spPr>
              <a:xfrm>
                <a:off x="3363400" y="879850"/>
                <a:ext cx="316625" cy="129125"/>
              </a:xfrm>
              <a:custGeom>
                <a:avLst/>
                <a:gdLst/>
                <a:ahLst/>
                <a:cxnLst/>
                <a:rect l="l" t="t" r="r" b="b"/>
                <a:pathLst>
                  <a:path w="12665" h="5165" extrusionOk="0">
                    <a:moveTo>
                      <a:pt x="589" y="1"/>
                    </a:moveTo>
                    <a:cubicBezTo>
                      <a:pt x="494" y="1"/>
                      <a:pt x="398" y="5"/>
                      <a:pt x="301" y="16"/>
                    </a:cubicBezTo>
                    <a:cubicBezTo>
                      <a:pt x="101" y="49"/>
                      <a:pt x="1" y="350"/>
                      <a:pt x="234" y="450"/>
                    </a:cubicBezTo>
                    <a:cubicBezTo>
                      <a:pt x="668" y="616"/>
                      <a:pt x="1235" y="650"/>
                      <a:pt x="1669" y="783"/>
                    </a:cubicBezTo>
                    <a:cubicBezTo>
                      <a:pt x="2236" y="850"/>
                      <a:pt x="2769" y="983"/>
                      <a:pt x="3270" y="1117"/>
                    </a:cubicBezTo>
                    <a:cubicBezTo>
                      <a:pt x="4337" y="1384"/>
                      <a:pt x="5438" y="1717"/>
                      <a:pt x="6472" y="2151"/>
                    </a:cubicBezTo>
                    <a:cubicBezTo>
                      <a:pt x="8507" y="2951"/>
                      <a:pt x="10341" y="4119"/>
                      <a:pt x="12276" y="5153"/>
                    </a:cubicBezTo>
                    <a:cubicBezTo>
                      <a:pt x="12304" y="5161"/>
                      <a:pt x="12332" y="5165"/>
                      <a:pt x="12358" y="5165"/>
                    </a:cubicBezTo>
                    <a:cubicBezTo>
                      <a:pt x="12546" y="5165"/>
                      <a:pt x="12664" y="4970"/>
                      <a:pt x="12576" y="4853"/>
                    </a:cubicBezTo>
                    <a:cubicBezTo>
                      <a:pt x="10909" y="3352"/>
                      <a:pt x="8807" y="2318"/>
                      <a:pt x="6739" y="1517"/>
                    </a:cubicBezTo>
                    <a:cubicBezTo>
                      <a:pt x="5738" y="1150"/>
                      <a:pt x="4671" y="817"/>
                      <a:pt x="3603" y="516"/>
                    </a:cubicBezTo>
                    <a:cubicBezTo>
                      <a:pt x="3070" y="383"/>
                      <a:pt x="2503" y="283"/>
                      <a:pt x="2002" y="183"/>
                    </a:cubicBezTo>
                    <a:cubicBezTo>
                      <a:pt x="1555" y="127"/>
                      <a:pt x="1084" y="1"/>
                      <a:pt x="58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26"/>
              <p:cNvSpPr/>
              <p:nvPr/>
            </p:nvSpPr>
            <p:spPr>
              <a:xfrm>
                <a:off x="3357575" y="972800"/>
                <a:ext cx="341100" cy="145125"/>
              </a:xfrm>
              <a:custGeom>
                <a:avLst/>
                <a:gdLst/>
                <a:ahLst/>
                <a:cxnLst/>
                <a:rect l="l" t="t" r="r" b="b"/>
                <a:pathLst>
                  <a:path w="13644" h="5805" extrusionOk="0">
                    <a:moveTo>
                      <a:pt x="167" y="1"/>
                    </a:moveTo>
                    <a:cubicBezTo>
                      <a:pt x="34" y="1"/>
                      <a:pt x="0" y="167"/>
                      <a:pt x="134" y="234"/>
                    </a:cubicBezTo>
                    <a:cubicBezTo>
                      <a:pt x="2502" y="801"/>
                      <a:pt x="4837" y="1468"/>
                      <a:pt x="7072" y="2436"/>
                    </a:cubicBezTo>
                    <a:cubicBezTo>
                      <a:pt x="8173" y="2869"/>
                      <a:pt x="9240" y="3370"/>
                      <a:pt x="10308" y="3970"/>
                    </a:cubicBezTo>
                    <a:cubicBezTo>
                      <a:pt x="10808" y="4270"/>
                      <a:pt x="11342" y="4571"/>
                      <a:pt x="11842" y="4838"/>
                    </a:cubicBezTo>
                    <a:cubicBezTo>
                      <a:pt x="12376" y="5171"/>
                      <a:pt x="12876" y="5571"/>
                      <a:pt x="13410" y="5805"/>
                    </a:cubicBezTo>
                    <a:cubicBezTo>
                      <a:pt x="13577" y="5805"/>
                      <a:pt x="13643" y="5671"/>
                      <a:pt x="13543" y="5605"/>
                    </a:cubicBezTo>
                    <a:cubicBezTo>
                      <a:pt x="12743" y="4771"/>
                      <a:pt x="11542" y="4170"/>
                      <a:pt x="10541" y="3603"/>
                    </a:cubicBezTo>
                    <a:cubicBezTo>
                      <a:pt x="9474" y="2969"/>
                      <a:pt x="8340" y="2436"/>
                      <a:pt x="7205" y="1969"/>
                    </a:cubicBezTo>
                    <a:cubicBezTo>
                      <a:pt x="4970" y="1068"/>
                      <a:pt x="2569" y="301"/>
                      <a:pt x="16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26"/>
              <p:cNvSpPr/>
              <p:nvPr/>
            </p:nvSpPr>
            <p:spPr>
              <a:xfrm>
                <a:off x="3315875" y="1085925"/>
                <a:ext cx="354450" cy="137200"/>
              </a:xfrm>
              <a:custGeom>
                <a:avLst/>
                <a:gdLst/>
                <a:ahLst/>
                <a:cxnLst/>
                <a:rect l="l" t="t" r="r" b="b"/>
                <a:pathLst>
                  <a:path w="14178" h="5488" extrusionOk="0">
                    <a:moveTo>
                      <a:pt x="2095" y="1"/>
                    </a:moveTo>
                    <a:cubicBezTo>
                      <a:pt x="1447" y="1"/>
                      <a:pt x="802" y="47"/>
                      <a:pt x="167" y="146"/>
                    </a:cubicBezTo>
                    <a:cubicBezTo>
                      <a:pt x="0" y="212"/>
                      <a:pt x="0" y="446"/>
                      <a:pt x="201" y="446"/>
                    </a:cubicBezTo>
                    <a:cubicBezTo>
                      <a:pt x="2802" y="446"/>
                      <a:pt x="5371" y="746"/>
                      <a:pt x="7806" y="1714"/>
                    </a:cubicBezTo>
                    <a:cubicBezTo>
                      <a:pt x="8973" y="2147"/>
                      <a:pt x="10141" y="2748"/>
                      <a:pt x="11175" y="3448"/>
                    </a:cubicBezTo>
                    <a:cubicBezTo>
                      <a:pt x="11709" y="3815"/>
                      <a:pt x="12209" y="4215"/>
                      <a:pt x="12676" y="4616"/>
                    </a:cubicBezTo>
                    <a:cubicBezTo>
                      <a:pt x="13025" y="4901"/>
                      <a:pt x="13434" y="5488"/>
                      <a:pt x="13875" y="5488"/>
                    </a:cubicBezTo>
                    <a:cubicBezTo>
                      <a:pt x="13898" y="5488"/>
                      <a:pt x="13921" y="5486"/>
                      <a:pt x="13944" y="5483"/>
                    </a:cubicBezTo>
                    <a:cubicBezTo>
                      <a:pt x="14077" y="5450"/>
                      <a:pt x="14177" y="5283"/>
                      <a:pt x="14177" y="5149"/>
                    </a:cubicBezTo>
                    <a:cubicBezTo>
                      <a:pt x="14177" y="4616"/>
                      <a:pt x="13377" y="4149"/>
                      <a:pt x="13010" y="3882"/>
                    </a:cubicBezTo>
                    <a:cubicBezTo>
                      <a:pt x="12509" y="3481"/>
                      <a:pt x="12009" y="3148"/>
                      <a:pt x="11509" y="2814"/>
                    </a:cubicBezTo>
                    <a:cubicBezTo>
                      <a:pt x="10341" y="2114"/>
                      <a:pt x="9140" y="1480"/>
                      <a:pt x="7873" y="1080"/>
                    </a:cubicBezTo>
                    <a:cubicBezTo>
                      <a:pt x="6065" y="427"/>
                      <a:pt x="4068" y="1"/>
                      <a:pt x="209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26"/>
              <p:cNvSpPr/>
              <p:nvPr/>
            </p:nvSpPr>
            <p:spPr>
              <a:xfrm>
                <a:off x="3440125" y="1197125"/>
                <a:ext cx="150750" cy="50175"/>
              </a:xfrm>
              <a:custGeom>
                <a:avLst/>
                <a:gdLst/>
                <a:ahLst/>
                <a:cxnLst/>
                <a:rect l="l" t="t" r="r" b="b"/>
                <a:pathLst>
                  <a:path w="6030" h="2007" extrusionOk="0">
                    <a:moveTo>
                      <a:pt x="67" y="1"/>
                    </a:moveTo>
                    <a:cubicBezTo>
                      <a:pt x="1" y="1"/>
                      <a:pt x="1" y="168"/>
                      <a:pt x="67" y="168"/>
                    </a:cubicBezTo>
                    <a:cubicBezTo>
                      <a:pt x="2102" y="334"/>
                      <a:pt x="4037" y="1035"/>
                      <a:pt x="5838" y="2002"/>
                    </a:cubicBezTo>
                    <a:cubicBezTo>
                      <a:pt x="5847" y="2005"/>
                      <a:pt x="5856" y="2007"/>
                      <a:pt x="5865" y="2007"/>
                    </a:cubicBezTo>
                    <a:cubicBezTo>
                      <a:pt x="5955" y="2007"/>
                      <a:pt x="6029" y="1866"/>
                      <a:pt x="5938" y="1835"/>
                    </a:cubicBezTo>
                    <a:cubicBezTo>
                      <a:pt x="4270" y="535"/>
                      <a:pt x="2202" y="1"/>
                      <a:pt x="6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4" name="Google Shape;554;p26"/>
            <p:cNvGrpSpPr/>
            <p:nvPr/>
          </p:nvGrpSpPr>
          <p:grpSpPr>
            <a:xfrm rot="-2700000">
              <a:off x="838948" y="840954"/>
              <a:ext cx="310902" cy="239933"/>
              <a:chOff x="4882422" y="4353914"/>
              <a:chExt cx="235250" cy="181550"/>
            </a:xfrm>
          </p:grpSpPr>
          <p:sp>
            <p:nvSpPr>
              <p:cNvPr id="555" name="Google Shape;555;p26"/>
              <p:cNvSpPr/>
              <p:nvPr/>
            </p:nvSpPr>
            <p:spPr>
              <a:xfrm>
                <a:off x="4990847" y="4415089"/>
                <a:ext cx="39300" cy="35825"/>
              </a:xfrm>
              <a:custGeom>
                <a:avLst/>
                <a:gdLst/>
                <a:ahLst/>
                <a:cxnLst/>
                <a:rect l="l" t="t" r="r" b="b"/>
                <a:pathLst>
                  <a:path w="1572" h="1433" fill="none" extrusionOk="0">
                    <a:moveTo>
                      <a:pt x="219" y="0"/>
                    </a:moveTo>
                    <a:cubicBezTo>
                      <a:pt x="0" y="796"/>
                      <a:pt x="856" y="1433"/>
                      <a:pt x="1572" y="1075"/>
                    </a:cubicBezTo>
                  </a:path>
                </a:pathLst>
              </a:custGeom>
              <a:solidFill>
                <a:schemeClr val="lt2"/>
              </a:solidFill>
              <a:ln w="179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26"/>
              <p:cNvSpPr/>
              <p:nvPr/>
            </p:nvSpPr>
            <p:spPr>
              <a:xfrm>
                <a:off x="4976422" y="4364364"/>
                <a:ext cx="31850" cy="29000"/>
              </a:xfrm>
              <a:custGeom>
                <a:avLst/>
                <a:gdLst/>
                <a:ahLst/>
                <a:cxnLst/>
                <a:rect l="l" t="t" r="r" b="b"/>
                <a:pathLst>
                  <a:path w="1274" h="1160" extrusionOk="0">
                    <a:moveTo>
                      <a:pt x="647" y="0"/>
                    </a:moveTo>
                    <a:cubicBezTo>
                      <a:pt x="498" y="0"/>
                      <a:pt x="348" y="60"/>
                      <a:pt x="239" y="179"/>
                    </a:cubicBezTo>
                    <a:cubicBezTo>
                      <a:pt x="0" y="398"/>
                      <a:pt x="0" y="776"/>
                      <a:pt x="239" y="995"/>
                    </a:cubicBezTo>
                    <a:cubicBezTo>
                      <a:pt x="348" y="1104"/>
                      <a:pt x="498" y="1159"/>
                      <a:pt x="647" y="1159"/>
                    </a:cubicBezTo>
                    <a:cubicBezTo>
                      <a:pt x="796" y="1159"/>
                      <a:pt x="945" y="1104"/>
                      <a:pt x="1055" y="995"/>
                    </a:cubicBezTo>
                    <a:cubicBezTo>
                      <a:pt x="1273" y="776"/>
                      <a:pt x="1273" y="398"/>
                      <a:pt x="1055" y="179"/>
                    </a:cubicBezTo>
                    <a:cubicBezTo>
                      <a:pt x="945" y="60"/>
                      <a:pt x="796" y="0"/>
                      <a:pt x="6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26"/>
              <p:cNvSpPr/>
              <p:nvPr/>
            </p:nvSpPr>
            <p:spPr>
              <a:xfrm>
                <a:off x="5050022" y="4414089"/>
                <a:ext cx="31850" cy="29000"/>
              </a:xfrm>
              <a:custGeom>
                <a:avLst/>
                <a:gdLst/>
                <a:ahLst/>
                <a:cxnLst/>
                <a:rect l="l" t="t" r="r" b="b"/>
                <a:pathLst>
                  <a:path w="1274" h="1160" extrusionOk="0">
                    <a:moveTo>
                      <a:pt x="627" y="1"/>
                    </a:moveTo>
                    <a:cubicBezTo>
                      <a:pt x="478" y="1"/>
                      <a:pt x="329" y="60"/>
                      <a:pt x="219" y="180"/>
                    </a:cubicBezTo>
                    <a:cubicBezTo>
                      <a:pt x="0" y="398"/>
                      <a:pt x="0" y="776"/>
                      <a:pt x="219" y="995"/>
                    </a:cubicBezTo>
                    <a:cubicBezTo>
                      <a:pt x="329" y="1105"/>
                      <a:pt x="478" y="1159"/>
                      <a:pt x="627" y="1159"/>
                    </a:cubicBezTo>
                    <a:cubicBezTo>
                      <a:pt x="776" y="1159"/>
                      <a:pt x="925" y="1105"/>
                      <a:pt x="1035" y="995"/>
                    </a:cubicBezTo>
                    <a:cubicBezTo>
                      <a:pt x="1273" y="776"/>
                      <a:pt x="1273" y="398"/>
                      <a:pt x="1035" y="180"/>
                    </a:cubicBezTo>
                    <a:cubicBezTo>
                      <a:pt x="925" y="60"/>
                      <a:pt x="776" y="1"/>
                      <a:pt x="6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26"/>
              <p:cNvSpPr/>
              <p:nvPr/>
            </p:nvSpPr>
            <p:spPr>
              <a:xfrm>
                <a:off x="5041572" y="4459339"/>
                <a:ext cx="76100" cy="76125"/>
              </a:xfrm>
              <a:custGeom>
                <a:avLst/>
                <a:gdLst/>
                <a:ahLst/>
                <a:cxnLst/>
                <a:rect l="l" t="t" r="r" b="b"/>
                <a:pathLst>
                  <a:path w="3044" h="3045" extrusionOk="0">
                    <a:moveTo>
                      <a:pt x="1532" y="1"/>
                    </a:moveTo>
                    <a:cubicBezTo>
                      <a:pt x="677" y="1"/>
                      <a:pt x="0" y="677"/>
                      <a:pt x="0" y="1513"/>
                    </a:cubicBezTo>
                    <a:cubicBezTo>
                      <a:pt x="0" y="2368"/>
                      <a:pt x="677" y="3044"/>
                      <a:pt x="1532" y="3044"/>
                    </a:cubicBezTo>
                    <a:cubicBezTo>
                      <a:pt x="2367" y="3044"/>
                      <a:pt x="3044" y="2368"/>
                      <a:pt x="3044" y="1513"/>
                    </a:cubicBezTo>
                    <a:cubicBezTo>
                      <a:pt x="3044" y="697"/>
                      <a:pt x="2367" y="1"/>
                      <a:pt x="15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26"/>
              <p:cNvSpPr/>
              <p:nvPr/>
            </p:nvSpPr>
            <p:spPr>
              <a:xfrm>
                <a:off x="4882422" y="4353914"/>
                <a:ext cx="76125" cy="75625"/>
              </a:xfrm>
              <a:custGeom>
                <a:avLst/>
                <a:gdLst/>
                <a:ahLst/>
                <a:cxnLst/>
                <a:rect l="l" t="t" r="r" b="b"/>
                <a:pathLst>
                  <a:path w="3045" h="3025" extrusionOk="0">
                    <a:moveTo>
                      <a:pt x="1532" y="1"/>
                    </a:moveTo>
                    <a:cubicBezTo>
                      <a:pt x="677" y="1"/>
                      <a:pt x="1" y="657"/>
                      <a:pt x="1" y="1512"/>
                    </a:cubicBezTo>
                    <a:cubicBezTo>
                      <a:pt x="1" y="2348"/>
                      <a:pt x="677" y="3024"/>
                      <a:pt x="1532" y="3024"/>
                    </a:cubicBezTo>
                    <a:cubicBezTo>
                      <a:pt x="2368" y="3024"/>
                      <a:pt x="3044" y="2348"/>
                      <a:pt x="3044" y="1512"/>
                    </a:cubicBezTo>
                    <a:cubicBezTo>
                      <a:pt x="3044" y="697"/>
                      <a:pt x="2368" y="1"/>
                      <a:pt x="15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60" name="Google Shape;560;p26"/>
          <p:cNvSpPr/>
          <p:nvPr/>
        </p:nvSpPr>
        <p:spPr>
          <a:xfrm rot="10800000">
            <a:off x="5" y="1440249"/>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26"/>
          <p:cNvSpPr/>
          <p:nvPr/>
        </p:nvSpPr>
        <p:spPr>
          <a:xfrm>
            <a:off x="376249" y="4391820"/>
            <a:ext cx="343752" cy="303049"/>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2" name="Google Shape;562;p26"/>
          <p:cNvGrpSpPr/>
          <p:nvPr/>
        </p:nvGrpSpPr>
        <p:grpSpPr>
          <a:xfrm>
            <a:off x="2121325" y="1000564"/>
            <a:ext cx="256063" cy="319186"/>
            <a:chOff x="2121325" y="1000564"/>
            <a:chExt cx="256063" cy="319186"/>
          </a:xfrm>
        </p:grpSpPr>
        <p:sp>
          <p:nvSpPr>
            <p:cNvPr id="563" name="Google Shape;563;p26"/>
            <p:cNvSpPr/>
            <p:nvPr/>
          </p:nvSpPr>
          <p:spPr>
            <a:xfrm rot="-5400000">
              <a:off x="2283888" y="964664"/>
              <a:ext cx="57600" cy="129400"/>
            </a:xfrm>
            <a:custGeom>
              <a:avLst/>
              <a:gdLst/>
              <a:ahLst/>
              <a:cxnLst/>
              <a:rect l="l" t="t" r="r" b="b"/>
              <a:pathLst>
                <a:path w="2304" h="5176" extrusionOk="0">
                  <a:moveTo>
                    <a:pt x="1107" y="1"/>
                  </a:moveTo>
                  <a:cubicBezTo>
                    <a:pt x="725" y="1"/>
                    <a:pt x="361" y="211"/>
                    <a:pt x="254" y="700"/>
                  </a:cubicBezTo>
                  <a:cubicBezTo>
                    <a:pt x="0" y="1969"/>
                    <a:pt x="0" y="3209"/>
                    <a:pt x="224" y="4478"/>
                  </a:cubicBezTo>
                  <a:cubicBezTo>
                    <a:pt x="313" y="4965"/>
                    <a:pt x="663" y="5175"/>
                    <a:pt x="1039" y="5175"/>
                  </a:cubicBezTo>
                  <a:cubicBezTo>
                    <a:pt x="1610" y="5175"/>
                    <a:pt x="2241" y="4688"/>
                    <a:pt x="2106" y="3941"/>
                  </a:cubicBezTo>
                  <a:cubicBezTo>
                    <a:pt x="1942" y="3030"/>
                    <a:pt x="1957" y="2119"/>
                    <a:pt x="2151" y="1208"/>
                  </a:cubicBezTo>
                  <a:cubicBezTo>
                    <a:pt x="2304" y="480"/>
                    <a:pt x="1684" y="1"/>
                    <a:pt x="110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26"/>
            <p:cNvSpPr/>
            <p:nvPr/>
          </p:nvSpPr>
          <p:spPr>
            <a:xfrm rot="-3370778">
              <a:off x="2225550" y="1076627"/>
              <a:ext cx="63151" cy="149252"/>
            </a:xfrm>
            <a:custGeom>
              <a:avLst/>
              <a:gdLst/>
              <a:ahLst/>
              <a:cxnLst/>
              <a:rect l="l" t="t" r="r" b="b"/>
              <a:pathLst>
                <a:path w="2526" h="5970" extrusionOk="0">
                  <a:moveTo>
                    <a:pt x="1338" y="0"/>
                  </a:moveTo>
                  <a:cubicBezTo>
                    <a:pt x="954" y="0"/>
                    <a:pt x="583" y="214"/>
                    <a:pt x="464" y="709"/>
                  </a:cubicBezTo>
                  <a:cubicBezTo>
                    <a:pt x="106" y="2128"/>
                    <a:pt x="1" y="3576"/>
                    <a:pt x="150" y="5040"/>
                  </a:cubicBezTo>
                  <a:cubicBezTo>
                    <a:pt x="218" y="5656"/>
                    <a:pt x="747" y="5970"/>
                    <a:pt x="1238" y="5970"/>
                  </a:cubicBezTo>
                  <a:cubicBezTo>
                    <a:pt x="1724" y="5970"/>
                    <a:pt x="2174" y="5664"/>
                    <a:pt x="2107" y="5040"/>
                  </a:cubicBezTo>
                  <a:cubicBezTo>
                    <a:pt x="1972" y="3756"/>
                    <a:pt x="2047" y="2486"/>
                    <a:pt x="2346" y="1231"/>
                  </a:cubicBezTo>
                  <a:cubicBezTo>
                    <a:pt x="2525" y="486"/>
                    <a:pt x="1917" y="0"/>
                    <a:pt x="13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26"/>
            <p:cNvSpPr/>
            <p:nvPr/>
          </p:nvSpPr>
          <p:spPr>
            <a:xfrm>
              <a:off x="2121325" y="1162150"/>
              <a:ext cx="65825" cy="157600"/>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6" name="Google Shape;566;p26"/>
          <p:cNvGrpSpPr/>
          <p:nvPr/>
        </p:nvGrpSpPr>
        <p:grpSpPr>
          <a:xfrm rot="-3818857">
            <a:off x="8438424" y="4418946"/>
            <a:ext cx="316777" cy="248816"/>
            <a:chOff x="4181197" y="354494"/>
            <a:chExt cx="316771" cy="248811"/>
          </a:xfrm>
        </p:grpSpPr>
        <p:sp>
          <p:nvSpPr>
            <p:cNvPr id="567" name="Google Shape;567;p26"/>
            <p:cNvSpPr/>
            <p:nvPr/>
          </p:nvSpPr>
          <p:spPr>
            <a:xfrm>
              <a:off x="4181197" y="55008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26"/>
            <p:cNvSpPr/>
            <p:nvPr/>
          </p:nvSpPr>
          <p:spPr>
            <a:xfrm>
              <a:off x="4257040" y="354494"/>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26"/>
            <p:cNvSpPr/>
            <p:nvPr/>
          </p:nvSpPr>
          <p:spPr>
            <a:xfrm>
              <a:off x="4367816" y="426006"/>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0" name="Google Shape;570;p26"/>
          <p:cNvSpPr/>
          <p:nvPr/>
        </p:nvSpPr>
        <p:spPr>
          <a:xfrm>
            <a:off x="8131566" y="-329725"/>
            <a:ext cx="1310812" cy="1222404"/>
          </a:xfrm>
          <a:custGeom>
            <a:avLst/>
            <a:gdLst/>
            <a:ahLst/>
            <a:cxnLst/>
            <a:rect l="l" t="t" r="r" b="b"/>
            <a:pathLst>
              <a:path w="44540" h="41536" extrusionOk="0">
                <a:moveTo>
                  <a:pt x="29810" y="1"/>
                </a:moveTo>
                <a:cubicBezTo>
                  <a:pt x="18468" y="1"/>
                  <a:pt x="0" y="28135"/>
                  <a:pt x="4917" y="37113"/>
                </a:cubicBezTo>
                <a:cubicBezTo>
                  <a:pt x="5593" y="38327"/>
                  <a:pt x="7065" y="39043"/>
                  <a:pt x="8378" y="39520"/>
                </a:cubicBezTo>
                <a:cubicBezTo>
                  <a:pt x="12278" y="40914"/>
                  <a:pt x="15789" y="41536"/>
                  <a:pt x="18924" y="41536"/>
                </a:cubicBezTo>
                <a:cubicBezTo>
                  <a:pt x="41297" y="41536"/>
                  <a:pt x="44539" y="9881"/>
                  <a:pt x="33443" y="1227"/>
                </a:cubicBezTo>
                <a:cubicBezTo>
                  <a:pt x="32361" y="384"/>
                  <a:pt x="31134" y="1"/>
                  <a:pt x="2981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26"/>
          <p:cNvSpPr txBox="1">
            <a:spLocks noGrp="1"/>
          </p:cNvSpPr>
          <p:nvPr>
            <p:ph type="ctrTitle"/>
          </p:nvPr>
        </p:nvSpPr>
        <p:spPr>
          <a:xfrm flipH="1">
            <a:off x="2506650" y="2522575"/>
            <a:ext cx="1601400" cy="577800"/>
          </a:xfrm>
          <a:prstGeom prst="rect">
            <a:avLst/>
          </a:prstGeom>
          <a:noFill/>
          <a:ln>
            <a:noFill/>
          </a:ln>
        </p:spPr>
        <p:txBody>
          <a:bodyPr spcFirstLastPara="1" wrap="square" lIns="91425" tIns="91425" rIns="91425" bIns="91425" anchor="b" anchorCtr="0">
            <a:normAutofit/>
          </a:bodyPr>
          <a:lstStyle>
            <a:lvl1pPr lvl="0" algn="r">
              <a:lnSpc>
                <a:spcPct val="100000"/>
              </a:lnSpc>
              <a:spcBef>
                <a:spcPts val="0"/>
              </a:spcBef>
              <a:spcAft>
                <a:spcPts val="0"/>
              </a:spcAft>
              <a:buSzPts val="3300"/>
              <a:buNone/>
              <a:defRPr sz="3300"/>
            </a:lvl1pPr>
            <a:lvl2pPr lvl="1" algn="r">
              <a:lnSpc>
                <a:spcPct val="100000"/>
              </a:lnSpc>
              <a:spcBef>
                <a:spcPts val="0"/>
              </a:spcBef>
              <a:spcAft>
                <a:spcPts val="0"/>
              </a:spcAft>
              <a:buClr>
                <a:schemeClr val="dk2"/>
              </a:buClr>
              <a:buSzPts val="1800"/>
              <a:buNone/>
              <a:defRPr sz="1800">
                <a:solidFill>
                  <a:schemeClr val="dk2"/>
                </a:solidFill>
              </a:defRPr>
            </a:lvl2pPr>
            <a:lvl3pPr lvl="2" algn="r">
              <a:lnSpc>
                <a:spcPct val="100000"/>
              </a:lnSpc>
              <a:spcBef>
                <a:spcPts val="0"/>
              </a:spcBef>
              <a:spcAft>
                <a:spcPts val="0"/>
              </a:spcAft>
              <a:buClr>
                <a:schemeClr val="dk2"/>
              </a:buClr>
              <a:buSzPts val="1800"/>
              <a:buNone/>
              <a:defRPr sz="1800">
                <a:solidFill>
                  <a:schemeClr val="dk2"/>
                </a:solidFill>
              </a:defRPr>
            </a:lvl3pPr>
            <a:lvl4pPr lvl="3" algn="r">
              <a:lnSpc>
                <a:spcPct val="100000"/>
              </a:lnSpc>
              <a:spcBef>
                <a:spcPts val="0"/>
              </a:spcBef>
              <a:spcAft>
                <a:spcPts val="0"/>
              </a:spcAft>
              <a:buClr>
                <a:schemeClr val="dk2"/>
              </a:buClr>
              <a:buSzPts val="1800"/>
              <a:buNone/>
              <a:defRPr sz="1800">
                <a:solidFill>
                  <a:schemeClr val="dk2"/>
                </a:solidFill>
              </a:defRPr>
            </a:lvl4pPr>
            <a:lvl5pPr lvl="4" algn="r">
              <a:lnSpc>
                <a:spcPct val="100000"/>
              </a:lnSpc>
              <a:spcBef>
                <a:spcPts val="0"/>
              </a:spcBef>
              <a:spcAft>
                <a:spcPts val="0"/>
              </a:spcAft>
              <a:buClr>
                <a:schemeClr val="dk2"/>
              </a:buClr>
              <a:buSzPts val="1800"/>
              <a:buNone/>
              <a:defRPr sz="1800">
                <a:solidFill>
                  <a:schemeClr val="dk2"/>
                </a:solidFill>
              </a:defRPr>
            </a:lvl5pPr>
            <a:lvl6pPr lvl="5" algn="r">
              <a:lnSpc>
                <a:spcPct val="100000"/>
              </a:lnSpc>
              <a:spcBef>
                <a:spcPts val="0"/>
              </a:spcBef>
              <a:spcAft>
                <a:spcPts val="0"/>
              </a:spcAft>
              <a:buClr>
                <a:schemeClr val="dk2"/>
              </a:buClr>
              <a:buSzPts val="1800"/>
              <a:buNone/>
              <a:defRPr sz="1800">
                <a:solidFill>
                  <a:schemeClr val="dk2"/>
                </a:solidFill>
              </a:defRPr>
            </a:lvl6pPr>
            <a:lvl7pPr lvl="6" algn="r">
              <a:lnSpc>
                <a:spcPct val="100000"/>
              </a:lnSpc>
              <a:spcBef>
                <a:spcPts val="0"/>
              </a:spcBef>
              <a:spcAft>
                <a:spcPts val="0"/>
              </a:spcAft>
              <a:buClr>
                <a:schemeClr val="dk2"/>
              </a:buClr>
              <a:buSzPts val="1800"/>
              <a:buNone/>
              <a:defRPr sz="1800">
                <a:solidFill>
                  <a:schemeClr val="dk2"/>
                </a:solidFill>
              </a:defRPr>
            </a:lvl7pPr>
            <a:lvl8pPr lvl="7" algn="r">
              <a:lnSpc>
                <a:spcPct val="100000"/>
              </a:lnSpc>
              <a:spcBef>
                <a:spcPts val="0"/>
              </a:spcBef>
              <a:spcAft>
                <a:spcPts val="0"/>
              </a:spcAft>
              <a:buClr>
                <a:schemeClr val="dk2"/>
              </a:buClr>
              <a:buSzPts val="1800"/>
              <a:buNone/>
              <a:defRPr sz="1800">
                <a:solidFill>
                  <a:schemeClr val="dk2"/>
                </a:solidFill>
              </a:defRPr>
            </a:lvl8pPr>
            <a:lvl9pPr lvl="8" algn="r">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572" name="Google Shape;572;p26"/>
          <p:cNvSpPr txBox="1">
            <a:spLocks noGrp="1"/>
          </p:cNvSpPr>
          <p:nvPr>
            <p:ph type="subTitle" idx="1"/>
          </p:nvPr>
        </p:nvSpPr>
        <p:spPr>
          <a:xfrm flipH="1">
            <a:off x="1287125" y="2984025"/>
            <a:ext cx="2820900" cy="1107600"/>
          </a:xfrm>
          <a:prstGeom prst="rect">
            <a:avLst/>
          </a:prstGeom>
          <a:noFill/>
          <a:ln>
            <a:noFill/>
          </a:ln>
        </p:spPr>
        <p:txBody>
          <a:bodyPr spcFirstLastPara="1" wrap="square" lIns="91425" tIns="91425" rIns="91425" bIns="91425" anchor="t" anchorCtr="0">
            <a:normAutofit/>
          </a:bodyPr>
          <a:lstStyle>
            <a:lvl1pPr lvl="0" algn="r">
              <a:lnSpc>
                <a:spcPct val="100000"/>
              </a:lnSpc>
              <a:spcBef>
                <a:spcPts val="0"/>
              </a:spcBef>
              <a:spcAft>
                <a:spcPts val="0"/>
              </a:spcAft>
              <a:buSzPts val="1600"/>
              <a:buNone/>
              <a:defRPr sz="1400" b="0"/>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6">
  <p:cSld name="CUSTOM_8_1_1">
    <p:bg>
      <p:bgPr>
        <a:blipFill>
          <a:blip r:embed="rId2">
            <a:alphaModFix/>
          </a:blip>
          <a:stretch>
            <a:fillRect/>
          </a:stretch>
        </a:blipFill>
        <a:effectLst/>
      </p:bgPr>
    </p:bg>
    <p:spTree>
      <p:nvGrpSpPr>
        <p:cNvPr id="1" name="Shape 573"/>
        <p:cNvGrpSpPr/>
        <p:nvPr/>
      </p:nvGrpSpPr>
      <p:grpSpPr>
        <a:xfrm>
          <a:off x="0" y="0"/>
          <a:ext cx="0" cy="0"/>
          <a:chOff x="0" y="0"/>
          <a:chExt cx="0" cy="0"/>
        </a:xfrm>
      </p:grpSpPr>
      <p:sp>
        <p:nvSpPr>
          <p:cNvPr id="574" name="Google Shape;574;p27"/>
          <p:cNvSpPr/>
          <p:nvPr/>
        </p:nvSpPr>
        <p:spPr>
          <a:xfrm>
            <a:off x="1028334" y="-63815"/>
            <a:ext cx="1489098" cy="63401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5" name="Google Shape;575;p27"/>
          <p:cNvGrpSpPr/>
          <p:nvPr/>
        </p:nvGrpSpPr>
        <p:grpSpPr>
          <a:xfrm rot="2469396" flipH="1">
            <a:off x="5036752" y="3878445"/>
            <a:ext cx="306762" cy="476330"/>
            <a:chOff x="4452729" y="352000"/>
            <a:chExt cx="225596" cy="350301"/>
          </a:xfrm>
        </p:grpSpPr>
        <p:sp>
          <p:nvSpPr>
            <p:cNvPr id="576" name="Google Shape;576;p27"/>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27"/>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27"/>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9" name="Google Shape;579;p27"/>
          <p:cNvGrpSpPr/>
          <p:nvPr/>
        </p:nvGrpSpPr>
        <p:grpSpPr>
          <a:xfrm>
            <a:off x="720000" y="3311750"/>
            <a:ext cx="1221675" cy="1456959"/>
            <a:chOff x="2027450" y="3596675"/>
            <a:chExt cx="1221675" cy="1456959"/>
          </a:xfrm>
        </p:grpSpPr>
        <p:sp>
          <p:nvSpPr>
            <p:cNvPr id="580" name="Google Shape;580;p27"/>
            <p:cNvSpPr/>
            <p:nvPr/>
          </p:nvSpPr>
          <p:spPr>
            <a:xfrm>
              <a:off x="2283475" y="3989975"/>
              <a:ext cx="965650" cy="819875"/>
            </a:xfrm>
            <a:custGeom>
              <a:avLst/>
              <a:gdLst/>
              <a:ahLst/>
              <a:cxnLst/>
              <a:rect l="l" t="t" r="r" b="b"/>
              <a:pathLst>
                <a:path w="38626" h="32795" extrusionOk="0">
                  <a:moveTo>
                    <a:pt x="29355" y="0"/>
                  </a:moveTo>
                  <a:lnTo>
                    <a:pt x="29355" y="0"/>
                  </a:lnTo>
                  <a:cubicBezTo>
                    <a:pt x="29421" y="400"/>
                    <a:pt x="29455" y="834"/>
                    <a:pt x="29421" y="1168"/>
                  </a:cubicBezTo>
                  <a:cubicBezTo>
                    <a:pt x="28968" y="4957"/>
                    <a:pt x="16252" y="11827"/>
                    <a:pt x="12184" y="11827"/>
                  </a:cubicBezTo>
                  <a:cubicBezTo>
                    <a:pt x="12062" y="11827"/>
                    <a:pt x="11948" y="11821"/>
                    <a:pt x="11842" y="11809"/>
                  </a:cubicBezTo>
                  <a:cubicBezTo>
                    <a:pt x="8239" y="11342"/>
                    <a:pt x="6338" y="7372"/>
                    <a:pt x="4303" y="4970"/>
                  </a:cubicBezTo>
                  <a:cubicBezTo>
                    <a:pt x="3064" y="3483"/>
                    <a:pt x="1506" y="1791"/>
                    <a:pt x="531" y="1791"/>
                  </a:cubicBezTo>
                  <a:cubicBezTo>
                    <a:pt x="325" y="1791"/>
                    <a:pt x="146" y="1866"/>
                    <a:pt x="0" y="2035"/>
                  </a:cubicBezTo>
                  <a:cubicBezTo>
                    <a:pt x="0" y="2235"/>
                    <a:pt x="0" y="2402"/>
                    <a:pt x="67" y="2635"/>
                  </a:cubicBezTo>
                  <a:cubicBezTo>
                    <a:pt x="934" y="10708"/>
                    <a:pt x="3002" y="11508"/>
                    <a:pt x="3102" y="16178"/>
                  </a:cubicBezTo>
                  <a:cubicBezTo>
                    <a:pt x="3102" y="18480"/>
                    <a:pt x="3469" y="22049"/>
                    <a:pt x="4837" y="25318"/>
                  </a:cubicBezTo>
                  <a:cubicBezTo>
                    <a:pt x="5071" y="25819"/>
                    <a:pt x="5304" y="26352"/>
                    <a:pt x="5604" y="26853"/>
                  </a:cubicBezTo>
                  <a:cubicBezTo>
                    <a:pt x="7105" y="29588"/>
                    <a:pt x="9474" y="31890"/>
                    <a:pt x="13110" y="32523"/>
                  </a:cubicBezTo>
                  <a:cubicBezTo>
                    <a:pt x="14132" y="32702"/>
                    <a:pt x="15284" y="32794"/>
                    <a:pt x="16517" y="32794"/>
                  </a:cubicBezTo>
                  <a:cubicBezTo>
                    <a:pt x="25431" y="32794"/>
                    <a:pt x="38626" y="27959"/>
                    <a:pt x="38127" y="15711"/>
                  </a:cubicBezTo>
                  <a:cubicBezTo>
                    <a:pt x="37927" y="11008"/>
                    <a:pt x="29655" y="334"/>
                    <a:pt x="293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27"/>
            <p:cNvSpPr/>
            <p:nvPr/>
          </p:nvSpPr>
          <p:spPr>
            <a:xfrm>
              <a:off x="2285125" y="3636275"/>
              <a:ext cx="736400" cy="649400"/>
            </a:xfrm>
            <a:custGeom>
              <a:avLst/>
              <a:gdLst/>
              <a:ahLst/>
              <a:cxnLst/>
              <a:rect l="l" t="t" r="r" b="b"/>
              <a:pathLst>
                <a:path w="29456" h="25976" extrusionOk="0">
                  <a:moveTo>
                    <a:pt x="18748" y="1"/>
                  </a:moveTo>
                  <a:cubicBezTo>
                    <a:pt x="18082" y="1"/>
                    <a:pt x="16846" y="387"/>
                    <a:pt x="15345" y="1039"/>
                  </a:cubicBezTo>
                  <a:cubicBezTo>
                    <a:pt x="14345" y="1472"/>
                    <a:pt x="13210" y="2039"/>
                    <a:pt x="12043" y="2707"/>
                  </a:cubicBezTo>
                  <a:cubicBezTo>
                    <a:pt x="10442" y="3641"/>
                    <a:pt x="8741" y="4708"/>
                    <a:pt x="7173" y="5976"/>
                  </a:cubicBezTo>
                  <a:cubicBezTo>
                    <a:pt x="6339" y="6609"/>
                    <a:pt x="5572" y="7277"/>
                    <a:pt x="4838" y="7944"/>
                  </a:cubicBezTo>
                  <a:cubicBezTo>
                    <a:pt x="3570" y="9044"/>
                    <a:pt x="2503" y="10279"/>
                    <a:pt x="1669" y="11513"/>
                  </a:cubicBezTo>
                  <a:cubicBezTo>
                    <a:pt x="1369" y="11980"/>
                    <a:pt x="1068" y="12480"/>
                    <a:pt x="835" y="12981"/>
                  </a:cubicBezTo>
                  <a:cubicBezTo>
                    <a:pt x="268" y="14048"/>
                    <a:pt x="1" y="15149"/>
                    <a:pt x="1" y="16183"/>
                  </a:cubicBezTo>
                  <a:cubicBezTo>
                    <a:pt x="146" y="16014"/>
                    <a:pt x="325" y="15939"/>
                    <a:pt x="529" y="15939"/>
                  </a:cubicBezTo>
                  <a:cubicBezTo>
                    <a:pt x="1496" y="15939"/>
                    <a:pt x="3031" y="17631"/>
                    <a:pt x="4271" y="19118"/>
                  </a:cubicBezTo>
                  <a:cubicBezTo>
                    <a:pt x="6339" y="21520"/>
                    <a:pt x="8240" y="25490"/>
                    <a:pt x="11843" y="25957"/>
                  </a:cubicBezTo>
                  <a:cubicBezTo>
                    <a:pt x="11947" y="25969"/>
                    <a:pt x="12059" y="25975"/>
                    <a:pt x="12179" y="25975"/>
                  </a:cubicBezTo>
                  <a:cubicBezTo>
                    <a:pt x="16188" y="25975"/>
                    <a:pt x="28935" y="19105"/>
                    <a:pt x="29389" y="15316"/>
                  </a:cubicBezTo>
                  <a:cubicBezTo>
                    <a:pt x="29455" y="14982"/>
                    <a:pt x="29422" y="14548"/>
                    <a:pt x="29355" y="14148"/>
                  </a:cubicBezTo>
                  <a:cubicBezTo>
                    <a:pt x="28455" y="9645"/>
                    <a:pt x="21383" y="772"/>
                    <a:pt x="19048" y="38"/>
                  </a:cubicBezTo>
                  <a:cubicBezTo>
                    <a:pt x="18967" y="13"/>
                    <a:pt x="18867" y="1"/>
                    <a:pt x="1874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27"/>
            <p:cNvSpPr/>
            <p:nvPr/>
          </p:nvSpPr>
          <p:spPr>
            <a:xfrm>
              <a:off x="2360200" y="3596675"/>
              <a:ext cx="308575" cy="238200"/>
            </a:xfrm>
            <a:custGeom>
              <a:avLst/>
              <a:gdLst/>
              <a:ahLst/>
              <a:cxnLst/>
              <a:rect l="l" t="t" r="r" b="b"/>
              <a:pathLst>
                <a:path w="12343" h="9528" extrusionOk="0">
                  <a:moveTo>
                    <a:pt x="7200" y="1"/>
                  </a:moveTo>
                  <a:cubicBezTo>
                    <a:pt x="6306" y="1"/>
                    <a:pt x="5339" y="238"/>
                    <a:pt x="4337" y="855"/>
                  </a:cubicBezTo>
                  <a:cubicBezTo>
                    <a:pt x="0" y="3523"/>
                    <a:pt x="1835" y="9528"/>
                    <a:pt x="1835" y="9528"/>
                  </a:cubicBezTo>
                  <a:cubicBezTo>
                    <a:pt x="2569" y="8794"/>
                    <a:pt x="3369" y="8193"/>
                    <a:pt x="4170" y="7560"/>
                  </a:cubicBezTo>
                  <a:cubicBezTo>
                    <a:pt x="4170" y="7560"/>
                    <a:pt x="3036" y="4691"/>
                    <a:pt x="5271" y="3290"/>
                  </a:cubicBezTo>
                  <a:cubicBezTo>
                    <a:pt x="5629" y="3080"/>
                    <a:pt x="5997" y="2997"/>
                    <a:pt x="6355" y="2997"/>
                  </a:cubicBezTo>
                  <a:cubicBezTo>
                    <a:pt x="7767" y="2997"/>
                    <a:pt x="9040" y="4291"/>
                    <a:pt x="9040" y="4291"/>
                  </a:cubicBezTo>
                  <a:cubicBezTo>
                    <a:pt x="10207" y="3623"/>
                    <a:pt x="11342" y="3090"/>
                    <a:pt x="12342" y="2623"/>
                  </a:cubicBezTo>
                  <a:cubicBezTo>
                    <a:pt x="12342" y="2623"/>
                    <a:pt x="10174" y="1"/>
                    <a:pt x="720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27"/>
            <p:cNvSpPr/>
            <p:nvPr/>
          </p:nvSpPr>
          <p:spPr>
            <a:xfrm>
              <a:off x="2027450" y="3887650"/>
              <a:ext cx="396975" cy="827775"/>
            </a:xfrm>
            <a:custGeom>
              <a:avLst/>
              <a:gdLst/>
              <a:ahLst/>
              <a:cxnLst/>
              <a:rect l="l" t="t" r="r" b="b"/>
              <a:pathLst>
                <a:path w="15879" h="33111" extrusionOk="0">
                  <a:moveTo>
                    <a:pt x="7779" y="1"/>
                  </a:moveTo>
                  <a:cubicBezTo>
                    <a:pt x="5553" y="1"/>
                    <a:pt x="3066" y="1061"/>
                    <a:pt x="2002" y="4794"/>
                  </a:cubicBezTo>
                  <a:cubicBezTo>
                    <a:pt x="1" y="11965"/>
                    <a:pt x="6272" y="14968"/>
                    <a:pt x="5605" y="20271"/>
                  </a:cubicBezTo>
                  <a:cubicBezTo>
                    <a:pt x="4709" y="27387"/>
                    <a:pt x="6077" y="33111"/>
                    <a:pt x="10401" y="33111"/>
                  </a:cubicBezTo>
                  <a:cubicBezTo>
                    <a:pt x="11875" y="33111"/>
                    <a:pt x="13691" y="32446"/>
                    <a:pt x="15879" y="30946"/>
                  </a:cubicBezTo>
                  <a:cubicBezTo>
                    <a:pt x="15578" y="30445"/>
                    <a:pt x="15345" y="29945"/>
                    <a:pt x="15145" y="29411"/>
                  </a:cubicBezTo>
                  <a:cubicBezTo>
                    <a:pt x="15145" y="29411"/>
                    <a:pt x="13607" y="30067"/>
                    <a:pt x="12099" y="30067"/>
                  </a:cubicBezTo>
                  <a:cubicBezTo>
                    <a:pt x="11085" y="30067"/>
                    <a:pt x="10084" y="29770"/>
                    <a:pt x="9574" y="28777"/>
                  </a:cubicBezTo>
                  <a:cubicBezTo>
                    <a:pt x="8173" y="25975"/>
                    <a:pt x="9874" y="22206"/>
                    <a:pt x="9374" y="18670"/>
                  </a:cubicBezTo>
                  <a:cubicBezTo>
                    <a:pt x="8907" y="15168"/>
                    <a:pt x="4170" y="9664"/>
                    <a:pt x="5338" y="5327"/>
                  </a:cubicBezTo>
                  <a:cubicBezTo>
                    <a:pt x="5965" y="2998"/>
                    <a:pt x="7584" y="2459"/>
                    <a:pt x="8947" y="2459"/>
                  </a:cubicBezTo>
                  <a:cubicBezTo>
                    <a:pt x="10123" y="2459"/>
                    <a:pt x="11109" y="2859"/>
                    <a:pt x="11109" y="2859"/>
                  </a:cubicBezTo>
                  <a:cubicBezTo>
                    <a:pt x="11342" y="2359"/>
                    <a:pt x="11609" y="1925"/>
                    <a:pt x="11942" y="1425"/>
                  </a:cubicBezTo>
                  <a:cubicBezTo>
                    <a:pt x="11624" y="883"/>
                    <a:pt x="9810" y="1"/>
                    <a:pt x="77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27"/>
            <p:cNvSpPr/>
            <p:nvPr/>
          </p:nvSpPr>
          <p:spPr>
            <a:xfrm>
              <a:off x="2279300" y="3631850"/>
              <a:ext cx="751400" cy="662025"/>
            </a:xfrm>
            <a:custGeom>
              <a:avLst/>
              <a:gdLst/>
              <a:ahLst/>
              <a:cxnLst/>
              <a:rect l="l" t="t" r="r" b="b"/>
              <a:pathLst>
                <a:path w="30056" h="26481" extrusionOk="0">
                  <a:moveTo>
                    <a:pt x="19267" y="0"/>
                  </a:moveTo>
                  <a:cubicBezTo>
                    <a:pt x="19210" y="0"/>
                    <a:pt x="19159" y="15"/>
                    <a:pt x="19181" y="15"/>
                  </a:cubicBezTo>
                  <a:cubicBezTo>
                    <a:pt x="19147" y="115"/>
                    <a:pt x="19214" y="215"/>
                    <a:pt x="19314" y="282"/>
                  </a:cubicBezTo>
                  <a:cubicBezTo>
                    <a:pt x="19815" y="482"/>
                    <a:pt x="20282" y="849"/>
                    <a:pt x="20682" y="1216"/>
                  </a:cubicBezTo>
                  <a:cubicBezTo>
                    <a:pt x="21149" y="1616"/>
                    <a:pt x="21516" y="2016"/>
                    <a:pt x="21949" y="2450"/>
                  </a:cubicBezTo>
                  <a:cubicBezTo>
                    <a:pt x="22717" y="3284"/>
                    <a:pt x="23484" y="4185"/>
                    <a:pt x="24184" y="5119"/>
                  </a:cubicBezTo>
                  <a:cubicBezTo>
                    <a:pt x="25619" y="6953"/>
                    <a:pt x="26886" y="8888"/>
                    <a:pt x="27987" y="10956"/>
                  </a:cubicBezTo>
                  <a:cubicBezTo>
                    <a:pt x="28521" y="11990"/>
                    <a:pt x="28988" y="13024"/>
                    <a:pt x="29221" y="14125"/>
                  </a:cubicBezTo>
                  <a:cubicBezTo>
                    <a:pt x="29321" y="14659"/>
                    <a:pt x="29388" y="15192"/>
                    <a:pt x="29221" y="15659"/>
                  </a:cubicBezTo>
                  <a:cubicBezTo>
                    <a:pt x="29055" y="16160"/>
                    <a:pt x="28788" y="16627"/>
                    <a:pt x="28387" y="17027"/>
                  </a:cubicBezTo>
                  <a:cubicBezTo>
                    <a:pt x="27687" y="17894"/>
                    <a:pt x="26820" y="18662"/>
                    <a:pt x="25886" y="19362"/>
                  </a:cubicBezTo>
                  <a:cubicBezTo>
                    <a:pt x="24985" y="20063"/>
                    <a:pt x="24018" y="20696"/>
                    <a:pt x="23017" y="21330"/>
                  </a:cubicBezTo>
                  <a:cubicBezTo>
                    <a:pt x="21015" y="22531"/>
                    <a:pt x="18947" y="23632"/>
                    <a:pt x="16812" y="24499"/>
                  </a:cubicBezTo>
                  <a:cubicBezTo>
                    <a:pt x="15712" y="24899"/>
                    <a:pt x="14644" y="25333"/>
                    <a:pt x="13510" y="25533"/>
                  </a:cubicBezTo>
                  <a:cubicBezTo>
                    <a:pt x="13132" y="25622"/>
                    <a:pt x="12754" y="25667"/>
                    <a:pt x="12396" y="25667"/>
                  </a:cubicBezTo>
                  <a:cubicBezTo>
                    <a:pt x="12217" y="25667"/>
                    <a:pt x="12042" y="25655"/>
                    <a:pt x="11876" y="25633"/>
                  </a:cubicBezTo>
                  <a:cubicBezTo>
                    <a:pt x="11342" y="25566"/>
                    <a:pt x="10842" y="25366"/>
                    <a:pt x="10341" y="25133"/>
                  </a:cubicBezTo>
                  <a:cubicBezTo>
                    <a:pt x="9374" y="24632"/>
                    <a:pt x="8540" y="23832"/>
                    <a:pt x="7806" y="22965"/>
                  </a:cubicBezTo>
                  <a:cubicBezTo>
                    <a:pt x="7039" y="22064"/>
                    <a:pt x="6372" y="21130"/>
                    <a:pt x="5671" y="20163"/>
                  </a:cubicBezTo>
                  <a:cubicBezTo>
                    <a:pt x="4971" y="19229"/>
                    <a:pt x="4170" y="18328"/>
                    <a:pt x="3336" y="17494"/>
                  </a:cubicBezTo>
                  <a:cubicBezTo>
                    <a:pt x="2936" y="17060"/>
                    <a:pt x="2469" y="16660"/>
                    <a:pt x="1969" y="16327"/>
                  </a:cubicBezTo>
                  <a:cubicBezTo>
                    <a:pt x="1668" y="16160"/>
                    <a:pt x="1435" y="15993"/>
                    <a:pt x="1101" y="15893"/>
                  </a:cubicBezTo>
                  <a:lnTo>
                    <a:pt x="834" y="15860"/>
                  </a:lnTo>
                  <a:cubicBezTo>
                    <a:pt x="790" y="15848"/>
                    <a:pt x="753" y="15845"/>
                    <a:pt x="719" y="15845"/>
                  </a:cubicBezTo>
                  <a:cubicBezTo>
                    <a:pt x="653" y="15845"/>
                    <a:pt x="601" y="15860"/>
                    <a:pt x="534" y="15860"/>
                  </a:cubicBezTo>
                  <a:lnTo>
                    <a:pt x="301" y="15993"/>
                  </a:lnTo>
                  <a:cubicBezTo>
                    <a:pt x="201" y="16026"/>
                    <a:pt x="167" y="16060"/>
                    <a:pt x="101" y="16160"/>
                  </a:cubicBezTo>
                  <a:cubicBezTo>
                    <a:pt x="0" y="16226"/>
                    <a:pt x="0" y="16360"/>
                    <a:pt x="101" y="16460"/>
                  </a:cubicBezTo>
                  <a:cubicBezTo>
                    <a:pt x="134" y="16493"/>
                    <a:pt x="184" y="16510"/>
                    <a:pt x="234" y="16510"/>
                  </a:cubicBezTo>
                  <a:cubicBezTo>
                    <a:pt x="284" y="16510"/>
                    <a:pt x="334" y="16493"/>
                    <a:pt x="367" y="16460"/>
                  </a:cubicBezTo>
                  <a:cubicBezTo>
                    <a:pt x="458" y="16347"/>
                    <a:pt x="579" y="16280"/>
                    <a:pt x="732" y="16280"/>
                  </a:cubicBezTo>
                  <a:cubicBezTo>
                    <a:pt x="804" y="16280"/>
                    <a:pt x="882" y="16294"/>
                    <a:pt x="968" y="16327"/>
                  </a:cubicBezTo>
                  <a:cubicBezTo>
                    <a:pt x="1235" y="16393"/>
                    <a:pt x="1468" y="16527"/>
                    <a:pt x="1668" y="16693"/>
                  </a:cubicBezTo>
                  <a:cubicBezTo>
                    <a:pt x="2135" y="17027"/>
                    <a:pt x="2502" y="17461"/>
                    <a:pt x="2936" y="17861"/>
                  </a:cubicBezTo>
                  <a:cubicBezTo>
                    <a:pt x="3703" y="18728"/>
                    <a:pt x="4470" y="19629"/>
                    <a:pt x="5137" y="20563"/>
                  </a:cubicBezTo>
                  <a:cubicBezTo>
                    <a:pt x="5805" y="21497"/>
                    <a:pt x="6472" y="22498"/>
                    <a:pt x="7206" y="23398"/>
                  </a:cubicBezTo>
                  <a:cubicBezTo>
                    <a:pt x="8006" y="24332"/>
                    <a:pt x="8873" y="25166"/>
                    <a:pt x="9974" y="25800"/>
                  </a:cubicBezTo>
                  <a:cubicBezTo>
                    <a:pt x="10508" y="26067"/>
                    <a:pt x="11108" y="26334"/>
                    <a:pt x="11709" y="26400"/>
                  </a:cubicBezTo>
                  <a:cubicBezTo>
                    <a:pt x="11929" y="26449"/>
                    <a:pt x="12184" y="26480"/>
                    <a:pt x="12423" y="26480"/>
                  </a:cubicBezTo>
                  <a:cubicBezTo>
                    <a:pt x="12510" y="26480"/>
                    <a:pt x="12596" y="26476"/>
                    <a:pt x="12676" y="26467"/>
                  </a:cubicBezTo>
                  <a:cubicBezTo>
                    <a:pt x="13010" y="26467"/>
                    <a:pt x="13310" y="26367"/>
                    <a:pt x="13610" y="26334"/>
                  </a:cubicBezTo>
                  <a:cubicBezTo>
                    <a:pt x="14811" y="26067"/>
                    <a:pt x="15878" y="25667"/>
                    <a:pt x="17013" y="25233"/>
                  </a:cubicBezTo>
                  <a:cubicBezTo>
                    <a:pt x="19214" y="24366"/>
                    <a:pt x="21316" y="23298"/>
                    <a:pt x="23350" y="22031"/>
                  </a:cubicBezTo>
                  <a:cubicBezTo>
                    <a:pt x="24351" y="21397"/>
                    <a:pt x="25319" y="20730"/>
                    <a:pt x="26286" y="20029"/>
                  </a:cubicBezTo>
                  <a:cubicBezTo>
                    <a:pt x="27187" y="19295"/>
                    <a:pt x="28121" y="18528"/>
                    <a:pt x="28888" y="17561"/>
                  </a:cubicBezTo>
                  <a:cubicBezTo>
                    <a:pt x="29288" y="17127"/>
                    <a:pt x="29655" y="16560"/>
                    <a:pt x="29855" y="15960"/>
                  </a:cubicBezTo>
                  <a:cubicBezTo>
                    <a:pt x="30055" y="15292"/>
                    <a:pt x="29989" y="14625"/>
                    <a:pt x="29855" y="14025"/>
                  </a:cubicBezTo>
                  <a:cubicBezTo>
                    <a:pt x="29622" y="12824"/>
                    <a:pt x="29088" y="11723"/>
                    <a:pt x="28521" y="10689"/>
                  </a:cubicBezTo>
                  <a:cubicBezTo>
                    <a:pt x="27420" y="8621"/>
                    <a:pt x="26019" y="6653"/>
                    <a:pt x="24551" y="4818"/>
                  </a:cubicBezTo>
                  <a:cubicBezTo>
                    <a:pt x="23817" y="3884"/>
                    <a:pt x="23017" y="3017"/>
                    <a:pt x="22183" y="2183"/>
                  </a:cubicBezTo>
                  <a:cubicBezTo>
                    <a:pt x="21783" y="1783"/>
                    <a:pt x="21349" y="1349"/>
                    <a:pt x="20915" y="982"/>
                  </a:cubicBezTo>
                  <a:cubicBezTo>
                    <a:pt x="20448" y="615"/>
                    <a:pt x="19981" y="215"/>
                    <a:pt x="19348" y="15"/>
                  </a:cubicBezTo>
                  <a:cubicBezTo>
                    <a:pt x="19325" y="4"/>
                    <a:pt x="19296" y="0"/>
                    <a:pt x="1926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27"/>
            <p:cNvSpPr/>
            <p:nvPr/>
          </p:nvSpPr>
          <p:spPr>
            <a:xfrm rot="-2170665">
              <a:off x="2459901" y="4739872"/>
              <a:ext cx="198028" cy="282554"/>
            </a:xfrm>
            <a:custGeom>
              <a:avLst/>
              <a:gdLst/>
              <a:ahLst/>
              <a:cxnLst/>
              <a:rect l="l" t="t" r="r" b="b"/>
              <a:pathLst>
                <a:path w="7921" h="11302" extrusionOk="0">
                  <a:moveTo>
                    <a:pt x="66" y="1"/>
                  </a:moveTo>
                  <a:cubicBezTo>
                    <a:pt x="37" y="1"/>
                    <a:pt x="0" y="33"/>
                    <a:pt x="0" y="53"/>
                  </a:cubicBezTo>
                  <a:cubicBezTo>
                    <a:pt x="101" y="2722"/>
                    <a:pt x="534" y="5424"/>
                    <a:pt x="2002" y="7692"/>
                  </a:cubicBezTo>
                  <a:cubicBezTo>
                    <a:pt x="3149" y="9494"/>
                    <a:pt x="5197" y="11297"/>
                    <a:pt x="7450" y="11297"/>
                  </a:cubicBezTo>
                  <a:cubicBezTo>
                    <a:pt x="7491" y="11297"/>
                    <a:pt x="7532" y="11296"/>
                    <a:pt x="7573" y="11295"/>
                  </a:cubicBezTo>
                  <a:cubicBezTo>
                    <a:pt x="7594" y="11300"/>
                    <a:pt x="7614" y="11302"/>
                    <a:pt x="7633" y="11302"/>
                  </a:cubicBezTo>
                  <a:cubicBezTo>
                    <a:pt x="7881" y="11302"/>
                    <a:pt x="7920" y="10923"/>
                    <a:pt x="7673" y="10861"/>
                  </a:cubicBezTo>
                  <a:cubicBezTo>
                    <a:pt x="6605" y="10561"/>
                    <a:pt x="5604" y="10227"/>
                    <a:pt x="4704" y="9560"/>
                  </a:cubicBezTo>
                  <a:cubicBezTo>
                    <a:pt x="3770" y="8893"/>
                    <a:pt x="3036" y="8059"/>
                    <a:pt x="2436" y="7092"/>
                  </a:cubicBezTo>
                  <a:cubicBezTo>
                    <a:pt x="1101" y="5024"/>
                    <a:pt x="568" y="2455"/>
                    <a:pt x="101" y="53"/>
                  </a:cubicBezTo>
                  <a:cubicBezTo>
                    <a:pt x="101" y="14"/>
                    <a:pt x="85" y="1"/>
                    <a:pt x="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27"/>
            <p:cNvSpPr/>
            <p:nvPr/>
          </p:nvSpPr>
          <p:spPr>
            <a:xfrm rot="-2170665">
              <a:off x="2524580" y="4800767"/>
              <a:ext cx="130977" cy="147627"/>
            </a:xfrm>
            <a:custGeom>
              <a:avLst/>
              <a:gdLst/>
              <a:ahLst/>
              <a:cxnLst/>
              <a:rect l="l" t="t" r="r" b="b"/>
              <a:pathLst>
                <a:path w="5239" h="5905" extrusionOk="0">
                  <a:moveTo>
                    <a:pt x="94" y="0"/>
                  </a:moveTo>
                  <a:cubicBezTo>
                    <a:pt x="45" y="0"/>
                    <a:pt x="0" y="45"/>
                    <a:pt x="0" y="134"/>
                  </a:cubicBezTo>
                  <a:cubicBezTo>
                    <a:pt x="334" y="1368"/>
                    <a:pt x="934" y="2502"/>
                    <a:pt x="1768" y="3503"/>
                  </a:cubicBezTo>
                  <a:cubicBezTo>
                    <a:pt x="2569" y="4504"/>
                    <a:pt x="3603" y="5404"/>
                    <a:pt x="4837" y="5871"/>
                  </a:cubicBezTo>
                  <a:cubicBezTo>
                    <a:pt x="4874" y="5894"/>
                    <a:pt x="4909" y="5905"/>
                    <a:pt x="4942" y="5905"/>
                  </a:cubicBezTo>
                  <a:cubicBezTo>
                    <a:pt x="5143" y="5905"/>
                    <a:pt x="5238" y="5510"/>
                    <a:pt x="5037" y="5338"/>
                  </a:cubicBezTo>
                  <a:cubicBezTo>
                    <a:pt x="4537" y="5004"/>
                    <a:pt x="4003" y="4704"/>
                    <a:pt x="3503" y="4337"/>
                  </a:cubicBezTo>
                  <a:cubicBezTo>
                    <a:pt x="3002" y="3970"/>
                    <a:pt x="2535" y="3570"/>
                    <a:pt x="2168" y="3136"/>
                  </a:cubicBezTo>
                  <a:cubicBezTo>
                    <a:pt x="1335" y="2235"/>
                    <a:pt x="601" y="1168"/>
                    <a:pt x="167" y="34"/>
                  </a:cubicBezTo>
                  <a:cubicBezTo>
                    <a:pt x="145" y="11"/>
                    <a:pt x="119" y="0"/>
                    <a:pt x="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27"/>
            <p:cNvSpPr/>
            <p:nvPr/>
          </p:nvSpPr>
          <p:spPr>
            <a:xfrm>
              <a:off x="2752975" y="4231800"/>
              <a:ext cx="301900" cy="208850"/>
            </a:xfrm>
            <a:custGeom>
              <a:avLst/>
              <a:gdLst/>
              <a:ahLst/>
              <a:cxnLst/>
              <a:rect l="l" t="t" r="r" b="b"/>
              <a:pathLst>
                <a:path w="12076" h="8354" extrusionOk="0">
                  <a:moveTo>
                    <a:pt x="10875" y="1"/>
                  </a:moveTo>
                  <a:cubicBezTo>
                    <a:pt x="9507" y="1"/>
                    <a:pt x="501" y="5071"/>
                    <a:pt x="0" y="6405"/>
                  </a:cubicBezTo>
                  <a:cubicBezTo>
                    <a:pt x="0" y="6405"/>
                    <a:pt x="2770" y="8353"/>
                    <a:pt x="4152" y="8353"/>
                  </a:cubicBezTo>
                  <a:cubicBezTo>
                    <a:pt x="4217" y="8353"/>
                    <a:pt x="4278" y="8349"/>
                    <a:pt x="4337" y="8340"/>
                  </a:cubicBezTo>
                  <a:cubicBezTo>
                    <a:pt x="5738" y="8140"/>
                    <a:pt x="11408" y="5338"/>
                    <a:pt x="11875" y="4170"/>
                  </a:cubicBezTo>
                  <a:cubicBezTo>
                    <a:pt x="12076" y="3637"/>
                    <a:pt x="10875" y="1"/>
                    <a:pt x="108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27"/>
            <p:cNvSpPr/>
            <p:nvPr/>
          </p:nvSpPr>
          <p:spPr>
            <a:xfrm>
              <a:off x="2740450" y="4232650"/>
              <a:ext cx="404425" cy="391250"/>
            </a:xfrm>
            <a:custGeom>
              <a:avLst/>
              <a:gdLst/>
              <a:ahLst/>
              <a:cxnLst/>
              <a:rect l="l" t="t" r="r" b="b"/>
              <a:pathLst>
                <a:path w="16177" h="15650" extrusionOk="0">
                  <a:moveTo>
                    <a:pt x="11376" y="0"/>
                  </a:moveTo>
                  <a:cubicBezTo>
                    <a:pt x="11376" y="0"/>
                    <a:pt x="12643" y="3603"/>
                    <a:pt x="12376" y="4170"/>
                  </a:cubicBezTo>
                  <a:cubicBezTo>
                    <a:pt x="11876" y="5337"/>
                    <a:pt x="6205" y="8139"/>
                    <a:pt x="4838" y="8339"/>
                  </a:cubicBezTo>
                  <a:cubicBezTo>
                    <a:pt x="4780" y="8348"/>
                    <a:pt x="4719" y="8353"/>
                    <a:pt x="4654" y="8353"/>
                  </a:cubicBezTo>
                  <a:cubicBezTo>
                    <a:pt x="3298" y="8353"/>
                    <a:pt x="501" y="6438"/>
                    <a:pt x="501" y="6438"/>
                  </a:cubicBezTo>
                  <a:lnTo>
                    <a:pt x="501" y="6438"/>
                  </a:lnTo>
                  <a:cubicBezTo>
                    <a:pt x="1" y="7772"/>
                    <a:pt x="3537" y="15478"/>
                    <a:pt x="5205" y="15645"/>
                  </a:cubicBezTo>
                  <a:cubicBezTo>
                    <a:pt x="5245" y="15648"/>
                    <a:pt x="5286" y="15650"/>
                    <a:pt x="5330" y="15650"/>
                  </a:cubicBezTo>
                  <a:cubicBezTo>
                    <a:pt x="7861" y="15650"/>
                    <a:pt x="16176" y="10003"/>
                    <a:pt x="16012" y="7839"/>
                  </a:cubicBezTo>
                  <a:cubicBezTo>
                    <a:pt x="15879" y="5637"/>
                    <a:pt x="11976" y="0"/>
                    <a:pt x="113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27"/>
            <p:cNvSpPr/>
            <p:nvPr/>
          </p:nvSpPr>
          <p:spPr>
            <a:xfrm>
              <a:off x="2599525" y="4201775"/>
              <a:ext cx="112600" cy="134600"/>
            </a:xfrm>
            <a:custGeom>
              <a:avLst/>
              <a:gdLst/>
              <a:ahLst/>
              <a:cxnLst/>
              <a:rect l="l" t="t" r="r" b="b"/>
              <a:pathLst>
                <a:path w="4504" h="5384" extrusionOk="0">
                  <a:moveTo>
                    <a:pt x="2803" y="1"/>
                  </a:moveTo>
                  <a:cubicBezTo>
                    <a:pt x="2336" y="34"/>
                    <a:pt x="1" y="868"/>
                    <a:pt x="34" y="1202"/>
                  </a:cubicBezTo>
                  <a:cubicBezTo>
                    <a:pt x="101" y="1769"/>
                    <a:pt x="1101" y="5238"/>
                    <a:pt x="1635" y="5371"/>
                  </a:cubicBezTo>
                  <a:cubicBezTo>
                    <a:pt x="1669" y="5380"/>
                    <a:pt x="1709" y="5384"/>
                    <a:pt x="1756" y="5384"/>
                  </a:cubicBezTo>
                  <a:cubicBezTo>
                    <a:pt x="2454" y="5384"/>
                    <a:pt x="4504" y="4489"/>
                    <a:pt x="4504" y="3770"/>
                  </a:cubicBezTo>
                  <a:cubicBezTo>
                    <a:pt x="4504" y="3036"/>
                    <a:pt x="3136" y="1"/>
                    <a:pt x="280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27"/>
            <p:cNvSpPr/>
            <p:nvPr/>
          </p:nvSpPr>
          <p:spPr>
            <a:xfrm>
              <a:off x="2898900" y="4022500"/>
              <a:ext cx="117625" cy="137600"/>
            </a:xfrm>
            <a:custGeom>
              <a:avLst/>
              <a:gdLst/>
              <a:ahLst/>
              <a:cxnLst/>
              <a:rect l="l" t="t" r="r" b="b"/>
              <a:pathLst>
                <a:path w="4705" h="5504" extrusionOk="0">
                  <a:moveTo>
                    <a:pt x="2236" y="0"/>
                  </a:moveTo>
                  <a:cubicBezTo>
                    <a:pt x="1802" y="0"/>
                    <a:pt x="301" y="1034"/>
                    <a:pt x="134" y="1568"/>
                  </a:cubicBezTo>
                  <a:cubicBezTo>
                    <a:pt x="1" y="2035"/>
                    <a:pt x="1702" y="5504"/>
                    <a:pt x="2403" y="5504"/>
                  </a:cubicBezTo>
                  <a:cubicBezTo>
                    <a:pt x="3103" y="5504"/>
                    <a:pt x="4704" y="4503"/>
                    <a:pt x="4704" y="3736"/>
                  </a:cubicBezTo>
                  <a:cubicBezTo>
                    <a:pt x="4704" y="2902"/>
                    <a:pt x="2836" y="0"/>
                    <a:pt x="223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27"/>
            <p:cNvSpPr/>
            <p:nvPr/>
          </p:nvSpPr>
          <p:spPr>
            <a:xfrm>
              <a:off x="2582025" y="3974125"/>
              <a:ext cx="60050" cy="58025"/>
            </a:xfrm>
            <a:custGeom>
              <a:avLst/>
              <a:gdLst/>
              <a:ahLst/>
              <a:cxnLst/>
              <a:rect l="l" t="t" r="r" b="b"/>
              <a:pathLst>
                <a:path w="2402" h="2321" extrusionOk="0">
                  <a:moveTo>
                    <a:pt x="901" y="0"/>
                  </a:moveTo>
                  <a:cubicBezTo>
                    <a:pt x="834" y="0"/>
                    <a:pt x="734" y="34"/>
                    <a:pt x="667" y="34"/>
                  </a:cubicBezTo>
                  <a:cubicBezTo>
                    <a:pt x="567" y="100"/>
                    <a:pt x="500" y="134"/>
                    <a:pt x="467" y="167"/>
                  </a:cubicBezTo>
                  <a:cubicBezTo>
                    <a:pt x="367" y="200"/>
                    <a:pt x="334" y="267"/>
                    <a:pt x="300" y="301"/>
                  </a:cubicBezTo>
                  <a:lnTo>
                    <a:pt x="67" y="501"/>
                  </a:lnTo>
                  <a:cubicBezTo>
                    <a:pt x="33" y="534"/>
                    <a:pt x="33" y="601"/>
                    <a:pt x="33" y="601"/>
                  </a:cubicBezTo>
                  <a:cubicBezTo>
                    <a:pt x="0" y="634"/>
                    <a:pt x="0" y="701"/>
                    <a:pt x="33" y="768"/>
                  </a:cubicBezTo>
                  <a:cubicBezTo>
                    <a:pt x="50" y="784"/>
                    <a:pt x="83" y="793"/>
                    <a:pt x="117" y="793"/>
                  </a:cubicBezTo>
                  <a:cubicBezTo>
                    <a:pt x="150" y="793"/>
                    <a:pt x="184" y="784"/>
                    <a:pt x="200" y="768"/>
                  </a:cubicBezTo>
                  <a:cubicBezTo>
                    <a:pt x="200" y="768"/>
                    <a:pt x="234" y="768"/>
                    <a:pt x="300" y="701"/>
                  </a:cubicBezTo>
                  <a:cubicBezTo>
                    <a:pt x="334" y="667"/>
                    <a:pt x="400" y="634"/>
                    <a:pt x="500" y="601"/>
                  </a:cubicBezTo>
                  <a:cubicBezTo>
                    <a:pt x="534" y="534"/>
                    <a:pt x="567" y="534"/>
                    <a:pt x="634" y="534"/>
                  </a:cubicBezTo>
                  <a:cubicBezTo>
                    <a:pt x="667" y="501"/>
                    <a:pt x="701" y="501"/>
                    <a:pt x="801" y="501"/>
                  </a:cubicBezTo>
                  <a:cubicBezTo>
                    <a:pt x="823" y="501"/>
                    <a:pt x="860" y="486"/>
                    <a:pt x="902" y="486"/>
                  </a:cubicBezTo>
                  <a:cubicBezTo>
                    <a:pt x="923" y="486"/>
                    <a:pt x="945" y="490"/>
                    <a:pt x="967" y="501"/>
                  </a:cubicBezTo>
                  <a:lnTo>
                    <a:pt x="1034" y="501"/>
                  </a:lnTo>
                  <a:cubicBezTo>
                    <a:pt x="667" y="701"/>
                    <a:pt x="534" y="1201"/>
                    <a:pt x="734" y="1702"/>
                  </a:cubicBezTo>
                  <a:cubicBezTo>
                    <a:pt x="909" y="2077"/>
                    <a:pt x="1234" y="2321"/>
                    <a:pt x="1555" y="2321"/>
                  </a:cubicBezTo>
                  <a:cubicBezTo>
                    <a:pt x="1662" y="2321"/>
                    <a:pt x="1768" y="2294"/>
                    <a:pt x="1868" y="2235"/>
                  </a:cubicBezTo>
                  <a:cubicBezTo>
                    <a:pt x="2302" y="2102"/>
                    <a:pt x="2402" y="1535"/>
                    <a:pt x="2202" y="1034"/>
                  </a:cubicBezTo>
                  <a:cubicBezTo>
                    <a:pt x="2035" y="601"/>
                    <a:pt x="1868" y="434"/>
                    <a:pt x="1835" y="367"/>
                  </a:cubicBezTo>
                  <a:cubicBezTo>
                    <a:pt x="1801" y="334"/>
                    <a:pt x="1701" y="301"/>
                    <a:pt x="1668" y="200"/>
                  </a:cubicBezTo>
                  <a:cubicBezTo>
                    <a:pt x="1635" y="167"/>
                    <a:pt x="1535" y="134"/>
                    <a:pt x="1468" y="100"/>
                  </a:cubicBezTo>
                  <a:cubicBezTo>
                    <a:pt x="1368" y="34"/>
                    <a:pt x="1301" y="0"/>
                    <a:pt x="120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27"/>
            <p:cNvSpPr/>
            <p:nvPr/>
          </p:nvSpPr>
          <p:spPr>
            <a:xfrm>
              <a:off x="2747975" y="3894900"/>
              <a:ext cx="60050" cy="58025"/>
            </a:xfrm>
            <a:custGeom>
              <a:avLst/>
              <a:gdLst/>
              <a:ahLst/>
              <a:cxnLst/>
              <a:rect l="l" t="t" r="r" b="b"/>
              <a:pathLst>
                <a:path w="2402" h="2321" extrusionOk="0">
                  <a:moveTo>
                    <a:pt x="901" y="0"/>
                  </a:moveTo>
                  <a:cubicBezTo>
                    <a:pt x="834" y="0"/>
                    <a:pt x="734" y="34"/>
                    <a:pt x="667" y="34"/>
                  </a:cubicBezTo>
                  <a:cubicBezTo>
                    <a:pt x="567" y="100"/>
                    <a:pt x="501" y="134"/>
                    <a:pt x="434" y="167"/>
                  </a:cubicBezTo>
                  <a:cubicBezTo>
                    <a:pt x="367" y="201"/>
                    <a:pt x="334" y="267"/>
                    <a:pt x="267" y="301"/>
                  </a:cubicBezTo>
                  <a:lnTo>
                    <a:pt x="67" y="501"/>
                  </a:lnTo>
                  <a:cubicBezTo>
                    <a:pt x="34" y="534"/>
                    <a:pt x="34" y="601"/>
                    <a:pt x="34" y="601"/>
                  </a:cubicBezTo>
                  <a:cubicBezTo>
                    <a:pt x="0" y="634"/>
                    <a:pt x="0" y="701"/>
                    <a:pt x="34" y="768"/>
                  </a:cubicBezTo>
                  <a:cubicBezTo>
                    <a:pt x="50" y="784"/>
                    <a:pt x="84" y="793"/>
                    <a:pt x="117" y="793"/>
                  </a:cubicBezTo>
                  <a:cubicBezTo>
                    <a:pt x="150" y="793"/>
                    <a:pt x="184" y="784"/>
                    <a:pt x="200" y="768"/>
                  </a:cubicBezTo>
                  <a:cubicBezTo>
                    <a:pt x="200" y="768"/>
                    <a:pt x="234" y="768"/>
                    <a:pt x="267" y="701"/>
                  </a:cubicBezTo>
                  <a:cubicBezTo>
                    <a:pt x="334" y="668"/>
                    <a:pt x="400" y="634"/>
                    <a:pt x="501" y="601"/>
                  </a:cubicBezTo>
                  <a:cubicBezTo>
                    <a:pt x="534" y="534"/>
                    <a:pt x="567" y="534"/>
                    <a:pt x="601" y="534"/>
                  </a:cubicBezTo>
                  <a:cubicBezTo>
                    <a:pt x="667" y="501"/>
                    <a:pt x="701" y="501"/>
                    <a:pt x="767" y="501"/>
                  </a:cubicBezTo>
                  <a:cubicBezTo>
                    <a:pt x="812" y="501"/>
                    <a:pt x="856" y="486"/>
                    <a:pt x="891" y="486"/>
                  </a:cubicBezTo>
                  <a:cubicBezTo>
                    <a:pt x="908" y="486"/>
                    <a:pt x="923" y="490"/>
                    <a:pt x="934" y="501"/>
                  </a:cubicBezTo>
                  <a:lnTo>
                    <a:pt x="1034" y="501"/>
                  </a:lnTo>
                  <a:cubicBezTo>
                    <a:pt x="667" y="701"/>
                    <a:pt x="534" y="1201"/>
                    <a:pt x="734" y="1702"/>
                  </a:cubicBezTo>
                  <a:cubicBezTo>
                    <a:pt x="884" y="2077"/>
                    <a:pt x="1203" y="2321"/>
                    <a:pt x="1536" y="2321"/>
                  </a:cubicBezTo>
                  <a:cubicBezTo>
                    <a:pt x="1647" y="2321"/>
                    <a:pt x="1760" y="2294"/>
                    <a:pt x="1868" y="2235"/>
                  </a:cubicBezTo>
                  <a:cubicBezTo>
                    <a:pt x="2268" y="2069"/>
                    <a:pt x="2402" y="1535"/>
                    <a:pt x="2202" y="1034"/>
                  </a:cubicBezTo>
                  <a:cubicBezTo>
                    <a:pt x="2035" y="601"/>
                    <a:pt x="1868" y="434"/>
                    <a:pt x="1835" y="367"/>
                  </a:cubicBezTo>
                  <a:cubicBezTo>
                    <a:pt x="1768" y="334"/>
                    <a:pt x="1701" y="301"/>
                    <a:pt x="1668" y="201"/>
                  </a:cubicBezTo>
                  <a:cubicBezTo>
                    <a:pt x="1601" y="167"/>
                    <a:pt x="1535" y="134"/>
                    <a:pt x="1435" y="100"/>
                  </a:cubicBezTo>
                  <a:cubicBezTo>
                    <a:pt x="1368" y="34"/>
                    <a:pt x="1268" y="0"/>
                    <a:pt x="120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27"/>
            <p:cNvSpPr/>
            <p:nvPr/>
          </p:nvSpPr>
          <p:spPr>
            <a:xfrm>
              <a:off x="2808000" y="3907550"/>
              <a:ext cx="145150" cy="128150"/>
            </a:xfrm>
            <a:custGeom>
              <a:avLst/>
              <a:gdLst/>
              <a:ahLst/>
              <a:cxnLst/>
              <a:rect l="l" t="t" r="r" b="b"/>
              <a:pathLst>
                <a:path w="5806" h="5126" extrusionOk="0">
                  <a:moveTo>
                    <a:pt x="2919" y="1"/>
                  </a:moveTo>
                  <a:cubicBezTo>
                    <a:pt x="2547" y="1"/>
                    <a:pt x="2167" y="84"/>
                    <a:pt x="1802" y="262"/>
                  </a:cubicBezTo>
                  <a:cubicBezTo>
                    <a:pt x="535" y="829"/>
                    <a:pt x="1" y="2363"/>
                    <a:pt x="601" y="3664"/>
                  </a:cubicBezTo>
                  <a:cubicBezTo>
                    <a:pt x="1009" y="4576"/>
                    <a:pt x="1919" y="5126"/>
                    <a:pt x="2881" y="5126"/>
                  </a:cubicBezTo>
                  <a:cubicBezTo>
                    <a:pt x="3256" y="5126"/>
                    <a:pt x="3639" y="5043"/>
                    <a:pt x="4004" y="4865"/>
                  </a:cubicBezTo>
                  <a:cubicBezTo>
                    <a:pt x="5271" y="4298"/>
                    <a:pt x="5805" y="2763"/>
                    <a:pt x="5205" y="1462"/>
                  </a:cubicBezTo>
                  <a:cubicBezTo>
                    <a:pt x="4772" y="550"/>
                    <a:pt x="3874" y="1"/>
                    <a:pt x="291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27"/>
            <p:cNvSpPr/>
            <p:nvPr/>
          </p:nvSpPr>
          <p:spPr>
            <a:xfrm>
              <a:off x="2512800" y="4045150"/>
              <a:ext cx="145125" cy="128300"/>
            </a:xfrm>
            <a:custGeom>
              <a:avLst/>
              <a:gdLst/>
              <a:ahLst/>
              <a:cxnLst/>
              <a:rect l="l" t="t" r="r" b="b"/>
              <a:pathLst>
                <a:path w="5805" h="5132" extrusionOk="0">
                  <a:moveTo>
                    <a:pt x="2919" y="1"/>
                  </a:moveTo>
                  <a:cubicBezTo>
                    <a:pt x="2547" y="1"/>
                    <a:pt x="2166" y="84"/>
                    <a:pt x="1802" y="262"/>
                  </a:cubicBezTo>
                  <a:cubicBezTo>
                    <a:pt x="568" y="829"/>
                    <a:pt x="0" y="2363"/>
                    <a:pt x="601" y="3664"/>
                  </a:cubicBezTo>
                  <a:cubicBezTo>
                    <a:pt x="1006" y="4594"/>
                    <a:pt x="1922" y="5131"/>
                    <a:pt x="2875" y="5131"/>
                  </a:cubicBezTo>
                  <a:cubicBezTo>
                    <a:pt x="3255" y="5131"/>
                    <a:pt x="3642" y="5046"/>
                    <a:pt x="4003" y="4865"/>
                  </a:cubicBezTo>
                  <a:cubicBezTo>
                    <a:pt x="5271" y="4298"/>
                    <a:pt x="5805" y="2763"/>
                    <a:pt x="5238" y="1462"/>
                  </a:cubicBezTo>
                  <a:cubicBezTo>
                    <a:pt x="4781" y="550"/>
                    <a:pt x="3876" y="1"/>
                    <a:pt x="291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27"/>
            <p:cNvSpPr/>
            <p:nvPr/>
          </p:nvSpPr>
          <p:spPr>
            <a:xfrm>
              <a:off x="2692925" y="4006000"/>
              <a:ext cx="85925" cy="57825"/>
            </a:xfrm>
            <a:custGeom>
              <a:avLst/>
              <a:gdLst/>
              <a:ahLst/>
              <a:cxnLst/>
              <a:rect l="l" t="t" r="r" b="b"/>
              <a:pathLst>
                <a:path w="3437" h="2313" extrusionOk="0">
                  <a:moveTo>
                    <a:pt x="2302" y="0"/>
                  </a:moveTo>
                  <a:cubicBezTo>
                    <a:pt x="2017" y="0"/>
                    <a:pt x="1713" y="48"/>
                    <a:pt x="1435" y="193"/>
                  </a:cubicBezTo>
                  <a:cubicBezTo>
                    <a:pt x="101" y="860"/>
                    <a:pt x="1" y="2161"/>
                    <a:pt x="1" y="2161"/>
                  </a:cubicBezTo>
                  <a:cubicBezTo>
                    <a:pt x="285" y="2256"/>
                    <a:pt x="591" y="2312"/>
                    <a:pt x="902" y="2312"/>
                  </a:cubicBezTo>
                  <a:cubicBezTo>
                    <a:pt x="1356" y="2312"/>
                    <a:pt x="1819" y="2192"/>
                    <a:pt x="2236" y="1894"/>
                  </a:cubicBezTo>
                  <a:cubicBezTo>
                    <a:pt x="2936" y="1427"/>
                    <a:pt x="3270" y="827"/>
                    <a:pt x="3436" y="193"/>
                  </a:cubicBezTo>
                  <a:cubicBezTo>
                    <a:pt x="3370" y="193"/>
                    <a:pt x="2873" y="0"/>
                    <a:pt x="230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27"/>
            <p:cNvSpPr/>
            <p:nvPr/>
          </p:nvSpPr>
          <p:spPr>
            <a:xfrm>
              <a:off x="2657075" y="3954825"/>
              <a:ext cx="128450" cy="105225"/>
            </a:xfrm>
            <a:custGeom>
              <a:avLst/>
              <a:gdLst/>
              <a:ahLst/>
              <a:cxnLst/>
              <a:rect l="l" t="t" r="r" b="b"/>
              <a:pathLst>
                <a:path w="5138" h="4209" extrusionOk="0">
                  <a:moveTo>
                    <a:pt x="4071" y="1"/>
                  </a:moveTo>
                  <a:cubicBezTo>
                    <a:pt x="3565" y="1"/>
                    <a:pt x="2643" y="370"/>
                    <a:pt x="1768" y="906"/>
                  </a:cubicBezTo>
                  <a:cubicBezTo>
                    <a:pt x="834" y="1540"/>
                    <a:pt x="0" y="2307"/>
                    <a:pt x="34" y="2941"/>
                  </a:cubicBezTo>
                  <a:cubicBezTo>
                    <a:pt x="67" y="3374"/>
                    <a:pt x="667" y="3941"/>
                    <a:pt x="1435" y="4208"/>
                  </a:cubicBezTo>
                  <a:cubicBezTo>
                    <a:pt x="1435" y="4208"/>
                    <a:pt x="1568" y="2907"/>
                    <a:pt x="2869" y="2240"/>
                  </a:cubicBezTo>
                  <a:cubicBezTo>
                    <a:pt x="3158" y="2090"/>
                    <a:pt x="3479" y="2040"/>
                    <a:pt x="3778" y="2040"/>
                  </a:cubicBezTo>
                  <a:cubicBezTo>
                    <a:pt x="4341" y="2040"/>
                    <a:pt x="4827" y="2218"/>
                    <a:pt x="4870" y="2240"/>
                  </a:cubicBezTo>
                  <a:cubicBezTo>
                    <a:pt x="5137" y="1239"/>
                    <a:pt x="4737" y="239"/>
                    <a:pt x="4303" y="38"/>
                  </a:cubicBezTo>
                  <a:cubicBezTo>
                    <a:pt x="4242" y="13"/>
                    <a:pt x="4163" y="1"/>
                    <a:pt x="40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7" name="Google Shape;597;p27"/>
          <p:cNvSpPr/>
          <p:nvPr/>
        </p:nvSpPr>
        <p:spPr>
          <a:xfrm>
            <a:off x="7496549" y="3592275"/>
            <a:ext cx="1647382" cy="1551152"/>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27"/>
          <p:cNvSpPr/>
          <p:nvPr/>
        </p:nvSpPr>
        <p:spPr>
          <a:xfrm rot="10487565">
            <a:off x="-202657" y="-196435"/>
            <a:ext cx="1845297" cy="2595765"/>
          </a:xfrm>
          <a:custGeom>
            <a:avLst/>
            <a:gdLst/>
            <a:ahLst/>
            <a:cxnLst/>
            <a:rect l="l" t="t" r="r" b="b"/>
            <a:pathLst>
              <a:path w="91268" h="128386" extrusionOk="0">
                <a:moveTo>
                  <a:pt x="70698" y="0"/>
                </a:moveTo>
                <a:cubicBezTo>
                  <a:pt x="63406" y="0"/>
                  <a:pt x="57439" y="3978"/>
                  <a:pt x="57530" y="14724"/>
                </a:cubicBezTo>
                <a:cubicBezTo>
                  <a:pt x="57609" y="23656"/>
                  <a:pt x="64711" y="30638"/>
                  <a:pt x="64353" y="39351"/>
                </a:cubicBezTo>
                <a:cubicBezTo>
                  <a:pt x="63995" y="47209"/>
                  <a:pt x="53730" y="47945"/>
                  <a:pt x="51244" y="55166"/>
                </a:cubicBezTo>
                <a:cubicBezTo>
                  <a:pt x="48200" y="64038"/>
                  <a:pt x="55401" y="73308"/>
                  <a:pt x="51045" y="81524"/>
                </a:cubicBezTo>
                <a:cubicBezTo>
                  <a:pt x="45196" y="92525"/>
                  <a:pt x="0" y="76292"/>
                  <a:pt x="9966" y="111622"/>
                </a:cubicBezTo>
                <a:cubicBezTo>
                  <a:pt x="13190" y="123066"/>
                  <a:pt x="31585" y="128386"/>
                  <a:pt x="48574" y="128386"/>
                </a:cubicBezTo>
                <a:cubicBezTo>
                  <a:pt x="59580" y="128386"/>
                  <a:pt x="69996" y="126153"/>
                  <a:pt x="75314" y="121906"/>
                </a:cubicBezTo>
                <a:cubicBezTo>
                  <a:pt x="83967" y="114964"/>
                  <a:pt x="83868" y="99050"/>
                  <a:pt x="84902" y="89123"/>
                </a:cubicBezTo>
                <a:cubicBezTo>
                  <a:pt x="87647" y="63382"/>
                  <a:pt x="78616" y="32727"/>
                  <a:pt x="91268" y="8617"/>
                </a:cubicBezTo>
                <a:cubicBezTo>
                  <a:pt x="86019" y="3711"/>
                  <a:pt x="77741" y="0"/>
                  <a:pt x="7069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27"/>
          <p:cNvSpPr/>
          <p:nvPr/>
        </p:nvSpPr>
        <p:spPr>
          <a:xfrm rot="3807589" flipH="1">
            <a:off x="1111110" y="661663"/>
            <a:ext cx="131895" cy="131939"/>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27"/>
          <p:cNvSpPr/>
          <p:nvPr/>
        </p:nvSpPr>
        <p:spPr>
          <a:xfrm rot="3807589" flipH="1">
            <a:off x="813646" y="562508"/>
            <a:ext cx="131895" cy="131939"/>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27"/>
          <p:cNvSpPr/>
          <p:nvPr/>
        </p:nvSpPr>
        <p:spPr>
          <a:xfrm rot="3807582" flipH="1">
            <a:off x="7955125" y="4554512"/>
            <a:ext cx="161995" cy="162043"/>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27"/>
          <p:cNvSpPr txBox="1">
            <a:spLocks noGrp="1"/>
          </p:cNvSpPr>
          <p:nvPr>
            <p:ph type="ctrTitle"/>
          </p:nvPr>
        </p:nvSpPr>
        <p:spPr>
          <a:xfrm flipH="1">
            <a:off x="5323900" y="2522575"/>
            <a:ext cx="1684500" cy="5778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3300"/>
              <a:buNone/>
              <a:defRPr sz="3300"/>
            </a:lvl1pPr>
            <a:lvl2pPr lvl="1" algn="r">
              <a:lnSpc>
                <a:spcPct val="100000"/>
              </a:lnSpc>
              <a:spcBef>
                <a:spcPts val="0"/>
              </a:spcBef>
              <a:spcAft>
                <a:spcPts val="0"/>
              </a:spcAft>
              <a:buClr>
                <a:schemeClr val="dk2"/>
              </a:buClr>
              <a:buSzPts val="1800"/>
              <a:buNone/>
              <a:defRPr sz="1800">
                <a:solidFill>
                  <a:schemeClr val="dk2"/>
                </a:solidFill>
              </a:defRPr>
            </a:lvl2pPr>
            <a:lvl3pPr lvl="2" algn="r">
              <a:lnSpc>
                <a:spcPct val="100000"/>
              </a:lnSpc>
              <a:spcBef>
                <a:spcPts val="0"/>
              </a:spcBef>
              <a:spcAft>
                <a:spcPts val="0"/>
              </a:spcAft>
              <a:buClr>
                <a:schemeClr val="dk2"/>
              </a:buClr>
              <a:buSzPts val="1800"/>
              <a:buNone/>
              <a:defRPr sz="1800">
                <a:solidFill>
                  <a:schemeClr val="dk2"/>
                </a:solidFill>
              </a:defRPr>
            </a:lvl3pPr>
            <a:lvl4pPr lvl="3" algn="r">
              <a:lnSpc>
                <a:spcPct val="100000"/>
              </a:lnSpc>
              <a:spcBef>
                <a:spcPts val="0"/>
              </a:spcBef>
              <a:spcAft>
                <a:spcPts val="0"/>
              </a:spcAft>
              <a:buClr>
                <a:schemeClr val="dk2"/>
              </a:buClr>
              <a:buSzPts val="1800"/>
              <a:buNone/>
              <a:defRPr sz="1800">
                <a:solidFill>
                  <a:schemeClr val="dk2"/>
                </a:solidFill>
              </a:defRPr>
            </a:lvl4pPr>
            <a:lvl5pPr lvl="4" algn="r">
              <a:lnSpc>
                <a:spcPct val="100000"/>
              </a:lnSpc>
              <a:spcBef>
                <a:spcPts val="0"/>
              </a:spcBef>
              <a:spcAft>
                <a:spcPts val="0"/>
              </a:spcAft>
              <a:buClr>
                <a:schemeClr val="dk2"/>
              </a:buClr>
              <a:buSzPts val="1800"/>
              <a:buNone/>
              <a:defRPr sz="1800">
                <a:solidFill>
                  <a:schemeClr val="dk2"/>
                </a:solidFill>
              </a:defRPr>
            </a:lvl5pPr>
            <a:lvl6pPr lvl="5" algn="r">
              <a:lnSpc>
                <a:spcPct val="100000"/>
              </a:lnSpc>
              <a:spcBef>
                <a:spcPts val="0"/>
              </a:spcBef>
              <a:spcAft>
                <a:spcPts val="0"/>
              </a:spcAft>
              <a:buClr>
                <a:schemeClr val="dk2"/>
              </a:buClr>
              <a:buSzPts val="1800"/>
              <a:buNone/>
              <a:defRPr sz="1800">
                <a:solidFill>
                  <a:schemeClr val="dk2"/>
                </a:solidFill>
              </a:defRPr>
            </a:lvl6pPr>
            <a:lvl7pPr lvl="6" algn="r">
              <a:lnSpc>
                <a:spcPct val="100000"/>
              </a:lnSpc>
              <a:spcBef>
                <a:spcPts val="0"/>
              </a:spcBef>
              <a:spcAft>
                <a:spcPts val="0"/>
              </a:spcAft>
              <a:buClr>
                <a:schemeClr val="dk2"/>
              </a:buClr>
              <a:buSzPts val="1800"/>
              <a:buNone/>
              <a:defRPr sz="1800">
                <a:solidFill>
                  <a:schemeClr val="dk2"/>
                </a:solidFill>
              </a:defRPr>
            </a:lvl7pPr>
            <a:lvl8pPr lvl="7" algn="r">
              <a:lnSpc>
                <a:spcPct val="100000"/>
              </a:lnSpc>
              <a:spcBef>
                <a:spcPts val="0"/>
              </a:spcBef>
              <a:spcAft>
                <a:spcPts val="0"/>
              </a:spcAft>
              <a:buClr>
                <a:schemeClr val="dk2"/>
              </a:buClr>
              <a:buSzPts val="1800"/>
              <a:buNone/>
              <a:defRPr sz="1800">
                <a:solidFill>
                  <a:schemeClr val="dk2"/>
                </a:solidFill>
              </a:defRPr>
            </a:lvl8pPr>
            <a:lvl9pPr lvl="8" algn="r">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603" name="Google Shape;603;p27"/>
          <p:cNvSpPr txBox="1">
            <a:spLocks noGrp="1"/>
          </p:cNvSpPr>
          <p:nvPr>
            <p:ph type="subTitle" idx="1"/>
          </p:nvPr>
        </p:nvSpPr>
        <p:spPr>
          <a:xfrm flipH="1">
            <a:off x="5323900" y="2984025"/>
            <a:ext cx="2820900" cy="1107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400" b="0"/>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1">
  <p:cSld name="CUSTOM_9">
    <p:bg>
      <p:bgPr>
        <a:blipFill>
          <a:blip r:embed="rId2">
            <a:alphaModFix/>
          </a:blip>
          <a:stretch>
            <a:fillRect/>
          </a:stretch>
        </a:blipFill>
        <a:effectLst/>
      </p:bgPr>
    </p:bg>
    <p:spTree>
      <p:nvGrpSpPr>
        <p:cNvPr id="1" name="Shape 604"/>
        <p:cNvGrpSpPr/>
        <p:nvPr/>
      </p:nvGrpSpPr>
      <p:grpSpPr>
        <a:xfrm>
          <a:off x="0" y="0"/>
          <a:ext cx="0" cy="0"/>
          <a:chOff x="0" y="0"/>
          <a:chExt cx="0" cy="0"/>
        </a:xfrm>
      </p:grpSpPr>
      <p:sp>
        <p:nvSpPr>
          <p:cNvPr id="605" name="Google Shape;605;p28"/>
          <p:cNvSpPr txBox="1">
            <a:spLocks noGrp="1"/>
          </p:cNvSpPr>
          <p:nvPr>
            <p:ph type="title"/>
          </p:nvPr>
        </p:nvSpPr>
        <p:spPr>
          <a:xfrm>
            <a:off x="720075" y="445025"/>
            <a:ext cx="77040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6" name="Google Shape;606;p28"/>
          <p:cNvSpPr txBox="1">
            <a:spLocks noGrp="1"/>
          </p:cNvSpPr>
          <p:nvPr>
            <p:ph type="subTitle" idx="1"/>
          </p:nvPr>
        </p:nvSpPr>
        <p:spPr>
          <a:xfrm flipH="1">
            <a:off x="719975" y="2631625"/>
            <a:ext cx="2017200" cy="1303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None/>
              <a:defRPr sz="1400" b="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607" name="Google Shape;607;p28"/>
          <p:cNvSpPr txBox="1">
            <a:spLocks noGrp="1"/>
          </p:cNvSpPr>
          <p:nvPr>
            <p:ph type="subTitle" idx="2"/>
          </p:nvPr>
        </p:nvSpPr>
        <p:spPr>
          <a:xfrm flipH="1">
            <a:off x="6366825" y="1515100"/>
            <a:ext cx="2143500" cy="577800"/>
          </a:xfrm>
          <a:prstGeom prst="rect">
            <a:avLst/>
          </a:prstGeom>
          <a:noFill/>
          <a:ln>
            <a:noFill/>
          </a:ln>
        </p:spPr>
        <p:txBody>
          <a:bodyPr spcFirstLastPara="1" wrap="square" lIns="91425" tIns="91425" rIns="91425" bIns="91425" anchor="t" anchorCtr="0">
            <a:normAutofit/>
          </a:bodyPr>
          <a:lstStyle>
            <a:lvl1pPr lvl="0" algn="r">
              <a:lnSpc>
                <a:spcPct val="100000"/>
              </a:lnSpc>
              <a:spcBef>
                <a:spcPts val="0"/>
              </a:spcBef>
              <a:spcAft>
                <a:spcPts val="0"/>
              </a:spcAft>
              <a:buSzPts val="1000"/>
              <a:buNone/>
              <a:defRPr sz="1400" b="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608" name="Google Shape;608;p28"/>
          <p:cNvSpPr txBox="1">
            <a:spLocks noGrp="1"/>
          </p:cNvSpPr>
          <p:nvPr>
            <p:ph type="title" idx="3"/>
          </p:nvPr>
        </p:nvSpPr>
        <p:spPr>
          <a:xfrm>
            <a:off x="806325" y="2245525"/>
            <a:ext cx="1704900" cy="4215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1400"/>
              <a:buNone/>
              <a:defRPr sz="2200" i="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609" name="Google Shape;609;p28"/>
          <p:cNvSpPr txBox="1">
            <a:spLocks noGrp="1"/>
          </p:cNvSpPr>
          <p:nvPr>
            <p:ph type="title" idx="4"/>
          </p:nvPr>
        </p:nvSpPr>
        <p:spPr>
          <a:xfrm>
            <a:off x="6654350" y="2243550"/>
            <a:ext cx="1786500" cy="421500"/>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SzPts val="1400"/>
              <a:buNone/>
              <a:defRPr sz="2200" i="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610" name="Google Shape;610;p28"/>
          <p:cNvSpPr/>
          <p:nvPr/>
        </p:nvSpPr>
        <p:spPr>
          <a:xfrm rot="-5400000">
            <a:off x="-502916" y="3509385"/>
            <a:ext cx="1489098" cy="63401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28"/>
          <p:cNvSpPr/>
          <p:nvPr/>
        </p:nvSpPr>
        <p:spPr>
          <a:xfrm rot="5400000">
            <a:off x="7698610" y="-1421287"/>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28"/>
          <p:cNvSpPr/>
          <p:nvPr/>
        </p:nvSpPr>
        <p:spPr>
          <a:xfrm rot="-2567227">
            <a:off x="-436806" y="4004863"/>
            <a:ext cx="1069130" cy="1530278"/>
          </a:xfrm>
          <a:custGeom>
            <a:avLst/>
            <a:gdLst/>
            <a:ahLst/>
            <a:cxnLst/>
            <a:rect l="l" t="t" r="r" b="b"/>
            <a:pathLst>
              <a:path w="42770" h="61218" extrusionOk="0">
                <a:moveTo>
                  <a:pt x="27259" y="0"/>
                </a:moveTo>
                <a:cubicBezTo>
                  <a:pt x="15130" y="0"/>
                  <a:pt x="1" y="17509"/>
                  <a:pt x="7877" y="50591"/>
                </a:cubicBezTo>
                <a:cubicBezTo>
                  <a:pt x="12286" y="56677"/>
                  <a:pt x="20419" y="61217"/>
                  <a:pt x="27674" y="61217"/>
                </a:cubicBezTo>
                <a:cubicBezTo>
                  <a:pt x="34693" y="61217"/>
                  <a:pt x="40890" y="56967"/>
                  <a:pt x="42093" y="45757"/>
                </a:cubicBezTo>
                <a:cubicBezTo>
                  <a:pt x="42769" y="39391"/>
                  <a:pt x="38492" y="34498"/>
                  <a:pt x="38612" y="28231"/>
                </a:cubicBezTo>
                <a:cubicBezTo>
                  <a:pt x="38751" y="20692"/>
                  <a:pt x="41615" y="14127"/>
                  <a:pt x="38055" y="7046"/>
                </a:cubicBezTo>
                <a:cubicBezTo>
                  <a:pt x="35688" y="2317"/>
                  <a:pt x="31672" y="0"/>
                  <a:pt x="2725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28"/>
          <p:cNvSpPr/>
          <p:nvPr/>
        </p:nvSpPr>
        <p:spPr>
          <a:xfrm rot="2469417" flipH="1">
            <a:off x="8690510" y="255319"/>
            <a:ext cx="301652" cy="301751"/>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28"/>
          <p:cNvSpPr/>
          <p:nvPr/>
        </p:nvSpPr>
        <p:spPr>
          <a:xfrm rot="2469375" flipH="1">
            <a:off x="410009" y="3122590"/>
            <a:ext cx="176982" cy="177043"/>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flipH="1">
            <a:off x="4497000" y="1037133"/>
            <a:ext cx="3222900" cy="5778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600"/>
              <a:buNone/>
              <a:defRPr sz="6000"/>
            </a:lvl1pPr>
            <a:lvl2pPr lvl="1" algn="l">
              <a:lnSpc>
                <a:spcPct val="100000"/>
              </a:lnSpc>
              <a:spcBef>
                <a:spcPts val="0"/>
              </a:spcBef>
              <a:spcAft>
                <a:spcPts val="0"/>
              </a:spcAft>
              <a:buClr>
                <a:schemeClr val="dk2"/>
              </a:buClr>
              <a:buSzPts val="1800"/>
              <a:buNone/>
              <a:defRPr sz="1800">
                <a:solidFill>
                  <a:schemeClr val="dk2"/>
                </a:solidFill>
              </a:defRPr>
            </a:lvl2pPr>
            <a:lvl3pPr lvl="2" algn="l">
              <a:lnSpc>
                <a:spcPct val="100000"/>
              </a:lnSpc>
              <a:spcBef>
                <a:spcPts val="0"/>
              </a:spcBef>
              <a:spcAft>
                <a:spcPts val="0"/>
              </a:spcAft>
              <a:buClr>
                <a:schemeClr val="dk2"/>
              </a:buClr>
              <a:buSzPts val="1800"/>
              <a:buNone/>
              <a:defRPr sz="1800">
                <a:solidFill>
                  <a:schemeClr val="dk2"/>
                </a:solidFill>
              </a:defRPr>
            </a:lvl3pPr>
            <a:lvl4pPr lvl="3" algn="l">
              <a:lnSpc>
                <a:spcPct val="100000"/>
              </a:lnSpc>
              <a:spcBef>
                <a:spcPts val="0"/>
              </a:spcBef>
              <a:spcAft>
                <a:spcPts val="0"/>
              </a:spcAft>
              <a:buClr>
                <a:schemeClr val="dk2"/>
              </a:buClr>
              <a:buSzPts val="1800"/>
              <a:buNone/>
              <a:defRPr sz="1800">
                <a:solidFill>
                  <a:schemeClr val="dk2"/>
                </a:solidFill>
              </a:defRPr>
            </a:lvl4pPr>
            <a:lvl5pPr lvl="4" algn="l">
              <a:lnSpc>
                <a:spcPct val="100000"/>
              </a:lnSpc>
              <a:spcBef>
                <a:spcPts val="0"/>
              </a:spcBef>
              <a:spcAft>
                <a:spcPts val="0"/>
              </a:spcAft>
              <a:buClr>
                <a:schemeClr val="dk2"/>
              </a:buClr>
              <a:buSzPts val="1800"/>
              <a:buNone/>
              <a:defRPr sz="1800">
                <a:solidFill>
                  <a:schemeClr val="dk2"/>
                </a:solidFill>
              </a:defRPr>
            </a:lvl5pPr>
            <a:lvl6pPr lvl="5" algn="l">
              <a:lnSpc>
                <a:spcPct val="100000"/>
              </a:lnSpc>
              <a:spcBef>
                <a:spcPts val="0"/>
              </a:spcBef>
              <a:spcAft>
                <a:spcPts val="0"/>
              </a:spcAft>
              <a:buClr>
                <a:schemeClr val="dk2"/>
              </a:buClr>
              <a:buSzPts val="1800"/>
              <a:buNone/>
              <a:defRPr sz="1800">
                <a:solidFill>
                  <a:schemeClr val="dk2"/>
                </a:solidFill>
              </a:defRPr>
            </a:lvl6pPr>
            <a:lvl7pPr lvl="6" algn="l">
              <a:lnSpc>
                <a:spcPct val="100000"/>
              </a:lnSpc>
              <a:spcBef>
                <a:spcPts val="0"/>
              </a:spcBef>
              <a:spcAft>
                <a:spcPts val="0"/>
              </a:spcAft>
              <a:buClr>
                <a:schemeClr val="dk2"/>
              </a:buClr>
              <a:buSzPts val="1800"/>
              <a:buNone/>
              <a:defRPr sz="1800">
                <a:solidFill>
                  <a:schemeClr val="dk2"/>
                </a:solidFill>
              </a:defRPr>
            </a:lvl7pPr>
            <a:lvl8pPr lvl="7" algn="l">
              <a:lnSpc>
                <a:spcPct val="100000"/>
              </a:lnSpc>
              <a:spcBef>
                <a:spcPts val="0"/>
              </a:spcBef>
              <a:spcAft>
                <a:spcPts val="0"/>
              </a:spcAft>
              <a:buClr>
                <a:schemeClr val="dk2"/>
              </a:buClr>
              <a:buSzPts val="1800"/>
              <a:buNone/>
              <a:defRPr sz="1800">
                <a:solidFill>
                  <a:schemeClr val="dk2"/>
                </a:solidFill>
              </a:defRPr>
            </a:lvl8pPr>
            <a:lvl9pPr lvl="8" algn="l">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617" name="Google Shape;617;p29"/>
          <p:cNvSpPr txBox="1">
            <a:spLocks noGrp="1"/>
          </p:cNvSpPr>
          <p:nvPr>
            <p:ph type="subTitle" idx="1"/>
          </p:nvPr>
        </p:nvSpPr>
        <p:spPr>
          <a:xfrm>
            <a:off x="4497000" y="1635025"/>
            <a:ext cx="4569600" cy="6663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a:endParaRPr/>
          </a:p>
        </p:txBody>
      </p:sp>
      <p:sp>
        <p:nvSpPr>
          <p:cNvPr id="618" name="Google Shape;618;p29"/>
          <p:cNvSpPr/>
          <p:nvPr/>
        </p:nvSpPr>
        <p:spPr>
          <a:xfrm rot="5400000">
            <a:off x="1399755" y="2808249"/>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9" name="Google Shape;619;p29"/>
          <p:cNvGrpSpPr/>
          <p:nvPr/>
        </p:nvGrpSpPr>
        <p:grpSpPr>
          <a:xfrm rot="2469396" flipH="1">
            <a:off x="3110452" y="4251595"/>
            <a:ext cx="306762" cy="476330"/>
            <a:chOff x="4452729" y="352000"/>
            <a:chExt cx="225596" cy="350301"/>
          </a:xfrm>
        </p:grpSpPr>
        <p:sp>
          <p:nvSpPr>
            <p:cNvPr id="620" name="Google Shape;620;p29"/>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29"/>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29"/>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3" name="Google Shape;623;p29"/>
          <p:cNvGrpSpPr/>
          <p:nvPr/>
        </p:nvGrpSpPr>
        <p:grpSpPr>
          <a:xfrm rot="-2370207" flipH="1">
            <a:off x="7892049" y="356247"/>
            <a:ext cx="306765" cy="476343"/>
            <a:chOff x="4452729" y="352000"/>
            <a:chExt cx="225596" cy="350301"/>
          </a:xfrm>
        </p:grpSpPr>
        <p:sp>
          <p:nvSpPr>
            <p:cNvPr id="624" name="Google Shape;624;p29"/>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29"/>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29"/>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7" name="Google Shape;627;p29"/>
          <p:cNvSpPr txBox="1"/>
          <p:nvPr/>
        </p:nvSpPr>
        <p:spPr>
          <a:xfrm>
            <a:off x="4497000" y="3239209"/>
            <a:ext cx="3495900" cy="66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Questrial"/>
                <a:ea typeface="Questrial"/>
                <a:cs typeface="Questrial"/>
                <a:sym typeface="Questrial"/>
              </a:rPr>
              <a:t>CREDITS: This presentation template was created by </a:t>
            </a:r>
            <a:r>
              <a:rPr lang="en" sz="1200" b="1" i="0" u="none" strike="noStrike" cap="none">
                <a:solidFill>
                  <a:schemeClr val="hlink"/>
                </a:solidFill>
                <a:uFill>
                  <a:noFill/>
                </a:uFill>
                <a:latin typeface="Questrial"/>
                <a:ea typeface="Questrial"/>
                <a:cs typeface="Questrial"/>
                <a:sym typeface="Questrial"/>
                <a:hlinkClick r:id="rId3"/>
              </a:rPr>
              <a:t>Slidesgo</a:t>
            </a:r>
            <a:r>
              <a:rPr lang="en" sz="1200" b="0" i="0" u="none" strike="noStrike" cap="none">
                <a:solidFill>
                  <a:schemeClr val="dk2"/>
                </a:solidFill>
                <a:latin typeface="Questrial"/>
                <a:ea typeface="Questrial"/>
                <a:cs typeface="Questrial"/>
                <a:sym typeface="Questrial"/>
              </a:rPr>
              <a:t>, including icon by </a:t>
            </a:r>
            <a:r>
              <a:rPr lang="en" sz="1200" b="1" i="0" u="none" strike="noStrike" cap="none">
                <a:solidFill>
                  <a:schemeClr val="hlink"/>
                </a:solidFill>
                <a:uFill>
                  <a:noFill/>
                </a:uFill>
                <a:latin typeface="Questrial"/>
                <a:ea typeface="Questrial"/>
                <a:cs typeface="Questrial"/>
                <a:sym typeface="Questrial"/>
                <a:hlinkClick r:id="rId4"/>
              </a:rPr>
              <a:t>Flaticon</a:t>
            </a:r>
            <a:r>
              <a:rPr lang="en" sz="1200" b="0" i="0" u="none" strike="noStrike" cap="none">
                <a:solidFill>
                  <a:schemeClr val="dk2"/>
                </a:solidFill>
                <a:latin typeface="Questrial"/>
                <a:ea typeface="Questrial"/>
                <a:cs typeface="Questrial"/>
                <a:sym typeface="Questrial"/>
              </a:rPr>
              <a:t>, and infographics &amp; images from </a:t>
            </a:r>
            <a:r>
              <a:rPr lang="en" sz="1200" b="1" i="0" u="none" strike="noStrike" cap="none">
                <a:solidFill>
                  <a:schemeClr val="hlink"/>
                </a:solidFill>
                <a:uFill>
                  <a:noFill/>
                </a:uFill>
                <a:latin typeface="Questrial"/>
                <a:ea typeface="Questrial"/>
                <a:cs typeface="Questrial"/>
                <a:sym typeface="Questrial"/>
                <a:hlinkClick r:id="rId5"/>
              </a:rPr>
              <a:t>Freepik</a:t>
            </a:r>
            <a:endParaRPr sz="1200" b="1" i="0" u="none" strike="noStrike" cap="none">
              <a:solidFill>
                <a:schemeClr val="dk2"/>
              </a:solidFill>
              <a:latin typeface="Questrial"/>
              <a:ea typeface="Questrial"/>
              <a:cs typeface="Questrial"/>
              <a:sym typeface="Quest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2">
  <p:cSld name="CUSTOM_11_1_1">
    <p:bg>
      <p:bgPr>
        <a:blipFill>
          <a:blip r:embed="rId2">
            <a:alphaModFix/>
          </a:blip>
          <a:stretch>
            <a:fillRect/>
          </a:stretch>
        </a:blipFill>
        <a:effectLst/>
      </p:bgPr>
    </p:bg>
    <p:spTree>
      <p:nvGrpSpPr>
        <p:cNvPr id="1" name="Shape 628"/>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4"/>
          <p:cNvSpPr txBox="1">
            <a:spLocks noGrp="1"/>
          </p:cNvSpPr>
          <p:nvPr>
            <p:ph type="title"/>
          </p:nvPr>
        </p:nvSpPr>
        <p:spPr>
          <a:xfrm>
            <a:off x="623400" y="445025"/>
            <a:ext cx="780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1" name="Google Shape;71;p4"/>
          <p:cNvSpPr txBox="1">
            <a:spLocks noGrp="1"/>
          </p:cNvSpPr>
          <p:nvPr>
            <p:ph type="title" idx="2"/>
          </p:nvPr>
        </p:nvSpPr>
        <p:spPr>
          <a:xfrm flipH="1">
            <a:off x="4451153" y="1423725"/>
            <a:ext cx="2943600" cy="577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sp>
        <p:nvSpPr>
          <p:cNvPr id="72" name="Google Shape;72;p4"/>
          <p:cNvSpPr txBox="1">
            <a:spLocks noGrp="1"/>
          </p:cNvSpPr>
          <p:nvPr>
            <p:ph type="title" idx="3"/>
          </p:nvPr>
        </p:nvSpPr>
        <p:spPr>
          <a:xfrm flipH="1">
            <a:off x="4451153" y="3101250"/>
            <a:ext cx="2943600" cy="577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sp>
        <p:nvSpPr>
          <p:cNvPr id="73" name="Google Shape;73;p4"/>
          <p:cNvSpPr txBox="1">
            <a:spLocks noGrp="1"/>
          </p:cNvSpPr>
          <p:nvPr>
            <p:ph type="title" idx="4"/>
          </p:nvPr>
        </p:nvSpPr>
        <p:spPr>
          <a:xfrm flipH="1">
            <a:off x="1652627" y="1423725"/>
            <a:ext cx="2943600" cy="577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sp>
        <p:nvSpPr>
          <p:cNvPr id="74" name="Google Shape;74;p4"/>
          <p:cNvSpPr txBox="1">
            <a:spLocks noGrp="1"/>
          </p:cNvSpPr>
          <p:nvPr>
            <p:ph type="title" idx="5"/>
          </p:nvPr>
        </p:nvSpPr>
        <p:spPr>
          <a:xfrm flipH="1">
            <a:off x="1652627" y="3101250"/>
            <a:ext cx="2943600" cy="577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sp>
        <p:nvSpPr>
          <p:cNvPr id="75" name="Google Shape;75;p4"/>
          <p:cNvSpPr txBox="1">
            <a:spLocks noGrp="1"/>
          </p:cNvSpPr>
          <p:nvPr>
            <p:ph type="subTitle" idx="1"/>
          </p:nvPr>
        </p:nvSpPr>
        <p:spPr>
          <a:xfrm flipH="1">
            <a:off x="1919252" y="2246925"/>
            <a:ext cx="2410500" cy="577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000"/>
              <a:buNone/>
              <a:defRPr sz="1400" b="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76" name="Google Shape;76;p4"/>
          <p:cNvSpPr txBox="1">
            <a:spLocks noGrp="1"/>
          </p:cNvSpPr>
          <p:nvPr>
            <p:ph type="subTitle" idx="6"/>
          </p:nvPr>
        </p:nvSpPr>
        <p:spPr>
          <a:xfrm flipH="1">
            <a:off x="4717778" y="2246925"/>
            <a:ext cx="2410500" cy="577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000"/>
              <a:buNone/>
              <a:defRPr sz="1400" b="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77" name="Google Shape;77;p4"/>
          <p:cNvSpPr txBox="1">
            <a:spLocks noGrp="1"/>
          </p:cNvSpPr>
          <p:nvPr>
            <p:ph type="subTitle" idx="7"/>
          </p:nvPr>
        </p:nvSpPr>
        <p:spPr>
          <a:xfrm flipH="1">
            <a:off x="1919252" y="3949800"/>
            <a:ext cx="2410500" cy="577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000"/>
              <a:buNone/>
              <a:defRPr sz="1400" b="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78" name="Google Shape;78;p4"/>
          <p:cNvSpPr txBox="1">
            <a:spLocks noGrp="1"/>
          </p:cNvSpPr>
          <p:nvPr>
            <p:ph type="subTitle" idx="8"/>
          </p:nvPr>
        </p:nvSpPr>
        <p:spPr>
          <a:xfrm flipH="1">
            <a:off x="4717778" y="3949800"/>
            <a:ext cx="2410500" cy="577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000"/>
              <a:buNone/>
              <a:defRPr sz="1400" b="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79" name="Google Shape;79;p4"/>
          <p:cNvSpPr txBox="1">
            <a:spLocks noGrp="1"/>
          </p:cNvSpPr>
          <p:nvPr>
            <p:ph type="title" idx="9"/>
          </p:nvPr>
        </p:nvSpPr>
        <p:spPr>
          <a:xfrm>
            <a:off x="2135638" y="1788325"/>
            <a:ext cx="1977600" cy="4215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SzPts val="1400"/>
              <a:buNone/>
              <a:defRPr sz="2200" i="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80" name="Google Shape;80;p4"/>
          <p:cNvSpPr txBox="1">
            <a:spLocks noGrp="1"/>
          </p:cNvSpPr>
          <p:nvPr>
            <p:ph type="title" idx="13"/>
          </p:nvPr>
        </p:nvSpPr>
        <p:spPr>
          <a:xfrm>
            <a:off x="4934230" y="1788317"/>
            <a:ext cx="1977600" cy="4215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SzPts val="1400"/>
              <a:buNone/>
              <a:defRPr sz="2200" i="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81" name="Google Shape;81;p4"/>
          <p:cNvSpPr txBox="1">
            <a:spLocks noGrp="1"/>
          </p:cNvSpPr>
          <p:nvPr>
            <p:ph type="title" idx="14"/>
          </p:nvPr>
        </p:nvSpPr>
        <p:spPr>
          <a:xfrm>
            <a:off x="4934155" y="3462750"/>
            <a:ext cx="1977600" cy="4215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SzPts val="1400"/>
              <a:buNone/>
              <a:defRPr sz="2200" i="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82" name="Google Shape;82;p4"/>
          <p:cNvSpPr txBox="1">
            <a:spLocks noGrp="1"/>
          </p:cNvSpPr>
          <p:nvPr>
            <p:ph type="title" idx="15"/>
          </p:nvPr>
        </p:nvSpPr>
        <p:spPr>
          <a:xfrm>
            <a:off x="2135638" y="3462750"/>
            <a:ext cx="1977600" cy="4215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SzPts val="1400"/>
              <a:buNone/>
              <a:defRPr sz="2200" i="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83" name="Google Shape;83;p4"/>
          <p:cNvSpPr/>
          <p:nvPr/>
        </p:nvSpPr>
        <p:spPr>
          <a:xfrm>
            <a:off x="8526475" y="-204125"/>
            <a:ext cx="644071" cy="362996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4" name="Google Shape;84;p4"/>
          <p:cNvGrpSpPr/>
          <p:nvPr/>
        </p:nvGrpSpPr>
        <p:grpSpPr>
          <a:xfrm rot="1260113">
            <a:off x="311413" y="1211435"/>
            <a:ext cx="520217" cy="421454"/>
            <a:chOff x="5375600" y="1117425"/>
            <a:chExt cx="608900" cy="493300"/>
          </a:xfrm>
        </p:grpSpPr>
        <p:sp>
          <p:nvSpPr>
            <p:cNvPr id="85" name="Google Shape;85;p4"/>
            <p:cNvSpPr/>
            <p:nvPr/>
          </p:nvSpPr>
          <p:spPr>
            <a:xfrm>
              <a:off x="5466600" y="1312025"/>
              <a:ext cx="517900" cy="298700"/>
            </a:xfrm>
            <a:custGeom>
              <a:avLst/>
              <a:gdLst/>
              <a:ahLst/>
              <a:cxnLst/>
              <a:rect l="l" t="t" r="r" b="b"/>
              <a:pathLst>
                <a:path w="20716" h="11948" fill="none" extrusionOk="0">
                  <a:moveTo>
                    <a:pt x="6864" y="3034"/>
                  </a:moveTo>
                  <a:cubicBezTo>
                    <a:pt x="5357" y="2574"/>
                    <a:pt x="3851" y="1360"/>
                    <a:pt x="2114" y="2155"/>
                  </a:cubicBezTo>
                  <a:cubicBezTo>
                    <a:pt x="566" y="2867"/>
                    <a:pt x="1" y="4771"/>
                    <a:pt x="22" y="6319"/>
                  </a:cubicBezTo>
                  <a:cubicBezTo>
                    <a:pt x="85" y="10608"/>
                    <a:pt x="3872" y="10357"/>
                    <a:pt x="7010" y="10483"/>
                  </a:cubicBezTo>
                  <a:cubicBezTo>
                    <a:pt x="8600" y="10567"/>
                    <a:pt x="9709" y="11822"/>
                    <a:pt x="11572" y="11864"/>
                  </a:cubicBezTo>
                  <a:cubicBezTo>
                    <a:pt x="13518" y="11948"/>
                    <a:pt x="15694" y="11006"/>
                    <a:pt x="17116" y="9625"/>
                  </a:cubicBezTo>
                  <a:cubicBezTo>
                    <a:pt x="20715" y="6089"/>
                    <a:pt x="16028" y="733"/>
                    <a:pt x="12116" y="230"/>
                  </a:cubicBezTo>
                  <a:cubicBezTo>
                    <a:pt x="10212" y="0"/>
                    <a:pt x="6717" y="900"/>
                    <a:pt x="6655" y="3306"/>
                  </a:cubicBezTo>
                  <a:cubicBezTo>
                    <a:pt x="6717" y="3076"/>
                    <a:pt x="6885" y="2888"/>
                    <a:pt x="7010" y="2657"/>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4"/>
            <p:cNvSpPr/>
            <p:nvPr/>
          </p:nvSpPr>
          <p:spPr>
            <a:xfrm>
              <a:off x="5624050" y="1148825"/>
              <a:ext cx="12600" cy="242725"/>
            </a:xfrm>
            <a:custGeom>
              <a:avLst/>
              <a:gdLst/>
              <a:ahLst/>
              <a:cxnLst/>
              <a:rect l="l" t="t" r="r" b="b"/>
              <a:pathLst>
                <a:path w="504" h="9709" fill="none" extrusionOk="0">
                  <a:moveTo>
                    <a:pt x="210" y="9709"/>
                  </a:moveTo>
                  <a:cubicBezTo>
                    <a:pt x="210" y="6486"/>
                    <a:pt x="1" y="3201"/>
                    <a:pt x="252" y="0"/>
                  </a:cubicBezTo>
                  <a:cubicBezTo>
                    <a:pt x="503" y="63"/>
                    <a:pt x="273" y="188"/>
                    <a:pt x="377" y="35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4"/>
            <p:cNvSpPr/>
            <p:nvPr/>
          </p:nvSpPr>
          <p:spPr>
            <a:xfrm>
              <a:off x="5467125" y="1408800"/>
              <a:ext cx="74825" cy="52325"/>
            </a:xfrm>
            <a:custGeom>
              <a:avLst/>
              <a:gdLst/>
              <a:ahLst/>
              <a:cxnLst/>
              <a:rect l="l" t="t" r="r" b="b"/>
              <a:pathLst>
                <a:path w="2993" h="2093" fill="none" extrusionOk="0">
                  <a:moveTo>
                    <a:pt x="1" y="2092"/>
                  </a:moveTo>
                  <a:cubicBezTo>
                    <a:pt x="921" y="1360"/>
                    <a:pt x="1926" y="460"/>
                    <a:pt x="2993"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4"/>
            <p:cNvSpPr/>
            <p:nvPr/>
          </p:nvSpPr>
          <p:spPr>
            <a:xfrm>
              <a:off x="5476550" y="1448550"/>
              <a:ext cx="74300" cy="56000"/>
            </a:xfrm>
            <a:custGeom>
              <a:avLst/>
              <a:gdLst/>
              <a:ahLst/>
              <a:cxnLst/>
              <a:rect l="l" t="t" r="r" b="b"/>
              <a:pathLst>
                <a:path w="2972" h="2240" fill="none" extrusionOk="0">
                  <a:moveTo>
                    <a:pt x="0" y="2239"/>
                  </a:moveTo>
                  <a:cubicBezTo>
                    <a:pt x="816" y="1339"/>
                    <a:pt x="1800" y="419"/>
                    <a:pt x="2972"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4"/>
            <p:cNvSpPr/>
            <p:nvPr/>
          </p:nvSpPr>
          <p:spPr>
            <a:xfrm>
              <a:off x="5489625" y="1468950"/>
              <a:ext cx="87375" cy="65925"/>
            </a:xfrm>
            <a:custGeom>
              <a:avLst/>
              <a:gdLst/>
              <a:ahLst/>
              <a:cxnLst/>
              <a:rect l="l" t="t" r="r" b="b"/>
              <a:pathLst>
                <a:path w="3495" h="2637" fill="none" extrusionOk="0">
                  <a:moveTo>
                    <a:pt x="0" y="2637"/>
                  </a:moveTo>
                  <a:cubicBezTo>
                    <a:pt x="733" y="1674"/>
                    <a:pt x="2218" y="0"/>
                    <a:pt x="3495" y="2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4"/>
            <p:cNvSpPr/>
            <p:nvPr/>
          </p:nvSpPr>
          <p:spPr>
            <a:xfrm>
              <a:off x="5532525" y="1500325"/>
              <a:ext cx="87900" cy="56000"/>
            </a:xfrm>
            <a:custGeom>
              <a:avLst/>
              <a:gdLst/>
              <a:ahLst/>
              <a:cxnLst/>
              <a:rect l="l" t="t" r="r" b="b"/>
              <a:pathLst>
                <a:path w="3516" h="2240" fill="none" extrusionOk="0">
                  <a:moveTo>
                    <a:pt x="0" y="2240"/>
                  </a:moveTo>
                  <a:cubicBezTo>
                    <a:pt x="1151" y="1423"/>
                    <a:pt x="2281" y="628"/>
                    <a:pt x="3515" y="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4"/>
            <p:cNvSpPr/>
            <p:nvPr/>
          </p:nvSpPr>
          <p:spPr>
            <a:xfrm>
              <a:off x="5584825" y="1526475"/>
              <a:ext cx="75350" cy="44500"/>
            </a:xfrm>
            <a:custGeom>
              <a:avLst/>
              <a:gdLst/>
              <a:ahLst/>
              <a:cxnLst/>
              <a:rect l="l" t="t" r="r" b="b"/>
              <a:pathLst>
                <a:path w="3014" h="1780" fill="none" extrusionOk="0">
                  <a:moveTo>
                    <a:pt x="1" y="1779"/>
                  </a:moveTo>
                  <a:cubicBezTo>
                    <a:pt x="775" y="1361"/>
                    <a:pt x="2198" y="377"/>
                    <a:pt x="3014" y="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4"/>
            <p:cNvSpPr/>
            <p:nvPr/>
          </p:nvSpPr>
          <p:spPr>
            <a:xfrm>
              <a:off x="5640025" y="1534850"/>
              <a:ext cx="48675" cy="34550"/>
            </a:xfrm>
            <a:custGeom>
              <a:avLst/>
              <a:gdLst/>
              <a:ahLst/>
              <a:cxnLst/>
              <a:rect l="l" t="t" r="r" b="b"/>
              <a:pathLst>
                <a:path w="1947" h="1382" fill="none" extrusionOk="0">
                  <a:moveTo>
                    <a:pt x="0" y="1382"/>
                  </a:moveTo>
                  <a:cubicBezTo>
                    <a:pt x="628" y="838"/>
                    <a:pt x="1214" y="252"/>
                    <a:pt x="1946"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4"/>
            <p:cNvSpPr/>
            <p:nvPr/>
          </p:nvSpPr>
          <p:spPr>
            <a:xfrm>
              <a:off x="5683950" y="1547925"/>
              <a:ext cx="78500" cy="52350"/>
            </a:xfrm>
            <a:custGeom>
              <a:avLst/>
              <a:gdLst/>
              <a:ahLst/>
              <a:cxnLst/>
              <a:rect l="l" t="t" r="r" b="b"/>
              <a:pathLst>
                <a:path w="3140" h="2094" fill="none" extrusionOk="0">
                  <a:moveTo>
                    <a:pt x="1" y="2093"/>
                  </a:moveTo>
                  <a:cubicBezTo>
                    <a:pt x="1068" y="1549"/>
                    <a:pt x="1989" y="231"/>
                    <a:pt x="3139"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4"/>
            <p:cNvSpPr/>
            <p:nvPr/>
          </p:nvSpPr>
          <p:spPr>
            <a:xfrm>
              <a:off x="5749875" y="1543225"/>
              <a:ext cx="91550" cy="64875"/>
            </a:xfrm>
            <a:custGeom>
              <a:avLst/>
              <a:gdLst/>
              <a:ahLst/>
              <a:cxnLst/>
              <a:rect l="l" t="t" r="r" b="b"/>
              <a:pathLst>
                <a:path w="3662" h="2595" fill="none" extrusionOk="0">
                  <a:moveTo>
                    <a:pt x="0" y="2595"/>
                  </a:moveTo>
                  <a:cubicBezTo>
                    <a:pt x="670" y="1277"/>
                    <a:pt x="2176" y="293"/>
                    <a:pt x="3662"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4"/>
            <p:cNvSpPr/>
            <p:nvPr/>
          </p:nvSpPr>
          <p:spPr>
            <a:xfrm>
              <a:off x="5375600" y="1117425"/>
              <a:ext cx="476025" cy="205600"/>
            </a:xfrm>
            <a:custGeom>
              <a:avLst/>
              <a:gdLst/>
              <a:ahLst/>
              <a:cxnLst/>
              <a:rect l="l" t="t" r="r" b="b"/>
              <a:pathLst>
                <a:path w="19041" h="8224" fill="none" extrusionOk="0">
                  <a:moveTo>
                    <a:pt x="10839" y="5232"/>
                  </a:moveTo>
                  <a:cubicBezTo>
                    <a:pt x="10650" y="5336"/>
                    <a:pt x="10462" y="5420"/>
                    <a:pt x="10295" y="5524"/>
                  </a:cubicBezTo>
                  <a:cubicBezTo>
                    <a:pt x="11676" y="3307"/>
                    <a:pt x="15588" y="1"/>
                    <a:pt x="18497" y="1110"/>
                  </a:cubicBezTo>
                  <a:cubicBezTo>
                    <a:pt x="19041" y="4939"/>
                    <a:pt x="14709" y="5420"/>
                    <a:pt x="11885" y="5420"/>
                  </a:cubicBezTo>
                  <a:cubicBezTo>
                    <a:pt x="8349" y="5420"/>
                    <a:pt x="2072" y="2051"/>
                    <a:pt x="0" y="6466"/>
                  </a:cubicBezTo>
                  <a:cubicBezTo>
                    <a:pt x="1820" y="6947"/>
                    <a:pt x="9771" y="8224"/>
                    <a:pt x="10315" y="5943"/>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4"/>
            <p:cNvSpPr/>
            <p:nvPr/>
          </p:nvSpPr>
          <p:spPr>
            <a:xfrm>
              <a:off x="5643925" y="1181775"/>
              <a:ext cx="115125" cy="63300"/>
            </a:xfrm>
            <a:custGeom>
              <a:avLst/>
              <a:gdLst/>
              <a:ahLst/>
              <a:cxnLst/>
              <a:rect l="l" t="t" r="r" b="b"/>
              <a:pathLst>
                <a:path w="4605" h="2532" fill="none" extrusionOk="0">
                  <a:moveTo>
                    <a:pt x="1" y="2532"/>
                  </a:moveTo>
                  <a:cubicBezTo>
                    <a:pt x="1277" y="1507"/>
                    <a:pt x="2951" y="523"/>
                    <a:pt x="4604"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4"/>
            <p:cNvSpPr/>
            <p:nvPr/>
          </p:nvSpPr>
          <p:spPr>
            <a:xfrm>
              <a:off x="5505850" y="1258650"/>
              <a:ext cx="120325" cy="14675"/>
            </a:xfrm>
            <a:custGeom>
              <a:avLst/>
              <a:gdLst/>
              <a:ahLst/>
              <a:cxnLst/>
              <a:rect l="l" t="t" r="r" b="b"/>
              <a:pathLst>
                <a:path w="4813" h="587" fill="none" extrusionOk="0">
                  <a:moveTo>
                    <a:pt x="4813" y="587"/>
                  </a:moveTo>
                  <a:lnTo>
                    <a:pt x="4813" y="399"/>
                  </a:lnTo>
                  <a:cubicBezTo>
                    <a:pt x="4352" y="168"/>
                    <a:pt x="3787" y="168"/>
                    <a:pt x="3264" y="106"/>
                  </a:cubicBezTo>
                  <a:cubicBezTo>
                    <a:pt x="2532" y="64"/>
                    <a:pt x="1800" y="1"/>
                    <a:pt x="1109" y="106"/>
                  </a:cubicBezTo>
                  <a:cubicBezTo>
                    <a:pt x="732" y="168"/>
                    <a:pt x="314" y="378"/>
                    <a:pt x="0" y="315"/>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8" name="Google Shape;98;p4"/>
          <p:cNvSpPr/>
          <p:nvPr/>
        </p:nvSpPr>
        <p:spPr>
          <a:xfrm>
            <a:off x="-37600" y="2940325"/>
            <a:ext cx="852425" cy="224880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4"/>
          <p:cNvSpPr/>
          <p:nvPr/>
        </p:nvSpPr>
        <p:spPr>
          <a:xfrm>
            <a:off x="479047" y="266479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4"/>
          <p:cNvSpPr/>
          <p:nvPr/>
        </p:nvSpPr>
        <p:spPr>
          <a:xfrm>
            <a:off x="329374" y="2397921"/>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1" name="Google Shape;101;p4"/>
          <p:cNvGrpSpPr/>
          <p:nvPr/>
        </p:nvGrpSpPr>
        <p:grpSpPr>
          <a:xfrm rot="606794">
            <a:off x="8036946" y="1073302"/>
            <a:ext cx="697171" cy="725658"/>
            <a:chOff x="5196600" y="2162225"/>
            <a:chExt cx="482725" cy="502450"/>
          </a:xfrm>
        </p:grpSpPr>
        <p:sp>
          <p:nvSpPr>
            <p:cNvPr id="102" name="Google Shape;102;p4"/>
            <p:cNvSpPr/>
            <p:nvPr/>
          </p:nvSpPr>
          <p:spPr>
            <a:xfrm>
              <a:off x="5224600" y="2326350"/>
              <a:ext cx="454275" cy="338325"/>
            </a:xfrm>
            <a:custGeom>
              <a:avLst/>
              <a:gdLst/>
              <a:ahLst/>
              <a:cxnLst/>
              <a:rect l="l" t="t" r="r" b="b"/>
              <a:pathLst>
                <a:path w="18171" h="13533" extrusionOk="0">
                  <a:moveTo>
                    <a:pt x="305" y="0"/>
                  </a:moveTo>
                  <a:cubicBezTo>
                    <a:pt x="146" y="0"/>
                    <a:pt x="0" y="208"/>
                    <a:pt x="129" y="354"/>
                  </a:cubicBezTo>
                  <a:cubicBezTo>
                    <a:pt x="3310" y="4434"/>
                    <a:pt x="7578" y="7447"/>
                    <a:pt x="11219" y="11067"/>
                  </a:cubicBezTo>
                  <a:cubicBezTo>
                    <a:pt x="12126" y="11993"/>
                    <a:pt x="13125" y="13533"/>
                    <a:pt x="14550" y="13533"/>
                  </a:cubicBezTo>
                  <a:cubicBezTo>
                    <a:pt x="14638" y="13533"/>
                    <a:pt x="14727" y="13527"/>
                    <a:pt x="14818" y="13515"/>
                  </a:cubicBezTo>
                  <a:cubicBezTo>
                    <a:pt x="16366" y="13305"/>
                    <a:pt x="17768" y="12155"/>
                    <a:pt x="18145" y="10648"/>
                  </a:cubicBezTo>
                  <a:cubicBezTo>
                    <a:pt x="18170" y="10508"/>
                    <a:pt x="18049" y="10415"/>
                    <a:pt x="17935" y="10415"/>
                  </a:cubicBezTo>
                  <a:cubicBezTo>
                    <a:pt x="17862" y="10415"/>
                    <a:pt x="17793" y="10453"/>
                    <a:pt x="17768" y="10544"/>
                  </a:cubicBezTo>
                  <a:cubicBezTo>
                    <a:pt x="17454" y="11799"/>
                    <a:pt x="16471" y="12636"/>
                    <a:pt x="15257" y="13013"/>
                  </a:cubicBezTo>
                  <a:cubicBezTo>
                    <a:pt x="15022" y="13083"/>
                    <a:pt x="14807" y="13115"/>
                    <a:pt x="14605" y="13115"/>
                  </a:cubicBezTo>
                  <a:cubicBezTo>
                    <a:pt x="13908" y="13115"/>
                    <a:pt x="13382" y="12727"/>
                    <a:pt x="12830" y="12176"/>
                  </a:cubicBezTo>
                  <a:cubicBezTo>
                    <a:pt x="11491" y="10837"/>
                    <a:pt x="10215" y="9539"/>
                    <a:pt x="8834" y="8284"/>
                  </a:cubicBezTo>
                  <a:cubicBezTo>
                    <a:pt x="5904" y="5668"/>
                    <a:pt x="2870" y="3178"/>
                    <a:pt x="443" y="61"/>
                  </a:cubicBezTo>
                  <a:cubicBezTo>
                    <a:pt x="401" y="18"/>
                    <a:pt x="352" y="0"/>
                    <a:pt x="30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4"/>
            <p:cNvSpPr/>
            <p:nvPr/>
          </p:nvSpPr>
          <p:spPr>
            <a:xfrm>
              <a:off x="5196600" y="2162225"/>
              <a:ext cx="154450" cy="174500"/>
            </a:xfrm>
            <a:custGeom>
              <a:avLst/>
              <a:gdLst/>
              <a:ahLst/>
              <a:cxnLst/>
              <a:rect l="l" t="t" r="r" b="b"/>
              <a:pathLst>
                <a:path w="6178" h="6980" extrusionOk="0">
                  <a:moveTo>
                    <a:pt x="209" y="0"/>
                  </a:moveTo>
                  <a:cubicBezTo>
                    <a:pt x="101" y="0"/>
                    <a:pt x="0" y="137"/>
                    <a:pt x="36" y="244"/>
                  </a:cubicBezTo>
                  <a:cubicBezTo>
                    <a:pt x="768" y="2378"/>
                    <a:pt x="1187" y="4533"/>
                    <a:pt x="1187" y="6772"/>
                  </a:cubicBezTo>
                  <a:cubicBezTo>
                    <a:pt x="1187" y="6911"/>
                    <a:pt x="1290" y="6979"/>
                    <a:pt x="1391" y="6979"/>
                  </a:cubicBezTo>
                  <a:cubicBezTo>
                    <a:pt x="1489" y="6979"/>
                    <a:pt x="1584" y="6916"/>
                    <a:pt x="1584" y="6793"/>
                  </a:cubicBezTo>
                  <a:cubicBezTo>
                    <a:pt x="1584" y="4609"/>
                    <a:pt x="1214" y="2573"/>
                    <a:pt x="543" y="528"/>
                  </a:cubicBezTo>
                  <a:lnTo>
                    <a:pt x="543" y="528"/>
                  </a:lnTo>
                  <a:cubicBezTo>
                    <a:pt x="2352" y="1286"/>
                    <a:pt x="4089" y="2154"/>
                    <a:pt x="5790" y="3132"/>
                  </a:cubicBezTo>
                  <a:cubicBezTo>
                    <a:pt x="5820" y="3150"/>
                    <a:pt x="5851" y="3158"/>
                    <a:pt x="5880" y="3158"/>
                  </a:cubicBezTo>
                  <a:cubicBezTo>
                    <a:pt x="6051" y="3158"/>
                    <a:pt x="6178" y="2883"/>
                    <a:pt x="5999" y="2776"/>
                  </a:cubicBezTo>
                  <a:cubicBezTo>
                    <a:pt x="4137" y="1730"/>
                    <a:pt x="2254" y="809"/>
                    <a:pt x="266" y="14"/>
                  </a:cubicBezTo>
                  <a:cubicBezTo>
                    <a:pt x="247" y="5"/>
                    <a:pt x="228" y="0"/>
                    <a:pt x="20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4"/>
            <p:cNvSpPr/>
            <p:nvPr/>
          </p:nvSpPr>
          <p:spPr>
            <a:xfrm>
              <a:off x="5345375" y="2235850"/>
              <a:ext cx="333950" cy="355150"/>
            </a:xfrm>
            <a:custGeom>
              <a:avLst/>
              <a:gdLst/>
              <a:ahLst/>
              <a:cxnLst/>
              <a:rect l="l" t="t" r="r" b="b"/>
              <a:pathLst>
                <a:path w="13358" h="14206" extrusionOk="0">
                  <a:moveTo>
                    <a:pt x="330" y="0"/>
                  </a:moveTo>
                  <a:cubicBezTo>
                    <a:pt x="163" y="0"/>
                    <a:pt x="0" y="215"/>
                    <a:pt x="153" y="333"/>
                  </a:cubicBezTo>
                  <a:cubicBezTo>
                    <a:pt x="4840" y="4518"/>
                    <a:pt x="8731" y="9519"/>
                    <a:pt x="12937" y="14143"/>
                  </a:cubicBezTo>
                  <a:cubicBezTo>
                    <a:pt x="12977" y="14187"/>
                    <a:pt x="13023" y="14206"/>
                    <a:pt x="13069" y="14206"/>
                  </a:cubicBezTo>
                  <a:cubicBezTo>
                    <a:pt x="13217" y="14206"/>
                    <a:pt x="13358" y="14010"/>
                    <a:pt x="13230" y="13850"/>
                  </a:cubicBezTo>
                  <a:cubicBezTo>
                    <a:pt x="9045" y="9205"/>
                    <a:pt x="5133" y="4204"/>
                    <a:pt x="446" y="40"/>
                  </a:cubicBezTo>
                  <a:cubicBezTo>
                    <a:pt x="410" y="12"/>
                    <a:pt x="370" y="0"/>
                    <a:pt x="33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4"/>
            <p:cNvSpPr/>
            <p:nvPr/>
          </p:nvSpPr>
          <p:spPr>
            <a:xfrm>
              <a:off x="5527550" y="2551050"/>
              <a:ext cx="122875" cy="79175"/>
            </a:xfrm>
            <a:custGeom>
              <a:avLst/>
              <a:gdLst/>
              <a:ahLst/>
              <a:cxnLst/>
              <a:rect l="l" t="t" r="r" b="b"/>
              <a:pathLst>
                <a:path w="4915" h="3167" extrusionOk="0">
                  <a:moveTo>
                    <a:pt x="4636" y="0"/>
                  </a:moveTo>
                  <a:cubicBezTo>
                    <a:pt x="4576" y="0"/>
                    <a:pt x="4517" y="27"/>
                    <a:pt x="4478" y="91"/>
                  </a:cubicBezTo>
                  <a:cubicBezTo>
                    <a:pt x="3641" y="1702"/>
                    <a:pt x="2072" y="2685"/>
                    <a:pt x="273" y="2769"/>
                  </a:cubicBezTo>
                  <a:cubicBezTo>
                    <a:pt x="1" y="2769"/>
                    <a:pt x="1" y="3167"/>
                    <a:pt x="273" y="3167"/>
                  </a:cubicBezTo>
                  <a:cubicBezTo>
                    <a:pt x="2198" y="3083"/>
                    <a:pt x="3913" y="2016"/>
                    <a:pt x="4813" y="300"/>
                  </a:cubicBezTo>
                  <a:cubicBezTo>
                    <a:pt x="4915" y="140"/>
                    <a:pt x="4774" y="0"/>
                    <a:pt x="463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4"/>
            <p:cNvSpPr/>
            <p:nvPr/>
          </p:nvSpPr>
          <p:spPr>
            <a:xfrm>
              <a:off x="5504600" y="2522075"/>
              <a:ext cx="116975" cy="83325"/>
            </a:xfrm>
            <a:custGeom>
              <a:avLst/>
              <a:gdLst/>
              <a:ahLst/>
              <a:cxnLst/>
              <a:rect l="l" t="t" r="r" b="b"/>
              <a:pathLst>
                <a:path w="4679" h="3333" extrusionOk="0">
                  <a:moveTo>
                    <a:pt x="4387" y="1"/>
                  </a:moveTo>
                  <a:cubicBezTo>
                    <a:pt x="4327" y="1"/>
                    <a:pt x="4267" y="24"/>
                    <a:pt x="4225" y="78"/>
                  </a:cubicBezTo>
                  <a:cubicBezTo>
                    <a:pt x="3199" y="1522"/>
                    <a:pt x="1860" y="2359"/>
                    <a:pt x="228" y="2924"/>
                  </a:cubicBezTo>
                  <a:cubicBezTo>
                    <a:pt x="1" y="3000"/>
                    <a:pt x="65" y="3333"/>
                    <a:pt x="266" y="3333"/>
                  </a:cubicBezTo>
                  <a:cubicBezTo>
                    <a:pt x="287" y="3333"/>
                    <a:pt x="309" y="3329"/>
                    <a:pt x="333" y="3321"/>
                  </a:cubicBezTo>
                  <a:cubicBezTo>
                    <a:pt x="2069" y="2694"/>
                    <a:pt x="3492" y="1836"/>
                    <a:pt x="4559" y="287"/>
                  </a:cubicBezTo>
                  <a:cubicBezTo>
                    <a:pt x="4678" y="139"/>
                    <a:pt x="4533" y="1"/>
                    <a:pt x="438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4"/>
            <p:cNvSpPr/>
            <p:nvPr/>
          </p:nvSpPr>
          <p:spPr>
            <a:xfrm>
              <a:off x="5226150" y="2234500"/>
              <a:ext cx="135600" cy="112925"/>
            </a:xfrm>
            <a:custGeom>
              <a:avLst/>
              <a:gdLst/>
              <a:ahLst/>
              <a:cxnLst/>
              <a:rect l="l" t="t" r="r" b="b"/>
              <a:pathLst>
                <a:path w="5424" h="4517" extrusionOk="0">
                  <a:moveTo>
                    <a:pt x="4873" y="0"/>
                  </a:moveTo>
                  <a:cubicBezTo>
                    <a:pt x="4712" y="0"/>
                    <a:pt x="4565" y="198"/>
                    <a:pt x="4713" y="345"/>
                  </a:cubicBezTo>
                  <a:cubicBezTo>
                    <a:pt x="5110" y="680"/>
                    <a:pt x="4901" y="1308"/>
                    <a:pt x="4566" y="1496"/>
                  </a:cubicBezTo>
                  <a:cubicBezTo>
                    <a:pt x="4461" y="1551"/>
                    <a:pt x="4351" y="1574"/>
                    <a:pt x="4239" y="1574"/>
                  </a:cubicBezTo>
                  <a:cubicBezTo>
                    <a:pt x="3926" y="1574"/>
                    <a:pt x="3605" y="1394"/>
                    <a:pt x="3373" y="1224"/>
                  </a:cubicBezTo>
                  <a:cubicBezTo>
                    <a:pt x="3340" y="1199"/>
                    <a:pt x="3306" y="1188"/>
                    <a:pt x="3275" y="1188"/>
                  </a:cubicBezTo>
                  <a:cubicBezTo>
                    <a:pt x="3149" y="1188"/>
                    <a:pt x="3055" y="1362"/>
                    <a:pt x="3122" y="1496"/>
                  </a:cubicBezTo>
                  <a:cubicBezTo>
                    <a:pt x="3368" y="2068"/>
                    <a:pt x="3573" y="2920"/>
                    <a:pt x="2665" y="2920"/>
                  </a:cubicBezTo>
                  <a:cubicBezTo>
                    <a:pt x="2644" y="2920"/>
                    <a:pt x="2622" y="2920"/>
                    <a:pt x="2599" y="2919"/>
                  </a:cubicBezTo>
                  <a:cubicBezTo>
                    <a:pt x="2202" y="2898"/>
                    <a:pt x="1783" y="2689"/>
                    <a:pt x="1469" y="2479"/>
                  </a:cubicBezTo>
                  <a:cubicBezTo>
                    <a:pt x="1437" y="2458"/>
                    <a:pt x="1405" y="2449"/>
                    <a:pt x="1374" y="2449"/>
                  </a:cubicBezTo>
                  <a:cubicBezTo>
                    <a:pt x="1221" y="2449"/>
                    <a:pt x="1100" y="2672"/>
                    <a:pt x="1239" y="2793"/>
                  </a:cubicBezTo>
                  <a:cubicBezTo>
                    <a:pt x="1428" y="2982"/>
                    <a:pt x="1553" y="3212"/>
                    <a:pt x="1595" y="3484"/>
                  </a:cubicBezTo>
                  <a:cubicBezTo>
                    <a:pt x="1315" y="3857"/>
                    <a:pt x="1043" y="4052"/>
                    <a:pt x="791" y="4052"/>
                  </a:cubicBezTo>
                  <a:cubicBezTo>
                    <a:pt x="647" y="4052"/>
                    <a:pt x="510" y="3989"/>
                    <a:pt x="381" y="3860"/>
                  </a:cubicBezTo>
                  <a:cubicBezTo>
                    <a:pt x="335" y="3823"/>
                    <a:pt x="290" y="3807"/>
                    <a:pt x="250" y="3807"/>
                  </a:cubicBezTo>
                  <a:cubicBezTo>
                    <a:pt x="91" y="3807"/>
                    <a:pt x="1" y="4057"/>
                    <a:pt x="151" y="4174"/>
                  </a:cubicBezTo>
                  <a:cubicBezTo>
                    <a:pt x="412" y="4367"/>
                    <a:pt x="784" y="4517"/>
                    <a:pt x="1133" y="4517"/>
                  </a:cubicBezTo>
                  <a:cubicBezTo>
                    <a:pt x="1427" y="4517"/>
                    <a:pt x="1706" y="4410"/>
                    <a:pt x="1888" y="4132"/>
                  </a:cubicBezTo>
                  <a:cubicBezTo>
                    <a:pt x="2076" y="3850"/>
                    <a:pt x="2046" y="3496"/>
                    <a:pt x="1917" y="3168"/>
                  </a:cubicBezTo>
                  <a:lnTo>
                    <a:pt x="1917" y="3168"/>
                  </a:lnTo>
                  <a:cubicBezTo>
                    <a:pt x="2198" y="3286"/>
                    <a:pt x="2504" y="3371"/>
                    <a:pt x="2785" y="3371"/>
                  </a:cubicBezTo>
                  <a:cubicBezTo>
                    <a:pt x="3005" y="3371"/>
                    <a:pt x="3209" y="3319"/>
                    <a:pt x="3373" y="3191"/>
                  </a:cubicBezTo>
                  <a:cubicBezTo>
                    <a:pt x="3811" y="2874"/>
                    <a:pt x="3759" y="2307"/>
                    <a:pt x="3617" y="1819"/>
                  </a:cubicBezTo>
                  <a:lnTo>
                    <a:pt x="3617" y="1819"/>
                  </a:lnTo>
                  <a:cubicBezTo>
                    <a:pt x="3855" y="1924"/>
                    <a:pt x="4119" y="1997"/>
                    <a:pt x="4367" y="1997"/>
                  </a:cubicBezTo>
                  <a:cubicBezTo>
                    <a:pt x="4619" y="1997"/>
                    <a:pt x="4855" y="1921"/>
                    <a:pt x="5026" y="1726"/>
                  </a:cubicBezTo>
                  <a:cubicBezTo>
                    <a:pt x="5403" y="1308"/>
                    <a:pt x="5424" y="408"/>
                    <a:pt x="5005" y="52"/>
                  </a:cubicBezTo>
                  <a:cubicBezTo>
                    <a:pt x="4964" y="16"/>
                    <a:pt x="4918" y="0"/>
                    <a:pt x="48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4"/>
            <p:cNvSpPr/>
            <p:nvPr/>
          </p:nvSpPr>
          <p:spPr>
            <a:xfrm>
              <a:off x="5253400" y="2295375"/>
              <a:ext cx="292575" cy="292275"/>
            </a:xfrm>
            <a:custGeom>
              <a:avLst/>
              <a:gdLst/>
              <a:ahLst/>
              <a:cxnLst/>
              <a:rect l="l" t="t" r="r" b="b"/>
              <a:pathLst>
                <a:path w="11703" h="11691" extrusionOk="0">
                  <a:moveTo>
                    <a:pt x="315" y="0"/>
                  </a:moveTo>
                  <a:cubicBezTo>
                    <a:pt x="152" y="0"/>
                    <a:pt x="0" y="189"/>
                    <a:pt x="149" y="337"/>
                  </a:cubicBezTo>
                  <a:cubicBezTo>
                    <a:pt x="1907" y="2367"/>
                    <a:pt x="3748" y="4313"/>
                    <a:pt x="5694" y="6175"/>
                  </a:cubicBezTo>
                  <a:cubicBezTo>
                    <a:pt x="7577" y="7974"/>
                    <a:pt x="9586" y="9627"/>
                    <a:pt x="11281" y="11636"/>
                  </a:cubicBezTo>
                  <a:cubicBezTo>
                    <a:pt x="11319" y="11674"/>
                    <a:pt x="11364" y="11691"/>
                    <a:pt x="11408" y="11691"/>
                  </a:cubicBezTo>
                  <a:cubicBezTo>
                    <a:pt x="11558" y="11691"/>
                    <a:pt x="11703" y="11505"/>
                    <a:pt x="11573" y="11343"/>
                  </a:cubicBezTo>
                  <a:cubicBezTo>
                    <a:pt x="9900" y="9335"/>
                    <a:pt x="7891" y="7682"/>
                    <a:pt x="5987" y="5882"/>
                  </a:cubicBezTo>
                  <a:cubicBezTo>
                    <a:pt x="4041" y="4020"/>
                    <a:pt x="2179" y="2053"/>
                    <a:pt x="442" y="44"/>
                  </a:cubicBezTo>
                  <a:cubicBezTo>
                    <a:pt x="403" y="14"/>
                    <a:pt x="359" y="0"/>
                    <a:pt x="31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4"/>
            <p:cNvSpPr/>
            <p:nvPr/>
          </p:nvSpPr>
          <p:spPr>
            <a:xfrm>
              <a:off x="5298425" y="2263775"/>
              <a:ext cx="298825" cy="285025"/>
            </a:xfrm>
            <a:custGeom>
              <a:avLst/>
              <a:gdLst/>
              <a:ahLst/>
              <a:cxnLst/>
              <a:rect l="l" t="t" r="r" b="b"/>
              <a:pathLst>
                <a:path w="11953" h="11401" extrusionOk="0">
                  <a:moveTo>
                    <a:pt x="288" y="1"/>
                  </a:moveTo>
                  <a:cubicBezTo>
                    <a:pt x="147" y="1"/>
                    <a:pt x="1" y="199"/>
                    <a:pt x="148" y="346"/>
                  </a:cubicBezTo>
                  <a:cubicBezTo>
                    <a:pt x="2219" y="2145"/>
                    <a:pt x="4228" y="4008"/>
                    <a:pt x="6215" y="5891"/>
                  </a:cubicBezTo>
                  <a:cubicBezTo>
                    <a:pt x="7178" y="6811"/>
                    <a:pt x="8120" y="7711"/>
                    <a:pt x="9061" y="8653"/>
                  </a:cubicBezTo>
                  <a:cubicBezTo>
                    <a:pt x="9940" y="9490"/>
                    <a:pt x="10902" y="10264"/>
                    <a:pt x="11530" y="11310"/>
                  </a:cubicBezTo>
                  <a:cubicBezTo>
                    <a:pt x="11568" y="11374"/>
                    <a:pt x="11626" y="11401"/>
                    <a:pt x="11684" y="11401"/>
                  </a:cubicBezTo>
                  <a:cubicBezTo>
                    <a:pt x="11817" y="11401"/>
                    <a:pt x="11952" y="11261"/>
                    <a:pt x="11865" y="11101"/>
                  </a:cubicBezTo>
                  <a:cubicBezTo>
                    <a:pt x="11363" y="10222"/>
                    <a:pt x="10630" y="9594"/>
                    <a:pt x="9898" y="8925"/>
                  </a:cubicBezTo>
                  <a:cubicBezTo>
                    <a:pt x="8852" y="7962"/>
                    <a:pt x="7868" y="6937"/>
                    <a:pt x="6843" y="5933"/>
                  </a:cubicBezTo>
                  <a:cubicBezTo>
                    <a:pt x="4751" y="3924"/>
                    <a:pt x="2596" y="1957"/>
                    <a:pt x="399" y="53"/>
                  </a:cubicBezTo>
                  <a:cubicBezTo>
                    <a:pt x="367" y="16"/>
                    <a:pt x="328" y="1"/>
                    <a:pt x="28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4"/>
            <p:cNvSpPr/>
            <p:nvPr/>
          </p:nvSpPr>
          <p:spPr>
            <a:xfrm>
              <a:off x="5216350" y="2198125"/>
              <a:ext cx="58175" cy="39500"/>
            </a:xfrm>
            <a:custGeom>
              <a:avLst/>
              <a:gdLst/>
              <a:ahLst/>
              <a:cxnLst/>
              <a:rect l="l" t="t" r="r" b="b"/>
              <a:pathLst>
                <a:path w="2327" h="1580" extrusionOk="0">
                  <a:moveTo>
                    <a:pt x="2083" y="0"/>
                  </a:moveTo>
                  <a:cubicBezTo>
                    <a:pt x="2014" y="0"/>
                    <a:pt x="1953" y="43"/>
                    <a:pt x="1945" y="147"/>
                  </a:cubicBezTo>
                  <a:cubicBezTo>
                    <a:pt x="1839" y="857"/>
                    <a:pt x="1325" y="1206"/>
                    <a:pt x="700" y="1206"/>
                  </a:cubicBezTo>
                  <a:cubicBezTo>
                    <a:pt x="588" y="1206"/>
                    <a:pt x="472" y="1195"/>
                    <a:pt x="355" y="1173"/>
                  </a:cubicBezTo>
                  <a:cubicBezTo>
                    <a:pt x="333" y="1167"/>
                    <a:pt x="312" y="1165"/>
                    <a:pt x="293" y="1165"/>
                  </a:cubicBezTo>
                  <a:cubicBezTo>
                    <a:pt x="68" y="1165"/>
                    <a:pt x="0" y="1470"/>
                    <a:pt x="250" y="1528"/>
                  </a:cubicBezTo>
                  <a:cubicBezTo>
                    <a:pt x="410" y="1562"/>
                    <a:pt x="567" y="1579"/>
                    <a:pt x="721" y="1579"/>
                  </a:cubicBezTo>
                  <a:cubicBezTo>
                    <a:pt x="1512" y="1579"/>
                    <a:pt x="2178" y="1128"/>
                    <a:pt x="2301" y="252"/>
                  </a:cubicBezTo>
                  <a:cubicBezTo>
                    <a:pt x="2327" y="110"/>
                    <a:pt x="2193" y="0"/>
                    <a:pt x="208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p4"/>
          <p:cNvSpPr/>
          <p:nvPr/>
        </p:nvSpPr>
        <p:spPr>
          <a:xfrm>
            <a:off x="-190500" y="282495"/>
            <a:ext cx="8236850" cy="1428375"/>
          </a:xfrm>
          <a:custGeom>
            <a:avLst/>
            <a:gdLst/>
            <a:ahLst/>
            <a:cxnLst/>
            <a:rect l="l" t="t" r="r" b="b"/>
            <a:pathLst>
              <a:path w="329474" h="57135" extrusionOk="0">
                <a:moveTo>
                  <a:pt x="0" y="57135"/>
                </a:moveTo>
                <a:cubicBezTo>
                  <a:pt x="1935" y="53083"/>
                  <a:pt x="7378" y="37782"/>
                  <a:pt x="11611" y="32823"/>
                </a:cubicBezTo>
                <a:cubicBezTo>
                  <a:pt x="15844" y="27864"/>
                  <a:pt x="18990" y="27139"/>
                  <a:pt x="25400" y="27381"/>
                </a:cubicBezTo>
                <a:cubicBezTo>
                  <a:pt x="31811" y="27623"/>
                  <a:pt x="31931" y="33912"/>
                  <a:pt x="50074" y="34275"/>
                </a:cubicBezTo>
                <a:cubicBezTo>
                  <a:pt x="68217" y="34638"/>
                  <a:pt x="109643" y="30586"/>
                  <a:pt x="134257" y="29558"/>
                </a:cubicBezTo>
                <a:cubicBezTo>
                  <a:pt x="158871" y="28530"/>
                  <a:pt x="172720" y="27078"/>
                  <a:pt x="197757" y="28106"/>
                </a:cubicBezTo>
                <a:cubicBezTo>
                  <a:pt x="222794" y="29134"/>
                  <a:pt x="264160" y="37964"/>
                  <a:pt x="284480" y="35726"/>
                </a:cubicBezTo>
                <a:cubicBezTo>
                  <a:pt x="304800" y="33489"/>
                  <a:pt x="314295" y="20487"/>
                  <a:pt x="319677" y="14681"/>
                </a:cubicBezTo>
                <a:cubicBezTo>
                  <a:pt x="325059" y="8875"/>
                  <a:pt x="320947" y="2948"/>
                  <a:pt x="316774" y="892"/>
                </a:cubicBezTo>
                <a:cubicBezTo>
                  <a:pt x="312601" y="-1164"/>
                  <a:pt x="301232" y="1013"/>
                  <a:pt x="294640" y="2343"/>
                </a:cubicBezTo>
                <a:cubicBezTo>
                  <a:pt x="288048" y="3674"/>
                  <a:pt x="279400" y="4460"/>
                  <a:pt x="277223" y="8875"/>
                </a:cubicBezTo>
                <a:cubicBezTo>
                  <a:pt x="275046" y="13290"/>
                  <a:pt x="279158" y="23450"/>
                  <a:pt x="281577" y="28832"/>
                </a:cubicBezTo>
                <a:cubicBezTo>
                  <a:pt x="283996" y="34214"/>
                  <a:pt x="283754" y="40746"/>
                  <a:pt x="291737" y="41169"/>
                </a:cubicBezTo>
                <a:cubicBezTo>
                  <a:pt x="299720" y="41592"/>
                  <a:pt x="323185" y="33005"/>
                  <a:pt x="329474" y="31372"/>
                </a:cubicBezTo>
              </a:path>
            </a:pathLst>
          </a:cu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8423999" y="73104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4"/>
          <p:cNvSpPr/>
          <p:nvPr/>
        </p:nvSpPr>
        <p:spPr>
          <a:xfrm>
            <a:off x="8576400" y="1023101"/>
            <a:ext cx="100880" cy="8896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4"/>
          <p:cNvSpPr/>
          <p:nvPr/>
        </p:nvSpPr>
        <p:spPr>
          <a:xfrm rot="5400000">
            <a:off x="8003254" y="3041562"/>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629"/>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11_1">
    <p:bg>
      <p:bgPr>
        <a:blipFill>
          <a:blip r:embed="rId2">
            <a:alphaModFix/>
          </a:blip>
          <a:stretch>
            <a:fillRect/>
          </a:stretch>
        </a:blipFill>
        <a:effectLst/>
      </p:bgPr>
    </p:bg>
    <p:spTree>
      <p:nvGrpSpPr>
        <p:cNvPr id="1" name="Shape 630"/>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5"/>
          <p:cNvSpPr txBox="1">
            <a:spLocks noGrp="1"/>
          </p:cNvSpPr>
          <p:nvPr>
            <p:ph type="ctrTitle"/>
          </p:nvPr>
        </p:nvSpPr>
        <p:spPr>
          <a:xfrm>
            <a:off x="4692225" y="2512325"/>
            <a:ext cx="3651600" cy="5778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3200"/>
              <a:buNone/>
              <a:defRPr sz="5300"/>
            </a:lvl1pPr>
            <a:lvl2pPr lvl="1" algn="ctr">
              <a:lnSpc>
                <a:spcPct val="100000"/>
              </a:lnSpc>
              <a:spcBef>
                <a:spcPts val="0"/>
              </a:spcBef>
              <a:spcAft>
                <a:spcPts val="0"/>
              </a:spcAft>
              <a:buClr>
                <a:srgbClr val="233C4F"/>
              </a:buClr>
              <a:buSzPts val="1800"/>
              <a:buNone/>
              <a:defRPr sz="1800">
                <a:solidFill>
                  <a:srgbClr val="233C4F"/>
                </a:solidFill>
              </a:defRPr>
            </a:lvl2pPr>
            <a:lvl3pPr lvl="2" algn="ctr">
              <a:lnSpc>
                <a:spcPct val="100000"/>
              </a:lnSpc>
              <a:spcBef>
                <a:spcPts val="0"/>
              </a:spcBef>
              <a:spcAft>
                <a:spcPts val="0"/>
              </a:spcAft>
              <a:buClr>
                <a:srgbClr val="233C4F"/>
              </a:buClr>
              <a:buSzPts val="1800"/>
              <a:buNone/>
              <a:defRPr sz="1800">
                <a:solidFill>
                  <a:srgbClr val="233C4F"/>
                </a:solidFill>
              </a:defRPr>
            </a:lvl3pPr>
            <a:lvl4pPr lvl="3" algn="ctr">
              <a:lnSpc>
                <a:spcPct val="100000"/>
              </a:lnSpc>
              <a:spcBef>
                <a:spcPts val="0"/>
              </a:spcBef>
              <a:spcAft>
                <a:spcPts val="0"/>
              </a:spcAft>
              <a:buClr>
                <a:srgbClr val="233C4F"/>
              </a:buClr>
              <a:buSzPts val="1800"/>
              <a:buNone/>
              <a:defRPr sz="1800">
                <a:solidFill>
                  <a:srgbClr val="233C4F"/>
                </a:solidFill>
              </a:defRPr>
            </a:lvl4pPr>
            <a:lvl5pPr lvl="4" algn="ctr">
              <a:lnSpc>
                <a:spcPct val="100000"/>
              </a:lnSpc>
              <a:spcBef>
                <a:spcPts val="0"/>
              </a:spcBef>
              <a:spcAft>
                <a:spcPts val="0"/>
              </a:spcAft>
              <a:buClr>
                <a:srgbClr val="233C4F"/>
              </a:buClr>
              <a:buSzPts val="1800"/>
              <a:buNone/>
              <a:defRPr sz="1800">
                <a:solidFill>
                  <a:srgbClr val="233C4F"/>
                </a:solidFill>
              </a:defRPr>
            </a:lvl5pPr>
            <a:lvl6pPr lvl="5" algn="ctr">
              <a:lnSpc>
                <a:spcPct val="100000"/>
              </a:lnSpc>
              <a:spcBef>
                <a:spcPts val="0"/>
              </a:spcBef>
              <a:spcAft>
                <a:spcPts val="0"/>
              </a:spcAft>
              <a:buClr>
                <a:srgbClr val="233C4F"/>
              </a:buClr>
              <a:buSzPts val="1800"/>
              <a:buNone/>
              <a:defRPr sz="1800">
                <a:solidFill>
                  <a:srgbClr val="233C4F"/>
                </a:solidFill>
              </a:defRPr>
            </a:lvl6pPr>
            <a:lvl7pPr lvl="6" algn="ctr">
              <a:lnSpc>
                <a:spcPct val="100000"/>
              </a:lnSpc>
              <a:spcBef>
                <a:spcPts val="0"/>
              </a:spcBef>
              <a:spcAft>
                <a:spcPts val="0"/>
              </a:spcAft>
              <a:buClr>
                <a:srgbClr val="233C4F"/>
              </a:buClr>
              <a:buSzPts val="1800"/>
              <a:buNone/>
              <a:defRPr sz="1800">
                <a:solidFill>
                  <a:srgbClr val="233C4F"/>
                </a:solidFill>
              </a:defRPr>
            </a:lvl7pPr>
            <a:lvl8pPr lvl="7" algn="ctr">
              <a:lnSpc>
                <a:spcPct val="100000"/>
              </a:lnSpc>
              <a:spcBef>
                <a:spcPts val="0"/>
              </a:spcBef>
              <a:spcAft>
                <a:spcPts val="0"/>
              </a:spcAft>
              <a:buClr>
                <a:srgbClr val="233C4F"/>
              </a:buClr>
              <a:buSzPts val="1800"/>
              <a:buNone/>
              <a:defRPr sz="1800">
                <a:solidFill>
                  <a:srgbClr val="233C4F"/>
                </a:solidFill>
              </a:defRPr>
            </a:lvl8pPr>
            <a:lvl9pPr lvl="8" algn="ctr">
              <a:lnSpc>
                <a:spcPct val="100000"/>
              </a:lnSpc>
              <a:spcBef>
                <a:spcPts val="0"/>
              </a:spcBef>
              <a:spcAft>
                <a:spcPts val="0"/>
              </a:spcAft>
              <a:buClr>
                <a:srgbClr val="233C4F"/>
              </a:buClr>
              <a:buSzPts val="1800"/>
              <a:buNone/>
              <a:defRPr sz="1800">
                <a:solidFill>
                  <a:srgbClr val="233C4F"/>
                </a:solidFill>
              </a:defRPr>
            </a:lvl9pPr>
          </a:lstStyle>
          <a:p>
            <a:endParaRPr/>
          </a:p>
        </p:txBody>
      </p:sp>
      <p:sp>
        <p:nvSpPr>
          <p:cNvPr id="117" name="Google Shape;117;p5"/>
          <p:cNvSpPr txBox="1">
            <a:spLocks noGrp="1"/>
          </p:cNvSpPr>
          <p:nvPr>
            <p:ph type="subTitle" idx="1"/>
          </p:nvPr>
        </p:nvSpPr>
        <p:spPr>
          <a:xfrm>
            <a:off x="4692325" y="3056925"/>
            <a:ext cx="2633100" cy="577800"/>
          </a:xfrm>
          <a:prstGeom prst="rect">
            <a:avLst/>
          </a:prstGeom>
          <a:noFill/>
          <a:ln>
            <a:noFill/>
          </a:ln>
        </p:spPr>
        <p:txBody>
          <a:bodyPr spcFirstLastPara="1" wrap="square" lIns="91425" tIns="91425" rIns="91425" bIns="91425" anchor="t" anchorCtr="0">
            <a:normAutofit/>
          </a:bodyPr>
          <a:lstStyle>
            <a:lvl1pPr lvl="0" algn="l">
              <a:lnSpc>
                <a:spcPct val="80000"/>
              </a:lnSpc>
              <a:spcBef>
                <a:spcPts val="0"/>
              </a:spcBef>
              <a:spcAft>
                <a:spcPts val="0"/>
              </a:spcAft>
              <a:buSzPts val="1300"/>
              <a:buNone/>
              <a:defRPr b="0"/>
            </a:lvl1pPr>
            <a:lvl2pPr lvl="1" algn="ctr">
              <a:lnSpc>
                <a:spcPct val="100000"/>
              </a:lnSpc>
              <a:spcBef>
                <a:spcPts val="0"/>
              </a:spcBef>
              <a:spcAft>
                <a:spcPts val="0"/>
              </a:spcAft>
              <a:buClr>
                <a:srgbClr val="541C1D"/>
              </a:buClr>
              <a:buSzPts val="1600"/>
              <a:buNone/>
              <a:defRPr>
                <a:solidFill>
                  <a:srgbClr val="541C1D"/>
                </a:solidFill>
              </a:defRPr>
            </a:lvl2pPr>
            <a:lvl3pPr lvl="2" algn="ctr">
              <a:lnSpc>
                <a:spcPct val="100000"/>
              </a:lnSpc>
              <a:spcBef>
                <a:spcPts val="0"/>
              </a:spcBef>
              <a:spcAft>
                <a:spcPts val="0"/>
              </a:spcAft>
              <a:buClr>
                <a:srgbClr val="541C1D"/>
              </a:buClr>
              <a:buSzPts val="1600"/>
              <a:buNone/>
              <a:defRPr>
                <a:solidFill>
                  <a:srgbClr val="541C1D"/>
                </a:solidFill>
              </a:defRPr>
            </a:lvl3pPr>
            <a:lvl4pPr lvl="3" algn="ctr">
              <a:lnSpc>
                <a:spcPct val="100000"/>
              </a:lnSpc>
              <a:spcBef>
                <a:spcPts val="0"/>
              </a:spcBef>
              <a:spcAft>
                <a:spcPts val="0"/>
              </a:spcAft>
              <a:buClr>
                <a:srgbClr val="541C1D"/>
              </a:buClr>
              <a:buSzPts val="1600"/>
              <a:buNone/>
              <a:defRPr>
                <a:solidFill>
                  <a:srgbClr val="541C1D"/>
                </a:solidFill>
              </a:defRPr>
            </a:lvl4pPr>
            <a:lvl5pPr lvl="4" algn="ctr">
              <a:lnSpc>
                <a:spcPct val="100000"/>
              </a:lnSpc>
              <a:spcBef>
                <a:spcPts val="0"/>
              </a:spcBef>
              <a:spcAft>
                <a:spcPts val="0"/>
              </a:spcAft>
              <a:buClr>
                <a:srgbClr val="541C1D"/>
              </a:buClr>
              <a:buSzPts val="1600"/>
              <a:buNone/>
              <a:defRPr>
                <a:solidFill>
                  <a:srgbClr val="541C1D"/>
                </a:solidFill>
              </a:defRPr>
            </a:lvl5pPr>
            <a:lvl6pPr lvl="5" algn="ctr">
              <a:lnSpc>
                <a:spcPct val="100000"/>
              </a:lnSpc>
              <a:spcBef>
                <a:spcPts val="0"/>
              </a:spcBef>
              <a:spcAft>
                <a:spcPts val="0"/>
              </a:spcAft>
              <a:buClr>
                <a:srgbClr val="541C1D"/>
              </a:buClr>
              <a:buSzPts val="1600"/>
              <a:buNone/>
              <a:defRPr>
                <a:solidFill>
                  <a:srgbClr val="541C1D"/>
                </a:solidFill>
              </a:defRPr>
            </a:lvl6pPr>
            <a:lvl7pPr lvl="6" algn="ctr">
              <a:lnSpc>
                <a:spcPct val="100000"/>
              </a:lnSpc>
              <a:spcBef>
                <a:spcPts val="0"/>
              </a:spcBef>
              <a:spcAft>
                <a:spcPts val="0"/>
              </a:spcAft>
              <a:buClr>
                <a:srgbClr val="541C1D"/>
              </a:buClr>
              <a:buSzPts val="1600"/>
              <a:buNone/>
              <a:defRPr>
                <a:solidFill>
                  <a:srgbClr val="541C1D"/>
                </a:solidFill>
              </a:defRPr>
            </a:lvl7pPr>
            <a:lvl8pPr lvl="7" algn="ctr">
              <a:lnSpc>
                <a:spcPct val="100000"/>
              </a:lnSpc>
              <a:spcBef>
                <a:spcPts val="0"/>
              </a:spcBef>
              <a:spcAft>
                <a:spcPts val="0"/>
              </a:spcAft>
              <a:buClr>
                <a:srgbClr val="541C1D"/>
              </a:buClr>
              <a:buSzPts val="1600"/>
              <a:buNone/>
              <a:defRPr>
                <a:solidFill>
                  <a:srgbClr val="541C1D"/>
                </a:solidFill>
              </a:defRPr>
            </a:lvl8pPr>
            <a:lvl9pPr lvl="8" algn="ctr">
              <a:lnSpc>
                <a:spcPct val="100000"/>
              </a:lnSpc>
              <a:spcBef>
                <a:spcPts val="0"/>
              </a:spcBef>
              <a:spcAft>
                <a:spcPts val="0"/>
              </a:spcAft>
              <a:buClr>
                <a:srgbClr val="541C1D"/>
              </a:buClr>
              <a:buSzPts val="1600"/>
              <a:buNone/>
              <a:defRPr>
                <a:solidFill>
                  <a:srgbClr val="541C1D"/>
                </a:solidFill>
              </a:defRPr>
            </a:lvl9pPr>
          </a:lstStyle>
          <a:p>
            <a:endParaRPr/>
          </a:p>
        </p:txBody>
      </p:sp>
      <p:sp>
        <p:nvSpPr>
          <p:cNvPr id="118" name="Google Shape;118;p5"/>
          <p:cNvSpPr txBox="1">
            <a:spLocks noGrp="1"/>
          </p:cNvSpPr>
          <p:nvPr>
            <p:ph type="title" idx="2"/>
          </p:nvPr>
        </p:nvSpPr>
        <p:spPr>
          <a:xfrm>
            <a:off x="4692150" y="1852600"/>
            <a:ext cx="3651600" cy="577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5500"/>
              <a:buNone/>
              <a:defRPr sz="4800"/>
            </a:lvl1pPr>
            <a:lvl2pPr lvl="1"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endParaRPr/>
          </a:p>
        </p:txBody>
      </p:sp>
      <p:sp>
        <p:nvSpPr>
          <p:cNvPr id="119" name="Google Shape;119;p5"/>
          <p:cNvSpPr/>
          <p:nvPr/>
        </p:nvSpPr>
        <p:spPr>
          <a:xfrm rot="344346">
            <a:off x="480452" y="655498"/>
            <a:ext cx="10168802" cy="2133352"/>
          </a:xfrm>
          <a:custGeom>
            <a:avLst/>
            <a:gdLst/>
            <a:ahLst/>
            <a:cxnLst/>
            <a:rect l="l" t="t" r="r" b="b"/>
            <a:pathLst>
              <a:path w="406747" h="85333" extrusionOk="0">
                <a:moveTo>
                  <a:pt x="26611" y="43450"/>
                </a:moveTo>
                <a:cubicBezTo>
                  <a:pt x="22593" y="44990"/>
                  <a:pt x="-8550" y="50482"/>
                  <a:pt x="2500" y="52692"/>
                </a:cubicBezTo>
                <a:cubicBezTo>
                  <a:pt x="13551" y="54902"/>
                  <a:pt x="40073" y="63542"/>
                  <a:pt x="92914" y="56711"/>
                </a:cubicBezTo>
                <a:cubicBezTo>
                  <a:pt x="145756" y="49880"/>
                  <a:pt x="284857" y="6950"/>
                  <a:pt x="319549" y="11705"/>
                </a:cubicBezTo>
                <a:cubicBezTo>
                  <a:pt x="354241" y="16460"/>
                  <a:pt x="308432" y="86714"/>
                  <a:pt x="301065" y="85241"/>
                </a:cubicBezTo>
                <a:cubicBezTo>
                  <a:pt x="293698" y="83768"/>
                  <a:pt x="257733" y="13916"/>
                  <a:pt x="275347" y="2865"/>
                </a:cubicBezTo>
                <a:cubicBezTo>
                  <a:pt x="292961" y="-8185"/>
                  <a:pt x="384847" y="16259"/>
                  <a:pt x="406747" y="18938"/>
                </a:cubicBezTo>
              </a:path>
            </a:pathLst>
          </a:cu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7618038" y="423577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
          <p:cNvSpPr/>
          <p:nvPr/>
        </p:nvSpPr>
        <p:spPr>
          <a:xfrm>
            <a:off x="7618047" y="38553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2" name="Google Shape;122;p5"/>
          <p:cNvGrpSpPr/>
          <p:nvPr/>
        </p:nvGrpSpPr>
        <p:grpSpPr>
          <a:xfrm rot="1056892">
            <a:off x="5597918" y="551188"/>
            <a:ext cx="1509128" cy="960744"/>
            <a:chOff x="3908800" y="4074100"/>
            <a:chExt cx="1374325" cy="874925"/>
          </a:xfrm>
        </p:grpSpPr>
        <p:sp>
          <p:nvSpPr>
            <p:cNvPr id="123" name="Google Shape;123;p5"/>
            <p:cNvSpPr/>
            <p:nvPr/>
          </p:nvSpPr>
          <p:spPr>
            <a:xfrm>
              <a:off x="3908800" y="4074100"/>
              <a:ext cx="1374325" cy="874925"/>
            </a:xfrm>
            <a:custGeom>
              <a:avLst/>
              <a:gdLst/>
              <a:ahLst/>
              <a:cxnLst/>
              <a:rect l="l" t="t" r="r" b="b"/>
              <a:pathLst>
                <a:path w="54973" h="34997" extrusionOk="0">
                  <a:moveTo>
                    <a:pt x="48538" y="1"/>
                  </a:moveTo>
                  <a:cubicBezTo>
                    <a:pt x="46825" y="1"/>
                    <a:pt x="34" y="22856"/>
                    <a:pt x="34" y="23187"/>
                  </a:cubicBezTo>
                  <a:cubicBezTo>
                    <a:pt x="0" y="23855"/>
                    <a:pt x="4637" y="34896"/>
                    <a:pt x="5538" y="34996"/>
                  </a:cubicBezTo>
                  <a:cubicBezTo>
                    <a:pt x="5544" y="34997"/>
                    <a:pt x="5551" y="34997"/>
                    <a:pt x="5559" y="34997"/>
                  </a:cubicBezTo>
                  <a:cubicBezTo>
                    <a:pt x="7676" y="34997"/>
                    <a:pt x="53208" y="12608"/>
                    <a:pt x="54072" y="11212"/>
                  </a:cubicBezTo>
                  <a:cubicBezTo>
                    <a:pt x="54973" y="9845"/>
                    <a:pt x="49636" y="338"/>
                    <a:pt x="48568" y="4"/>
                  </a:cubicBezTo>
                  <a:cubicBezTo>
                    <a:pt x="48561" y="2"/>
                    <a:pt x="48551" y="1"/>
                    <a:pt x="48538"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5"/>
            <p:cNvSpPr/>
            <p:nvPr/>
          </p:nvSpPr>
          <p:spPr>
            <a:xfrm>
              <a:off x="3980525" y="4608950"/>
              <a:ext cx="56725" cy="119900"/>
            </a:xfrm>
            <a:custGeom>
              <a:avLst/>
              <a:gdLst/>
              <a:ahLst/>
              <a:cxnLst/>
              <a:rect l="l" t="t" r="r" b="b"/>
              <a:pathLst>
                <a:path w="2269" h="4796" extrusionOk="0">
                  <a:moveTo>
                    <a:pt x="259" y="1"/>
                  </a:moveTo>
                  <a:cubicBezTo>
                    <a:pt x="225" y="1"/>
                    <a:pt x="193" y="19"/>
                    <a:pt x="167" y="59"/>
                  </a:cubicBezTo>
                  <a:cubicBezTo>
                    <a:pt x="67" y="126"/>
                    <a:pt x="0" y="192"/>
                    <a:pt x="67" y="326"/>
                  </a:cubicBezTo>
                  <a:cubicBezTo>
                    <a:pt x="367" y="1093"/>
                    <a:pt x="701" y="1793"/>
                    <a:pt x="1067" y="2561"/>
                  </a:cubicBezTo>
                  <a:cubicBezTo>
                    <a:pt x="1401" y="3295"/>
                    <a:pt x="1735" y="4062"/>
                    <a:pt x="2102" y="4762"/>
                  </a:cubicBezTo>
                  <a:cubicBezTo>
                    <a:pt x="2135" y="4796"/>
                    <a:pt x="2168" y="4796"/>
                    <a:pt x="2235" y="4796"/>
                  </a:cubicBezTo>
                  <a:cubicBezTo>
                    <a:pt x="2268" y="4762"/>
                    <a:pt x="2268" y="4729"/>
                    <a:pt x="2268" y="4662"/>
                  </a:cubicBezTo>
                  <a:cubicBezTo>
                    <a:pt x="2001" y="3895"/>
                    <a:pt x="1735" y="3128"/>
                    <a:pt x="1401" y="2394"/>
                  </a:cubicBezTo>
                  <a:cubicBezTo>
                    <a:pt x="1067" y="1627"/>
                    <a:pt x="767" y="893"/>
                    <a:pt x="434" y="126"/>
                  </a:cubicBezTo>
                  <a:cubicBezTo>
                    <a:pt x="373" y="45"/>
                    <a:pt x="312" y="1"/>
                    <a:pt x="25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5"/>
            <p:cNvSpPr/>
            <p:nvPr/>
          </p:nvSpPr>
          <p:spPr>
            <a:xfrm>
              <a:off x="4022200" y="4590925"/>
              <a:ext cx="37550" cy="78725"/>
            </a:xfrm>
            <a:custGeom>
              <a:avLst/>
              <a:gdLst/>
              <a:ahLst/>
              <a:cxnLst/>
              <a:rect l="l" t="t" r="r" b="b"/>
              <a:pathLst>
                <a:path w="1502" h="3149" extrusionOk="0">
                  <a:moveTo>
                    <a:pt x="242" y="1"/>
                  </a:moveTo>
                  <a:cubicBezTo>
                    <a:pt x="217" y="1"/>
                    <a:pt x="191" y="5"/>
                    <a:pt x="168" y="13"/>
                  </a:cubicBezTo>
                  <a:cubicBezTo>
                    <a:pt x="34" y="79"/>
                    <a:pt x="1" y="179"/>
                    <a:pt x="34" y="313"/>
                  </a:cubicBezTo>
                  <a:cubicBezTo>
                    <a:pt x="268" y="813"/>
                    <a:pt x="468" y="1247"/>
                    <a:pt x="668" y="1714"/>
                  </a:cubicBezTo>
                  <a:cubicBezTo>
                    <a:pt x="868" y="2181"/>
                    <a:pt x="1102" y="2648"/>
                    <a:pt x="1335" y="3082"/>
                  </a:cubicBezTo>
                  <a:cubicBezTo>
                    <a:pt x="1369" y="3148"/>
                    <a:pt x="1435" y="3148"/>
                    <a:pt x="1469" y="3148"/>
                  </a:cubicBezTo>
                  <a:cubicBezTo>
                    <a:pt x="1502" y="3082"/>
                    <a:pt x="1502" y="3048"/>
                    <a:pt x="1502" y="3015"/>
                  </a:cubicBezTo>
                  <a:cubicBezTo>
                    <a:pt x="1369" y="2514"/>
                    <a:pt x="1202" y="2014"/>
                    <a:pt x="1002" y="1547"/>
                  </a:cubicBezTo>
                  <a:cubicBezTo>
                    <a:pt x="801" y="1113"/>
                    <a:pt x="635" y="613"/>
                    <a:pt x="435" y="146"/>
                  </a:cubicBezTo>
                  <a:cubicBezTo>
                    <a:pt x="409" y="44"/>
                    <a:pt x="325" y="1"/>
                    <a:pt x="2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5"/>
            <p:cNvSpPr/>
            <p:nvPr/>
          </p:nvSpPr>
          <p:spPr>
            <a:xfrm>
              <a:off x="4068075" y="4567050"/>
              <a:ext cx="37550" cy="78400"/>
            </a:xfrm>
            <a:custGeom>
              <a:avLst/>
              <a:gdLst/>
              <a:ahLst/>
              <a:cxnLst/>
              <a:rect l="l" t="t" r="r" b="b"/>
              <a:pathLst>
                <a:path w="1502" h="3136" extrusionOk="0">
                  <a:moveTo>
                    <a:pt x="167" y="0"/>
                  </a:moveTo>
                  <a:cubicBezTo>
                    <a:pt x="34" y="100"/>
                    <a:pt x="1" y="167"/>
                    <a:pt x="34" y="301"/>
                  </a:cubicBezTo>
                  <a:cubicBezTo>
                    <a:pt x="267" y="801"/>
                    <a:pt x="468" y="1268"/>
                    <a:pt x="668" y="1735"/>
                  </a:cubicBezTo>
                  <a:cubicBezTo>
                    <a:pt x="868" y="2169"/>
                    <a:pt x="1101" y="2636"/>
                    <a:pt x="1335" y="3103"/>
                  </a:cubicBezTo>
                  <a:cubicBezTo>
                    <a:pt x="1368" y="3136"/>
                    <a:pt x="1435" y="3136"/>
                    <a:pt x="1468" y="3136"/>
                  </a:cubicBezTo>
                  <a:cubicBezTo>
                    <a:pt x="1502" y="3103"/>
                    <a:pt x="1502" y="3069"/>
                    <a:pt x="1502" y="3002"/>
                  </a:cubicBezTo>
                  <a:cubicBezTo>
                    <a:pt x="1368" y="2502"/>
                    <a:pt x="1235" y="2002"/>
                    <a:pt x="1001" y="1568"/>
                  </a:cubicBezTo>
                  <a:cubicBezTo>
                    <a:pt x="801" y="1101"/>
                    <a:pt x="634" y="601"/>
                    <a:pt x="434" y="134"/>
                  </a:cubicBezTo>
                  <a:cubicBezTo>
                    <a:pt x="401" y="67"/>
                    <a:pt x="267"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5"/>
            <p:cNvSpPr/>
            <p:nvPr/>
          </p:nvSpPr>
          <p:spPr>
            <a:xfrm>
              <a:off x="4114775" y="4543025"/>
              <a:ext cx="38375" cy="78250"/>
            </a:xfrm>
            <a:custGeom>
              <a:avLst/>
              <a:gdLst/>
              <a:ahLst/>
              <a:cxnLst/>
              <a:rect l="l" t="t" r="r" b="b"/>
              <a:pathLst>
                <a:path w="1535" h="3130" extrusionOk="0">
                  <a:moveTo>
                    <a:pt x="256" y="0"/>
                  </a:moveTo>
                  <a:cubicBezTo>
                    <a:pt x="226" y="0"/>
                    <a:pt x="195" y="9"/>
                    <a:pt x="167" y="27"/>
                  </a:cubicBezTo>
                  <a:cubicBezTo>
                    <a:pt x="67" y="94"/>
                    <a:pt x="1" y="194"/>
                    <a:pt x="67" y="294"/>
                  </a:cubicBezTo>
                  <a:cubicBezTo>
                    <a:pt x="267" y="795"/>
                    <a:pt x="468" y="1262"/>
                    <a:pt x="668" y="1729"/>
                  </a:cubicBezTo>
                  <a:cubicBezTo>
                    <a:pt x="901" y="2196"/>
                    <a:pt x="1101" y="2629"/>
                    <a:pt x="1335" y="3096"/>
                  </a:cubicBezTo>
                  <a:cubicBezTo>
                    <a:pt x="1402" y="3130"/>
                    <a:pt x="1435" y="3130"/>
                    <a:pt x="1468" y="3130"/>
                  </a:cubicBezTo>
                  <a:cubicBezTo>
                    <a:pt x="1535" y="3096"/>
                    <a:pt x="1535" y="3063"/>
                    <a:pt x="1535" y="3029"/>
                  </a:cubicBezTo>
                  <a:cubicBezTo>
                    <a:pt x="1402" y="2529"/>
                    <a:pt x="1235" y="2029"/>
                    <a:pt x="1035" y="1562"/>
                  </a:cubicBezTo>
                  <a:cubicBezTo>
                    <a:pt x="801" y="1095"/>
                    <a:pt x="634" y="594"/>
                    <a:pt x="434" y="127"/>
                  </a:cubicBezTo>
                  <a:cubicBezTo>
                    <a:pt x="410" y="55"/>
                    <a:pt x="334" y="0"/>
                    <a:pt x="25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5"/>
            <p:cNvSpPr/>
            <p:nvPr/>
          </p:nvSpPr>
          <p:spPr>
            <a:xfrm>
              <a:off x="4158150" y="4524525"/>
              <a:ext cx="37550" cy="78400"/>
            </a:xfrm>
            <a:custGeom>
              <a:avLst/>
              <a:gdLst/>
              <a:ahLst/>
              <a:cxnLst/>
              <a:rect l="l" t="t" r="r" b="b"/>
              <a:pathLst>
                <a:path w="1502" h="3136" extrusionOk="0">
                  <a:moveTo>
                    <a:pt x="167" y="0"/>
                  </a:moveTo>
                  <a:cubicBezTo>
                    <a:pt x="33" y="100"/>
                    <a:pt x="0" y="167"/>
                    <a:pt x="33" y="300"/>
                  </a:cubicBezTo>
                  <a:cubicBezTo>
                    <a:pt x="234" y="801"/>
                    <a:pt x="434" y="1234"/>
                    <a:pt x="667" y="1701"/>
                  </a:cubicBezTo>
                  <a:cubicBezTo>
                    <a:pt x="867" y="2168"/>
                    <a:pt x="1068" y="2635"/>
                    <a:pt x="1334" y="3102"/>
                  </a:cubicBezTo>
                  <a:cubicBezTo>
                    <a:pt x="1368" y="3136"/>
                    <a:pt x="1401" y="3136"/>
                    <a:pt x="1434" y="3136"/>
                  </a:cubicBezTo>
                  <a:cubicBezTo>
                    <a:pt x="1501" y="3102"/>
                    <a:pt x="1501" y="3036"/>
                    <a:pt x="1501" y="3002"/>
                  </a:cubicBezTo>
                  <a:cubicBezTo>
                    <a:pt x="1368" y="2502"/>
                    <a:pt x="1201" y="2002"/>
                    <a:pt x="1001" y="1535"/>
                  </a:cubicBezTo>
                  <a:cubicBezTo>
                    <a:pt x="767" y="1101"/>
                    <a:pt x="634" y="601"/>
                    <a:pt x="400" y="134"/>
                  </a:cubicBezTo>
                  <a:cubicBezTo>
                    <a:pt x="367" y="33"/>
                    <a:pt x="234"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5"/>
            <p:cNvSpPr/>
            <p:nvPr/>
          </p:nvSpPr>
          <p:spPr>
            <a:xfrm>
              <a:off x="4195675" y="4503675"/>
              <a:ext cx="55900" cy="120100"/>
            </a:xfrm>
            <a:custGeom>
              <a:avLst/>
              <a:gdLst/>
              <a:ahLst/>
              <a:cxnLst/>
              <a:rect l="l" t="t" r="r" b="b"/>
              <a:pathLst>
                <a:path w="2236" h="4804" extrusionOk="0">
                  <a:moveTo>
                    <a:pt x="250" y="0"/>
                  </a:moveTo>
                  <a:cubicBezTo>
                    <a:pt x="219" y="0"/>
                    <a:pt x="189" y="11"/>
                    <a:pt x="167" y="33"/>
                  </a:cubicBezTo>
                  <a:cubicBezTo>
                    <a:pt x="34" y="134"/>
                    <a:pt x="0" y="200"/>
                    <a:pt x="34" y="334"/>
                  </a:cubicBezTo>
                  <a:cubicBezTo>
                    <a:pt x="367" y="1068"/>
                    <a:pt x="701" y="1801"/>
                    <a:pt x="1034" y="2535"/>
                  </a:cubicBezTo>
                  <a:cubicBezTo>
                    <a:pt x="1368" y="3303"/>
                    <a:pt x="1701" y="4036"/>
                    <a:pt x="2068" y="4770"/>
                  </a:cubicBezTo>
                  <a:cubicBezTo>
                    <a:pt x="2135" y="4804"/>
                    <a:pt x="2168" y="4804"/>
                    <a:pt x="2202" y="4804"/>
                  </a:cubicBezTo>
                  <a:cubicBezTo>
                    <a:pt x="2235" y="4770"/>
                    <a:pt x="2235" y="4704"/>
                    <a:pt x="2235" y="4670"/>
                  </a:cubicBezTo>
                  <a:cubicBezTo>
                    <a:pt x="2002" y="3870"/>
                    <a:pt x="1701" y="3136"/>
                    <a:pt x="1368" y="2369"/>
                  </a:cubicBezTo>
                  <a:cubicBezTo>
                    <a:pt x="1034" y="1635"/>
                    <a:pt x="734" y="867"/>
                    <a:pt x="400" y="134"/>
                  </a:cubicBezTo>
                  <a:cubicBezTo>
                    <a:pt x="378" y="45"/>
                    <a:pt x="312" y="0"/>
                    <a:pt x="25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5"/>
            <p:cNvSpPr/>
            <p:nvPr/>
          </p:nvSpPr>
          <p:spPr>
            <a:xfrm>
              <a:off x="4237375" y="4485925"/>
              <a:ext cx="37550" cy="78650"/>
            </a:xfrm>
            <a:custGeom>
              <a:avLst/>
              <a:gdLst/>
              <a:ahLst/>
              <a:cxnLst/>
              <a:rect l="l" t="t" r="r" b="b"/>
              <a:pathLst>
                <a:path w="1502" h="3146" extrusionOk="0">
                  <a:moveTo>
                    <a:pt x="208" y="1"/>
                  </a:moveTo>
                  <a:cubicBezTo>
                    <a:pt x="193" y="1"/>
                    <a:pt x="179" y="4"/>
                    <a:pt x="167" y="10"/>
                  </a:cubicBezTo>
                  <a:cubicBezTo>
                    <a:pt x="33" y="76"/>
                    <a:pt x="0" y="176"/>
                    <a:pt x="33" y="310"/>
                  </a:cubicBezTo>
                  <a:cubicBezTo>
                    <a:pt x="234" y="810"/>
                    <a:pt x="434" y="1244"/>
                    <a:pt x="667" y="1711"/>
                  </a:cubicBezTo>
                  <a:cubicBezTo>
                    <a:pt x="867" y="2178"/>
                    <a:pt x="1067" y="2612"/>
                    <a:pt x="1334" y="3079"/>
                  </a:cubicBezTo>
                  <a:cubicBezTo>
                    <a:pt x="1368" y="3145"/>
                    <a:pt x="1401" y="3145"/>
                    <a:pt x="1434" y="3145"/>
                  </a:cubicBezTo>
                  <a:cubicBezTo>
                    <a:pt x="1501" y="3079"/>
                    <a:pt x="1501" y="3045"/>
                    <a:pt x="1501" y="3012"/>
                  </a:cubicBezTo>
                  <a:cubicBezTo>
                    <a:pt x="1368" y="2511"/>
                    <a:pt x="1201" y="2011"/>
                    <a:pt x="1001" y="1544"/>
                  </a:cubicBezTo>
                  <a:cubicBezTo>
                    <a:pt x="801" y="1077"/>
                    <a:pt x="634" y="577"/>
                    <a:pt x="400" y="143"/>
                  </a:cubicBezTo>
                  <a:cubicBezTo>
                    <a:pt x="373" y="61"/>
                    <a:pt x="278" y="1"/>
                    <a:pt x="20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5"/>
            <p:cNvSpPr/>
            <p:nvPr/>
          </p:nvSpPr>
          <p:spPr>
            <a:xfrm>
              <a:off x="4284075" y="4462500"/>
              <a:ext cx="37550" cy="78725"/>
            </a:xfrm>
            <a:custGeom>
              <a:avLst/>
              <a:gdLst/>
              <a:ahLst/>
              <a:cxnLst/>
              <a:rect l="l" t="t" r="r" b="b"/>
              <a:pathLst>
                <a:path w="1502" h="3149" extrusionOk="0">
                  <a:moveTo>
                    <a:pt x="219" y="1"/>
                  </a:moveTo>
                  <a:cubicBezTo>
                    <a:pt x="200" y="1"/>
                    <a:pt x="183" y="5"/>
                    <a:pt x="167" y="13"/>
                  </a:cubicBezTo>
                  <a:cubicBezTo>
                    <a:pt x="33" y="113"/>
                    <a:pt x="0" y="179"/>
                    <a:pt x="33" y="313"/>
                  </a:cubicBezTo>
                  <a:cubicBezTo>
                    <a:pt x="234" y="813"/>
                    <a:pt x="467" y="1280"/>
                    <a:pt x="667" y="1747"/>
                  </a:cubicBezTo>
                  <a:cubicBezTo>
                    <a:pt x="867" y="2181"/>
                    <a:pt x="1067" y="2648"/>
                    <a:pt x="1334" y="3115"/>
                  </a:cubicBezTo>
                  <a:cubicBezTo>
                    <a:pt x="1368" y="3148"/>
                    <a:pt x="1401" y="3148"/>
                    <a:pt x="1468" y="3148"/>
                  </a:cubicBezTo>
                  <a:cubicBezTo>
                    <a:pt x="1501" y="3115"/>
                    <a:pt x="1501" y="3082"/>
                    <a:pt x="1501" y="3015"/>
                  </a:cubicBezTo>
                  <a:cubicBezTo>
                    <a:pt x="1368" y="2514"/>
                    <a:pt x="1201" y="2014"/>
                    <a:pt x="1001" y="1580"/>
                  </a:cubicBezTo>
                  <a:cubicBezTo>
                    <a:pt x="801" y="1113"/>
                    <a:pt x="634" y="613"/>
                    <a:pt x="434" y="146"/>
                  </a:cubicBezTo>
                  <a:cubicBezTo>
                    <a:pt x="357" y="44"/>
                    <a:pt x="281" y="1"/>
                    <a:pt x="21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5"/>
            <p:cNvSpPr/>
            <p:nvPr/>
          </p:nvSpPr>
          <p:spPr>
            <a:xfrm>
              <a:off x="4329925" y="4437625"/>
              <a:ext cx="37550" cy="78575"/>
            </a:xfrm>
            <a:custGeom>
              <a:avLst/>
              <a:gdLst/>
              <a:ahLst/>
              <a:cxnLst/>
              <a:rect l="l" t="t" r="r" b="b"/>
              <a:pathLst>
                <a:path w="1502" h="3143" extrusionOk="0">
                  <a:moveTo>
                    <a:pt x="208" y="0"/>
                  </a:moveTo>
                  <a:cubicBezTo>
                    <a:pt x="195" y="0"/>
                    <a:pt x="181" y="2"/>
                    <a:pt x="167" y="7"/>
                  </a:cubicBezTo>
                  <a:cubicBezTo>
                    <a:pt x="34" y="107"/>
                    <a:pt x="1" y="174"/>
                    <a:pt x="34" y="307"/>
                  </a:cubicBezTo>
                  <a:cubicBezTo>
                    <a:pt x="234" y="807"/>
                    <a:pt x="468" y="1274"/>
                    <a:pt x="668" y="1708"/>
                  </a:cubicBezTo>
                  <a:cubicBezTo>
                    <a:pt x="868" y="2175"/>
                    <a:pt x="1068" y="2642"/>
                    <a:pt x="1335" y="3109"/>
                  </a:cubicBezTo>
                  <a:cubicBezTo>
                    <a:pt x="1368" y="3143"/>
                    <a:pt x="1402" y="3143"/>
                    <a:pt x="1468" y="3143"/>
                  </a:cubicBezTo>
                  <a:cubicBezTo>
                    <a:pt x="1502" y="3109"/>
                    <a:pt x="1502" y="3076"/>
                    <a:pt x="1502" y="3009"/>
                  </a:cubicBezTo>
                  <a:cubicBezTo>
                    <a:pt x="1368" y="2509"/>
                    <a:pt x="1202" y="2008"/>
                    <a:pt x="1001" y="1575"/>
                  </a:cubicBezTo>
                  <a:cubicBezTo>
                    <a:pt x="801" y="1108"/>
                    <a:pt x="634" y="607"/>
                    <a:pt x="434" y="140"/>
                  </a:cubicBezTo>
                  <a:cubicBezTo>
                    <a:pt x="377" y="83"/>
                    <a:pt x="294" y="0"/>
                    <a:pt x="2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5"/>
            <p:cNvSpPr/>
            <p:nvPr/>
          </p:nvSpPr>
          <p:spPr>
            <a:xfrm>
              <a:off x="4372450" y="4419975"/>
              <a:ext cx="37550" cy="78700"/>
            </a:xfrm>
            <a:custGeom>
              <a:avLst/>
              <a:gdLst/>
              <a:ahLst/>
              <a:cxnLst/>
              <a:rect l="l" t="t" r="r" b="b"/>
              <a:pathLst>
                <a:path w="1502" h="3148" extrusionOk="0">
                  <a:moveTo>
                    <a:pt x="242" y="0"/>
                  </a:moveTo>
                  <a:cubicBezTo>
                    <a:pt x="217" y="0"/>
                    <a:pt x="191" y="5"/>
                    <a:pt x="168" y="12"/>
                  </a:cubicBezTo>
                  <a:cubicBezTo>
                    <a:pt x="34" y="112"/>
                    <a:pt x="1" y="179"/>
                    <a:pt x="34" y="313"/>
                  </a:cubicBezTo>
                  <a:cubicBezTo>
                    <a:pt x="268" y="813"/>
                    <a:pt x="468" y="1247"/>
                    <a:pt x="668" y="1714"/>
                  </a:cubicBezTo>
                  <a:cubicBezTo>
                    <a:pt x="868" y="2181"/>
                    <a:pt x="1102" y="2648"/>
                    <a:pt x="1335" y="3115"/>
                  </a:cubicBezTo>
                  <a:cubicBezTo>
                    <a:pt x="1369" y="3148"/>
                    <a:pt x="1435" y="3148"/>
                    <a:pt x="1469" y="3148"/>
                  </a:cubicBezTo>
                  <a:cubicBezTo>
                    <a:pt x="1502" y="3115"/>
                    <a:pt x="1502" y="3048"/>
                    <a:pt x="1502" y="3015"/>
                  </a:cubicBezTo>
                  <a:cubicBezTo>
                    <a:pt x="1369" y="2514"/>
                    <a:pt x="1235" y="2014"/>
                    <a:pt x="1002" y="1547"/>
                  </a:cubicBezTo>
                  <a:cubicBezTo>
                    <a:pt x="801" y="1113"/>
                    <a:pt x="635" y="613"/>
                    <a:pt x="435" y="146"/>
                  </a:cubicBezTo>
                  <a:cubicBezTo>
                    <a:pt x="409" y="44"/>
                    <a:pt x="32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5"/>
            <p:cNvSpPr/>
            <p:nvPr/>
          </p:nvSpPr>
          <p:spPr>
            <a:xfrm>
              <a:off x="4421650" y="4394425"/>
              <a:ext cx="56750" cy="120100"/>
            </a:xfrm>
            <a:custGeom>
              <a:avLst/>
              <a:gdLst/>
              <a:ahLst/>
              <a:cxnLst/>
              <a:rect l="l" t="t" r="r" b="b"/>
              <a:pathLst>
                <a:path w="2270" h="4804" extrusionOk="0">
                  <a:moveTo>
                    <a:pt x="267" y="0"/>
                  </a:moveTo>
                  <a:cubicBezTo>
                    <a:pt x="234" y="0"/>
                    <a:pt x="201" y="11"/>
                    <a:pt x="168" y="34"/>
                  </a:cubicBezTo>
                  <a:cubicBezTo>
                    <a:pt x="34" y="100"/>
                    <a:pt x="1" y="200"/>
                    <a:pt x="34" y="334"/>
                  </a:cubicBezTo>
                  <a:cubicBezTo>
                    <a:pt x="368" y="1068"/>
                    <a:pt x="701" y="1768"/>
                    <a:pt x="1035" y="2535"/>
                  </a:cubicBezTo>
                  <a:cubicBezTo>
                    <a:pt x="1369" y="3303"/>
                    <a:pt x="1702" y="4037"/>
                    <a:pt x="2102" y="4737"/>
                  </a:cubicBezTo>
                  <a:cubicBezTo>
                    <a:pt x="2136" y="4804"/>
                    <a:pt x="2169" y="4804"/>
                    <a:pt x="2203" y="4804"/>
                  </a:cubicBezTo>
                  <a:cubicBezTo>
                    <a:pt x="2269" y="4737"/>
                    <a:pt x="2269" y="4704"/>
                    <a:pt x="2269" y="4670"/>
                  </a:cubicBezTo>
                  <a:cubicBezTo>
                    <a:pt x="2002" y="3870"/>
                    <a:pt x="1702" y="3136"/>
                    <a:pt x="1369" y="2369"/>
                  </a:cubicBezTo>
                  <a:cubicBezTo>
                    <a:pt x="1035" y="1635"/>
                    <a:pt x="768" y="868"/>
                    <a:pt x="435" y="134"/>
                  </a:cubicBezTo>
                  <a:cubicBezTo>
                    <a:pt x="390" y="45"/>
                    <a:pt x="331" y="0"/>
                    <a:pt x="2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5"/>
            <p:cNvSpPr/>
            <p:nvPr/>
          </p:nvSpPr>
          <p:spPr>
            <a:xfrm>
              <a:off x="4464200" y="4376225"/>
              <a:ext cx="37550" cy="78275"/>
            </a:xfrm>
            <a:custGeom>
              <a:avLst/>
              <a:gdLst/>
              <a:ahLst/>
              <a:cxnLst/>
              <a:rect l="l" t="t" r="r" b="b"/>
              <a:pathLst>
                <a:path w="1502" h="3131" extrusionOk="0">
                  <a:moveTo>
                    <a:pt x="244" y="1"/>
                  </a:moveTo>
                  <a:cubicBezTo>
                    <a:pt x="220" y="1"/>
                    <a:pt x="195" y="9"/>
                    <a:pt x="167" y="28"/>
                  </a:cubicBezTo>
                  <a:cubicBezTo>
                    <a:pt x="34" y="95"/>
                    <a:pt x="0" y="195"/>
                    <a:pt x="34" y="295"/>
                  </a:cubicBezTo>
                  <a:cubicBezTo>
                    <a:pt x="267" y="795"/>
                    <a:pt x="467" y="1262"/>
                    <a:pt x="667" y="1729"/>
                  </a:cubicBezTo>
                  <a:cubicBezTo>
                    <a:pt x="867" y="2196"/>
                    <a:pt x="1101" y="2630"/>
                    <a:pt x="1334" y="3097"/>
                  </a:cubicBezTo>
                  <a:cubicBezTo>
                    <a:pt x="1368" y="3130"/>
                    <a:pt x="1435" y="3130"/>
                    <a:pt x="1468" y="3130"/>
                  </a:cubicBezTo>
                  <a:cubicBezTo>
                    <a:pt x="1501" y="3097"/>
                    <a:pt x="1501" y="3063"/>
                    <a:pt x="1501" y="3030"/>
                  </a:cubicBezTo>
                  <a:cubicBezTo>
                    <a:pt x="1368" y="2530"/>
                    <a:pt x="1234" y="2029"/>
                    <a:pt x="1001" y="1562"/>
                  </a:cubicBezTo>
                  <a:cubicBezTo>
                    <a:pt x="801" y="1095"/>
                    <a:pt x="634" y="595"/>
                    <a:pt x="434" y="128"/>
                  </a:cubicBezTo>
                  <a:cubicBezTo>
                    <a:pt x="362" y="56"/>
                    <a:pt x="307" y="1"/>
                    <a:pt x="24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5"/>
            <p:cNvSpPr/>
            <p:nvPr/>
          </p:nvSpPr>
          <p:spPr>
            <a:xfrm>
              <a:off x="4510050" y="4353250"/>
              <a:ext cx="37550" cy="78725"/>
            </a:xfrm>
            <a:custGeom>
              <a:avLst/>
              <a:gdLst/>
              <a:ahLst/>
              <a:cxnLst/>
              <a:rect l="l" t="t" r="r" b="b"/>
              <a:pathLst>
                <a:path w="1502" h="3149" extrusionOk="0">
                  <a:moveTo>
                    <a:pt x="238" y="1"/>
                  </a:moveTo>
                  <a:cubicBezTo>
                    <a:pt x="215" y="1"/>
                    <a:pt x="191" y="5"/>
                    <a:pt x="168" y="13"/>
                  </a:cubicBezTo>
                  <a:cubicBezTo>
                    <a:pt x="34" y="113"/>
                    <a:pt x="1" y="180"/>
                    <a:pt x="34" y="313"/>
                  </a:cubicBezTo>
                  <a:cubicBezTo>
                    <a:pt x="268" y="813"/>
                    <a:pt x="468" y="1247"/>
                    <a:pt x="668" y="1714"/>
                  </a:cubicBezTo>
                  <a:cubicBezTo>
                    <a:pt x="868" y="2181"/>
                    <a:pt x="1102" y="2648"/>
                    <a:pt x="1335" y="3115"/>
                  </a:cubicBezTo>
                  <a:cubicBezTo>
                    <a:pt x="1368" y="3148"/>
                    <a:pt x="1435" y="3148"/>
                    <a:pt x="1469" y="3148"/>
                  </a:cubicBezTo>
                  <a:cubicBezTo>
                    <a:pt x="1502" y="3115"/>
                    <a:pt x="1502" y="3048"/>
                    <a:pt x="1502" y="3015"/>
                  </a:cubicBezTo>
                  <a:cubicBezTo>
                    <a:pt x="1368" y="2515"/>
                    <a:pt x="1202" y="2014"/>
                    <a:pt x="1002" y="1547"/>
                  </a:cubicBezTo>
                  <a:cubicBezTo>
                    <a:pt x="801" y="1114"/>
                    <a:pt x="635" y="613"/>
                    <a:pt x="434" y="146"/>
                  </a:cubicBezTo>
                  <a:cubicBezTo>
                    <a:pt x="384" y="44"/>
                    <a:pt x="313" y="1"/>
                    <a:pt x="2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5"/>
            <p:cNvSpPr/>
            <p:nvPr/>
          </p:nvSpPr>
          <p:spPr>
            <a:xfrm>
              <a:off x="4556750" y="4328325"/>
              <a:ext cx="37550" cy="78625"/>
            </a:xfrm>
            <a:custGeom>
              <a:avLst/>
              <a:gdLst/>
              <a:ahLst/>
              <a:cxnLst/>
              <a:rect l="l" t="t" r="r" b="b"/>
              <a:pathLst>
                <a:path w="1502" h="3145" extrusionOk="0">
                  <a:moveTo>
                    <a:pt x="221" y="0"/>
                  </a:moveTo>
                  <a:cubicBezTo>
                    <a:pt x="203" y="0"/>
                    <a:pt x="185" y="3"/>
                    <a:pt x="168" y="9"/>
                  </a:cubicBezTo>
                  <a:cubicBezTo>
                    <a:pt x="68" y="109"/>
                    <a:pt x="1" y="176"/>
                    <a:pt x="68" y="309"/>
                  </a:cubicBezTo>
                  <a:cubicBezTo>
                    <a:pt x="268" y="810"/>
                    <a:pt x="468" y="1243"/>
                    <a:pt x="668" y="1710"/>
                  </a:cubicBezTo>
                  <a:cubicBezTo>
                    <a:pt x="901" y="2177"/>
                    <a:pt x="1102" y="2644"/>
                    <a:pt x="1335" y="3078"/>
                  </a:cubicBezTo>
                  <a:cubicBezTo>
                    <a:pt x="1402" y="3145"/>
                    <a:pt x="1435" y="3145"/>
                    <a:pt x="1469" y="3145"/>
                  </a:cubicBezTo>
                  <a:cubicBezTo>
                    <a:pt x="1502" y="3078"/>
                    <a:pt x="1502" y="3045"/>
                    <a:pt x="1502" y="3011"/>
                  </a:cubicBezTo>
                  <a:cubicBezTo>
                    <a:pt x="1402" y="2511"/>
                    <a:pt x="1235" y="2011"/>
                    <a:pt x="1002" y="1544"/>
                  </a:cubicBezTo>
                  <a:cubicBezTo>
                    <a:pt x="801" y="1110"/>
                    <a:pt x="635" y="610"/>
                    <a:pt x="434" y="143"/>
                  </a:cubicBezTo>
                  <a:cubicBezTo>
                    <a:pt x="380" y="60"/>
                    <a:pt x="302" y="0"/>
                    <a:pt x="22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5"/>
            <p:cNvSpPr/>
            <p:nvPr/>
          </p:nvSpPr>
          <p:spPr>
            <a:xfrm>
              <a:off x="4598450" y="4310725"/>
              <a:ext cx="38400" cy="78725"/>
            </a:xfrm>
            <a:custGeom>
              <a:avLst/>
              <a:gdLst/>
              <a:ahLst/>
              <a:cxnLst/>
              <a:rect l="l" t="t" r="r" b="b"/>
              <a:pathLst>
                <a:path w="1536" h="3149" extrusionOk="0">
                  <a:moveTo>
                    <a:pt x="242" y="1"/>
                  </a:moveTo>
                  <a:cubicBezTo>
                    <a:pt x="217" y="1"/>
                    <a:pt x="191" y="5"/>
                    <a:pt x="167" y="13"/>
                  </a:cubicBezTo>
                  <a:cubicBezTo>
                    <a:pt x="67" y="79"/>
                    <a:pt x="1" y="179"/>
                    <a:pt x="67" y="313"/>
                  </a:cubicBezTo>
                  <a:cubicBezTo>
                    <a:pt x="268" y="813"/>
                    <a:pt x="468" y="1247"/>
                    <a:pt x="668" y="1714"/>
                  </a:cubicBezTo>
                  <a:cubicBezTo>
                    <a:pt x="901" y="2181"/>
                    <a:pt x="1101" y="2614"/>
                    <a:pt x="1335" y="3081"/>
                  </a:cubicBezTo>
                  <a:cubicBezTo>
                    <a:pt x="1402" y="3148"/>
                    <a:pt x="1435" y="3148"/>
                    <a:pt x="1468" y="3148"/>
                  </a:cubicBezTo>
                  <a:cubicBezTo>
                    <a:pt x="1535" y="3081"/>
                    <a:pt x="1535" y="3048"/>
                    <a:pt x="1535" y="3015"/>
                  </a:cubicBezTo>
                  <a:cubicBezTo>
                    <a:pt x="1402" y="2514"/>
                    <a:pt x="1235" y="2014"/>
                    <a:pt x="1035" y="1547"/>
                  </a:cubicBezTo>
                  <a:cubicBezTo>
                    <a:pt x="801" y="1080"/>
                    <a:pt x="634" y="580"/>
                    <a:pt x="434" y="146"/>
                  </a:cubicBezTo>
                  <a:cubicBezTo>
                    <a:pt x="409" y="44"/>
                    <a:pt x="325" y="1"/>
                    <a:pt x="2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5"/>
            <p:cNvSpPr/>
            <p:nvPr/>
          </p:nvSpPr>
          <p:spPr>
            <a:xfrm>
              <a:off x="4651825" y="4284775"/>
              <a:ext cx="56725" cy="119675"/>
            </a:xfrm>
            <a:custGeom>
              <a:avLst/>
              <a:gdLst/>
              <a:ahLst/>
              <a:cxnLst/>
              <a:rect l="l" t="t" r="r" b="b"/>
              <a:pathLst>
                <a:path w="2269" h="4787" extrusionOk="0">
                  <a:moveTo>
                    <a:pt x="279" y="0"/>
                  </a:moveTo>
                  <a:cubicBezTo>
                    <a:pt x="241" y="0"/>
                    <a:pt x="202" y="15"/>
                    <a:pt x="167" y="50"/>
                  </a:cubicBezTo>
                  <a:cubicBezTo>
                    <a:pt x="67" y="117"/>
                    <a:pt x="1" y="217"/>
                    <a:pt x="67" y="317"/>
                  </a:cubicBezTo>
                  <a:cubicBezTo>
                    <a:pt x="401" y="1084"/>
                    <a:pt x="734" y="1784"/>
                    <a:pt x="1068" y="2552"/>
                  </a:cubicBezTo>
                  <a:cubicBezTo>
                    <a:pt x="1402" y="3286"/>
                    <a:pt x="1735" y="4053"/>
                    <a:pt x="2102" y="4753"/>
                  </a:cubicBezTo>
                  <a:cubicBezTo>
                    <a:pt x="2135" y="4787"/>
                    <a:pt x="2169" y="4787"/>
                    <a:pt x="2235" y="4787"/>
                  </a:cubicBezTo>
                  <a:cubicBezTo>
                    <a:pt x="2269" y="4753"/>
                    <a:pt x="2269" y="4720"/>
                    <a:pt x="2269" y="4687"/>
                  </a:cubicBezTo>
                  <a:cubicBezTo>
                    <a:pt x="2002" y="3886"/>
                    <a:pt x="1735" y="3119"/>
                    <a:pt x="1402" y="2385"/>
                  </a:cubicBezTo>
                  <a:cubicBezTo>
                    <a:pt x="1068" y="1618"/>
                    <a:pt x="768" y="884"/>
                    <a:pt x="434" y="117"/>
                  </a:cubicBezTo>
                  <a:cubicBezTo>
                    <a:pt x="412" y="51"/>
                    <a:pt x="348" y="0"/>
                    <a:pt x="27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5"/>
            <p:cNvSpPr/>
            <p:nvPr/>
          </p:nvSpPr>
          <p:spPr>
            <a:xfrm>
              <a:off x="4693525" y="4266675"/>
              <a:ext cx="37550" cy="78575"/>
            </a:xfrm>
            <a:custGeom>
              <a:avLst/>
              <a:gdLst/>
              <a:ahLst/>
              <a:cxnLst/>
              <a:rect l="l" t="t" r="r" b="b"/>
              <a:pathLst>
                <a:path w="1502" h="3143" extrusionOk="0">
                  <a:moveTo>
                    <a:pt x="210" y="0"/>
                  </a:moveTo>
                  <a:cubicBezTo>
                    <a:pt x="195" y="0"/>
                    <a:pt x="181" y="2"/>
                    <a:pt x="167" y="7"/>
                  </a:cubicBezTo>
                  <a:cubicBezTo>
                    <a:pt x="34" y="107"/>
                    <a:pt x="0" y="173"/>
                    <a:pt x="34" y="307"/>
                  </a:cubicBezTo>
                  <a:cubicBezTo>
                    <a:pt x="267" y="807"/>
                    <a:pt x="467" y="1274"/>
                    <a:pt x="668" y="1741"/>
                  </a:cubicBezTo>
                  <a:cubicBezTo>
                    <a:pt x="868" y="2175"/>
                    <a:pt x="1101" y="2642"/>
                    <a:pt x="1335" y="3109"/>
                  </a:cubicBezTo>
                  <a:cubicBezTo>
                    <a:pt x="1401" y="3142"/>
                    <a:pt x="1435" y="3142"/>
                    <a:pt x="1468" y="3142"/>
                  </a:cubicBezTo>
                  <a:cubicBezTo>
                    <a:pt x="1501" y="3109"/>
                    <a:pt x="1501" y="3076"/>
                    <a:pt x="1501" y="3009"/>
                  </a:cubicBezTo>
                  <a:cubicBezTo>
                    <a:pt x="1401" y="2508"/>
                    <a:pt x="1235" y="2008"/>
                    <a:pt x="1001" y="1574"/>
                  </a:cubicBezTo>
                  <a:cubicBezTo>
                    <a:pt x="801" y="1107"/>
                    <a:pt x="634" y="607"/>
                    <a:pt x="434" y="140"/>
                  </a:cubicBezTo>
                  <a:cubicBezTo>
                    <a:pt x="405" y="83"/>
                    <a:pt x="302" y="0"/>
                    <a:pt x="21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5"/>
            <p:cNvSpPr/>
            <p:nvPr/>
          </p:nvSpPr>
          <p:spPr>
            <a:xfrm>
              <a:off x="4740225" y="4244025"/>
              <a:ext cx="38375" cy="78700"/>
            </a:xfrm>
            <a:custGeom>
              <a:avLst/>
              <a:gdLst/>
              <a:ahLst/>
              <a:cxnLst/>
              <a:rect l="l" t="t" r="r" b="b"/>
              <a:pathLst>
                <a:path w="1535" h="3148" extrusionOk="0">
                  <a:moveTo>
                    <a:pt x="242" y="0"/>
                  </a:moveTo>
                  <a:cubicBezTo>
                    <a:pt x="216" y="0"/>
                    <a:pt x="191" y="4"/>
                    <a:pt x="167" y="12"/>
                  </a:cubicBezTo>
                  <a:cubicBezTo>
                    <a:pt x="67" y="79"/>
                    <a:pt x="0" y="179"/>
                    <a:pt x="67" y="312"/>
                  </a:cubicBezTo>
                  <a:cubicBezTo>
                    <a:pt x="267" y="813"/>
                    <a:pt x="467" y="1246"/>
                    <a:pt x="668" y="1713"/>
                  </a:cubicBezTo>
                  <a:cubicBezTo>
                    <a:pt x="901" y="2180"/>
                    <a:pt x="1101" y="2647"/>
                    <a:pt x="1335" y="3081"/>
                  </a:cubicBezTo>
                  <a:cubicBezTo>
                    <a:pt x="1401" y="3148"/>
                    <a:pt x="1435" y="3148"/>
                    <a:pt x="1468" y="3148"/>
                  </a:cubicBezTo>
                  <a:cubicBezTo>
                    <a:pt x="1535" y="3081"/>
                    <a:pt x="1535" y="3048"/>
                    <a:pt x="1535" y="3014"/>
                  </a:cubicBezTo>
                  <a:cubicBezTo>
                    <a:pt x="1401" y="2514"/>
                    <a:pt x="1235" y="2013"/>
                    <a:pt x="1034" y="1546"/>
                  </a:cubicBezTo>
                  <a:cubicBezTo>
                    <a:pt x="801" y="1079"/>
                    <a:pt x="634" y="579"/>
                    <a:pt x="434" y="145"/>
                  </a:cubicBezTo>
                  <a:cubicBezTo>
                    <a:pt x="409" y="44"/>
                    <a:pt x="32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5"/>
            <p:cNvSpPr/>
            <p:nvPr/>
          </p:nvSpPr>
          <p:spPr>
            <a:xfrm>
              <a:off x="4786100" y="4219300"/>
              <a:ext cx="38375" cy="78400"/>
            </a:xfrm>
            <a:custGeom>
              <a:avLst/>
              <a:gdLst/>
              <a:ahLst/>
              <a:cxnLst/>
              <a:rect l="l" t="t" r="r" b="b"/>
              <a:pathLst>
                <a:path w="1535" h="3136" extrusionOk="0">
                  <a:moveTo>
                    <a:pt x="167" y="0"/>
                  </a:moveTo>
                  <a:cubicBezTo>
                    <a:pt x="67" y="67"/>
                    <a:pt x="0" y="167"/>
                    <a:pt x="67" y="301"/>
                  </a:cubicBezTo>
                  <a:cubicBezTo>
                    <a:pt x="267" y="768"/>
                    <a:pt x="467" y="1235"/>
                    <a:pt x="667" y="1702"/>
                  </a:cubicBezTo>
                  <a:cubicBezTo>
                    <a:pt x="901" y="2169"/>
                    <a:pt x="1101" y="2602"/>
                    <a:pt x="1334" y="3069"/>
                  </a:cubicBezTo>
                  <a:cubicBezTo>
                    <a:pt x="1401" y="3136"/>
                    <a:pt x="1434" y="3136"/>
                    <a:pt x="1468" y="3136"/>
                  </a:cubicBezTo>
                  <a:cubicBezTo>
                    <a:pt x="1534" y="3069"/>
                    <a:pt x="1534" y="3036"/>
                    <a:pt x="1534" y="3002"/>
                  </a:cubicBezTo>
                  <a:cubicBezTo>
                    <a:pt x="1401" y="2502"/>
                    <a:pt x="1234" y="2002"/>
                    <a:pt x="1034" y="1535"/>
                  </a:cubicBezTo>
                  <a:cubicBezTo>
                    <a:pt x="801" y="1068"/>
                    <a:pt x="634" y="567"/>
                    <a:pt x="434" y="134"/>
                  </a:cubicBezTo>
                  <a:cubicBezTo>
                    <a:pt x="400" y="34"/>
                    <a:pt x="267"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5"/>
            <p:cNvSpPr/>
            <p:nvPr/>
          </p:nvSpPr>
          <p:spPr>
            <a:xfrm>
              <a:off x="4829450" y="4201100"/>
              <a:ext cx="37550" cy="78275"/>
            </a:xfrm>
            <a:custGeom>
              <a:avLst/>
              <a:gdLst/>
              <a:ahLst/>
              <a:cxnLst/>
              <a:rect l="l" t="t" r="r" b="b"/>
              <a:pathLst>
                <a:path w="1502" h="3131" extrusionOk="0">
                  <a:moveTo>
                    <a:pt x="235" y="1"/>
                  </a:moveTo>
                  <a:cubicBezTo>
                    <a:pt x="210" y="1"/>
                    <a:pt x="186" y="9"/>
                    <a:pt x="167" y="28"/>
                  </a:cubicBezTo>
                  <a:cubicBezTo>
                    <a:pt x="34" y="95"/>
                    <a:pt x="1" y="195"/>
                    <a:pt x="34" y="295"/>
                  </a:cubicBezTo>
                  <a:cubicBezTo>
                    <a:pt x="234" y="795"/>
                    <a:pt x="434" y="1262"/>
                    <a:pt x="668" y="1729"/>
                  </a:cubicBezTo>
                  <a:cubicBezTo>
                    <a:pt x="868" y="2196"/>
                    <a:pt x="1068" y="2630"/>
                    <a:pt x="1335" y="3097"/>
                  </a:cubicBezTo>
                  <a:cubicBezTo>
                    <a:pt x="1368" y="3130"/>
                    <a:pt x="1402" y="3130"/>
                    <a:pt x="1468" y="3130"/>
                  </a:cubicBezTo>
                  <a:cubicBezTo>
                    <a:pt x="1502" y="3097"/>
                    <a:pt x="1502" y="3063"/>
                    <a:pt x="1502" y="3030"/>
                  </a:cubicBezTo>
                  <a:cubicBezTo>
                    <a:pt x="1368" y="2530"/>
                    <a:pt x="1201" y="2029"/>
                    <a:pt x="1001" y="1562"/>
                  </a:cubicBezTo>
                  <a:cubicBezTo>
                    <a:pt x="801" y="1095"/>
                    <a:pt x="634" y="595"/>
                    <a:pt x="401" y="128"/>
                  </a:cubicBezTo>
                  <a:cubicBezTo>
                    <a:pt x="377" y="56"/>
                    <a:pt x="301" y="1"/>
                    <a:pt x="23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5"/>
            <p:cNvSpPr/>
            <p:nvPr/>
          </p:nvSpPr>
          <p:spPr>
            <a:xfrm>
              <a:off x="4876150" y="4182300"/>
              <a:ext cx="56725" cy="119575"/>
            </a:xfrm>
            <a:custGeom>
              <a:avLst/>
              <a:gdLst/>
              <a:ahLst/>
              <a:cxnLst/>
              <a:rect l="l" t="t" r="r" b="b"/>
              <a:pathLst>
                <a:path w="2269" h="4783" extrusionOk="0">
                  <a:moveTo>
                    <a:pt x="242" y="0"/>
                  </a:moveTo>
                  <a:cubicBezTo>
                    <a:pt x="217" y="0"/>
                    <a:pt x="192" y="4"/>
                    <a:pt x="167" y="13"/>
                  </a:cubicBezTo>
                  <a:cubicBezTo>
                    <a:pt x="34" y="113"/>
                    <a:pt x="1" y="179"/>
                    <a:pt x="34" y="313"/>
                  </a:cubicBezTo>
                  <a:cubicBezTo>
                    <a:pt x="368" y="1047"/>
                    <a:pt x="701" y="1781"/>
                    <a:pt x="1035" y="2514"/>
                  </a:cubicBezTo>
                  <a:cubicBezTo>
                    <a:pt x="1368" y="3282"/>
                    <a:pt x="1702" y="4015"/>
                    <a:pt x="2102" y="4716"/>
                  </a:cubicBezTo>
                  <a:cubicBezTo>
                    <a:pt x="2135" y="4783"/>
                    <a:pt x="2169" y="4783"/>
                    <a:pt x="2202" y="4783"/>
                  </a:cubicBezTo>
                  <a:cubicBezTo>
                    <a:pt x="2269" y="4716"/>
                    <a:pt x="2269" y="4683"/>
                    <a:pt x="2269" y="4649"/>
                  </a:cubicBezTo>
                  <a:cubicBezTo>
                    <a:pt x="2002" y="3849"/>
                    <a:pt x="1702" y="3115"/>
                    <a:pt x="1368" y="2348"/>
                  </a:cubicBezTo>
                  <a:cubicBezTo>
                    <a:pt x="1035" y="1614"/>
                    <a:pt x="768" y="847"/>
                    <a:pt x="434" y="113"/>
                  </a:cubicBezTo>
                  <a:cubicBezTo>
                    <a:pt x="384" y="38"/>
                    <a:pt x="31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5"/>
            <p:cNvSpPr/>
            <p:nvPr/>
          </p:nvSpPr>
          <p:spPr>
            <a:xfrm>
              <a:off x="4917850" y="4164800"/>
              <a:ext cx="37550" cy="78700"/>
            </a:xfrm>
            <a:custGeom>
              <a:avLst/>
              <a:gdLst/>
              <a:ahLst/>
              <a:cxnLst/>
              <a:rect l="l" t="t" r="r" b="b"/>
              <a:pathLst>
                <a:path w="1502" h="3148" extrusionOk="0">
                  <a:moveTo>
                    <a:pt x="238" y="0"/>
                  </a:moveTo>
                  <a:cubicBezTo>
                    <a:pt x="215" y="0"/>
                    <a:pt x="191" y="4"/>
                    <a:pt x="167" y="12"/>
                  </a:cubicBezTo>
                  <a:cubicBezTo>
                    <a:pt x="34" y="79"/>
                    <a:pt x="0" y="179"/>
                    <a:pt x="34" y="312"/>
                  </a:cubicBezTo>
                  <a:cubicBezTo>
                    <a:pt x="234" y="813"/>
                    <a:pt x="467" y="1246"/>
                    <a:pt x="668" y="1713"/>
                  </a:cubicBezTo>
                  <a:cubicBezTo>
                    <a:pt x="868" y="2180"/>
                    <a:pt x="1068" y="2614"/>
                    <a:pt x="1335" y="3081"/>
                  </a:cubicBezTo>
                  <a:cubicBezTo>
                    <a:pt x="1368" y="3148"/>
                    <a:pt x="1401" y="3148"/>
                    <a:pt x="1468" y="3148"/>
                  </a:cubicBezTo>
                  <a:cubicBezTo>
                    <a:pt x="1502" y="3081"/>
                    <a:pt x="1502" y="3048"/>
                    <a:pt x="1502" y="3014"/>
                  </a:cubicBezTo>
                  <a:cubicBezTo>
                    <a:pt x="1368" y="2514"/>
                    <a:pt x="1201" y="2014"/>
                    <a:pt x="1001" y="1547"/>
                  </a:cubicBezTo>
                  <a:cubicBezTo>
                    <a:pt x="801" y="1080"/>
                    <a:pt x="634" y="579"/>
                    <a:pt x="434" y="146"/>
                  </a:cubicBezTo>
                  <a:cubicBezTo>
                    <a:pt x="383" y="44"/>
                    <a:pt x="313" y="0"/>
                    <a:pt x="23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5"/>
            <p:cNvSpPr/>
            <p:nvPr/>
          </p:nvSpPr>
          <p:spPr>
            <a:xfrm>
              <a:off x="4963725" y="4140900"/>
              <a:ext cx="37550" cy="78425"/>
            </a:xfrm>
            <a:custGeom>
              <a:avLst/>
              <a:gdLst/>
              <a:ahLst/>
              <a:cxnLst/>
              <a:rect l="l" t="t" r="r" b="b"/>
              <a:pathLst>
                <a:path w="1502" h="3137" extrusionOk="0">
                  <a:moveTo>
                    <a:pt x="167" y="1"/>
                  </a:moveTo>
                  <a:cubicBezTo>
                    <a:pt x="33" y="101"/>
                    <a:pt x="0" y="168"/>
                    <a:pt x="33" y="301"/>
                  </a:cubicBezTo>
                  <a:cubicBezTo>
                    <a:pt x="234" y="801"/>
                    <a:pt x="467" y="1235"/>
                    <a:pt x="667" y="1702"/>
                  </a:cubicBezTo>
                  <a:cubicBezTo>
                    <a:pt x="867" y="2169"/>
                    <a:pt x="1068" y="2636"/>
                    <a:pt x="1334" y="3070"/>
                  </a:cubicBezTo>
                  <a:cubicBezTo>
                    <a:pt x="1368" y="3136"/>
                    <a:pt x="1401" y="3136"/>
                    <a:pt x="1468" y="3136"/>
                  </a:cubicBezTo>
                  <a:cubicBezTo>
                    <a:pt x="1501" y="3070"/>
                    <a:pt x="1501" y="3036"/>
                    <a:pt x="1501" y="3003"/>
                  </a:cubicBezTo>
                  <a:cubicBezTo>
                    <a:pt x="1368" y="2503"/>
                    <a:pt x="1201" y="2002"/>
                    <a:pt x="1001" y="1535"/>
                  </a:cubicBezTo>
                  <a:cubicBezTo>
                    <a:pt x="801" y="1102"/>
                    <a:pt x="634" y="601"/>
                    <a:pt x="434" y="134"/>
                  </a:cubicBezTo>
                  <a:cubicBezTo>
                    <a:pt x="367" y="34"/>
                    <a:pt x="267" y="1"/>
                    <a:pt x="1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5"/>
            <p:cNvSpPr/>
            <p:nvPr/>
          </p:nvSpPr>
          <p:spPr>
            <a:xfrm>
              <a:off x="5010425" y="4116425"/>
              <a:ext cx="37550" cy="78700"/>
            </a:xfrm>
            <a:custGeom>
              <a:avLst/>
              <a:gdLst/>
              <a:ahLst/>
              <a:cxnLst/>
              <a:rect l="l" t="t" r="r" b="b"/>
              <a:pathLst>
                <a:path w="1502" h="3148" extrusionOk="0">
                  <a:moveTo>
                    <a:pt x="242" y="0"/>
                  </a:moveTo>
                  <a:cubicBezTo>
                    <a:pt x="216" y="0"/>
                    <a:pt x="191" y="5"/>
                    <a:pt x="167" y="12"/>
                  </a:cubicBezTo>
                  <a:cubicBezTo>
                    <a:pt x="33" y="112"/>
                    <a:pt x="0" y="179"/>
                    <a:pt x="33" y="313"/>
                  </a:cubicBezTo>
                  <a:cubicBezTo>
                    <a:pt x="267" y="813"/>
                    <a:pt x="467" y="1280"/>
                    <a:pt x="667" y="1714"/>
                  </a:cubicBezTo>
                  <a:cubicBezTo>
                    <a:pt x="867" y="2181"/>
                    <a:pt x="1101" y="2648"/>
                    <a:pt x="1334" y="3115"/>
                  </a:cubicBezTo>
                  <a:cubicBezTo>
                    <a:pt x="1368" y="3148"/>
                    <a:pt x="1434" y="3148"/>
                    <a:pt x="1468" y="3148"/>
                  </a:cubicBezTo>
                  <a:cubicBezTo>
                    <a:pt x="1501" y="3115"/>
                    <a:pt x="1501" y="3081"/>
                    <a:pt x="1501" y="3015"/>
                  </a:cubicBezTo>
                  <a:cubicBezTo>
                    <a:pt x="1368" y="2514"/>
                    <a:pt x="1234" y="2014"/>
                    <a:pt x="1001" y="1547"/>
                  </a:cubicBezTo>
                  <a:cubicBezTo>
                    <a:pt x="801" y="1113"/>
                    <a:pt x="634" y="613"/>
                    <a:pt x="434" y="146"/>
                  </a:cubicBezTo>
                  <a:cubicBezTo>
                    <a:pt x="408" y="44"/>
                    <a:pt x="324"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5"/>
            <p:cNvSpPr/>
            <p:nvPr/>
          </p:nvSpPr>
          <p:spPr>
            <a:xfrm>
              <a:off x="5052950" y="4098375"/>
              <a:ext cx="38375" cy="78425"/>
            </a:xfrm>
            <a:custGeom>
              <a:avLst/>
              <a:gdLst/>
              <a:ahLst/>
              <a:cxnLst/>
              <a:rect l="l" t="t" r="r" b="b"/>
              <a:pathLst>
                <a:path w="1535" h="3137" extrusionOk="0">
                  <a:moveTo>
                    <a:pt x="167" y="1"/>
                  </a:moveTo>
                  <a:cubicBezTo>
                    <a:pt x="67" y="67"/>
                    <a:pt x="0" y="167"/>
                    <a:pt x="67" y="301"/>
                  </a:cubicBezTo>
                  <a:cubicBezTo>
                    <a:pt x="267" y="801"/>
                    <a:pt x="467" y="1235"/>
                    <a:pt x="667" y="1702"/>
                  </a:cubicBezTo>
                  <a:cubicBezTo>
                    <a:pt x="901" y="2169"/>
                    <a:pt x="1101" y="2636"/>
                    <a:pt x="1335" y="3069"/>
                  </a:cubicBezTo>
                  <a:cubicBezTo>
                    <a:pt x="1401" y="3136"/>
                    <a:pt x="1435" y="3136"/>
                    <a:pt x="1468" y="3136"/>
                  </a:cubicBezTo>
                  <a:cubicBezTo>
                    <a:pt x="1535" y="3069"/>
                    <a:pt x="1535" y="3036"/>
                    <a:pt x="1535" y="3003"/>
                  </a:cubicBezTo>
                  <a:cubicBezTo>
                    <a:pt x="1401" y="2502"/>
                    <a:pt x="1235" y="2002"/>
                    <a:pt x="1034" y="1535"/>
                  </a:cubicBezTo>
                  <a:cubicBezTo>
                    <a:pt x="801" y="1068"/>
                    <a:pt x="634" y="568"/>
                    <a:pt x="434" y="134"/>
                  </a:cubicBezTo>
                  <a:cubicBezTo>
                    <a:pt x="401" y="34"/>
                    <a:pt x="267" y="1"/>
                    <a:pt x="1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5"/>
            <p:cNvSpPr/>
            <p:nvPr/>
          </p:nvSpPr>
          <p:spPr>
            <a:xfrm>
              <a:off x="4496725" y="4540775"/>
              <a:ext cx="45050" cy="42750"/>
            </a:xfrm>
            <a:custGeom>
              <a:avLst/>
              <a:gdLst/>
              <a:ahLst/>
              <a:cxnLst/>
              <a:rect l="l" t="t" r="r" b="b"/>
              <a:pathLst>
                <a:path w="1802" h="1710" extrusionOk="0">
                  <a:moveTo>
                    <a:pt x="805" y="0"/>
                  </a:moveTo>
                  <a:cubicBezTo>
                    <a:pt x="715" y="0"/>
                    <a:pt x="624" y="16"/>
                    <a:pt x="534" y="51"/>
                  </a:cubicBezTo>
                  <a:cubicBezTo>
                    <a:pt x="167" y="217"/>
                    <a:pt x="0" y="718"/>
                    <a:pt x="200" y="1151"/>
                  </a:cubicBezTo>
                  <a:cubicBezTo>
                    <a:pt x="379" y="1509"/>
                    <a:pt x="675" y="1710"/>
                    <a:pt x="983" y="1710"/>
                  </a:cubicBezTo>
                  <a:cubicBezTo>
                    <a:pt x="1078" y="1710"/>
                    <a:pt x="1174" y="1691"/>
                    <a:pt x="1268" y="1652"/>
                  </a:cubicBezTo>
                  <a:cubicBezTo>
                    <a:pt x="1635" y="1485"/>
                    <a:pt x="1801" y="985"/>
                    <a:pt x="1601" y="551"/>
                  </a:cubicBezTo>
                  <a:cubicBezTo>
                    <a:pt x="1469" y="234"/>
                    <a:pt x="1148" y="0"/>
                    <a:pt x="80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5"/>
            <p:cNvSpPr/>
            <p:nvPr/>
          </p:nvSpPr>
          <p:spPr>
            <a:xfrm>
              <a:off x="4687675" y="4457375"/>
              <a:ext cx="45075" cy="42775"/>
            </a:xfrm>
            <a:custGeom>
              <a:avLst/>
              <a:gdLst/>
              <a:ahLst/>
              <a:cxnLst/>
              <a:rect l="l" t="t" r="r" b="b"/>
              <a:pathLst>
                <a:path w="1803" h="1711" extrusionOk="0">
                  <a:moveTo>
                    <a:pt x="772" y="0"/>
                  </a:moveTo>
                  <a:cubicBezTo>
                    <a:pt x="691" y="0"/>
                    <a:pt x="611" y="16"/>
                    <a:pt x="535" y="51"/>
                  </a:cubicBezTo>
                  <a:cubicBezTo>
                    <a:pt x="168" y="218"/>
                    <a:pt x="1" y="718"/>
                    <a:pt x="201" y="1152"/>
                  </a:cubicBezTo>
                  <a:cubicBezTo>
                    <a:pt x="354" y="1509"/>
                    <a:pt x="664" y="1710"/>
                    <a:pt x="965" y="1710"/>
                  </a:cubicBezTo>
                  <a:cubicBezTo>
                    <a:pt x="1057" y="1710"/>
                    <a:pt x="1149" y="1691"/>
                    <a:pt x="1235" y="1652"/>
                  </a:cubicBezTo>
                  <a:cubicBezTo>
                    <a:pt x="1635" y="1485"/>
                    <a:pt x="1802" y="985"/>
                    <a:pt x="1569" y="551"/>
                  </a:cubicBezTo>
                  <a:cubicBezTo>
                    <a:pt x="1410" y="234"/>
                    <a:pt x="1084" y="0"/>
                    <a:pt x="7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5"/>
            <p:cNvSpPr/>
            <p:nvPr/>
          </p:nvSpPr>
          <p:spPr>
            <a:xfrm>
              <a:off x="4562600" y="4496150"/>
              <a:ext cx="110100" cy="76800"/>
            </a:xfrm>
            <a:custGeom>
              <a:avLst/>
              <a:gdLst/>
              <a:ahLst/>
              <a:cxnLst/>
              <a:rect l="l" t="t" r="r" b="b"/>
              <a:pathLst>
                <a:path w="4404" h="3072" extrusionOk="0">
                  <a:moveTo>
                    <a:pt x="4170" y="1"/>
                  </a:moveTo>
                  <a:cubicBezTo>
                    <a:pt x="4070" y="1"/>
                    <a:pt x="4003" y="101"/>
                    <a:pt x="4003" y="168"/>
                  </a:cubicBezTo>
                  <a:cubicBezTo>
                    <a:pt x="4003" y="635"/>
                    <a:pt x="3870" y="1102"/>
                    <a:pt x="3670" y="1469"/>
                  </a:cubicBezTo>
                  <a:cubicBezTo>
                    <a:pt x="3469" y="1836"/>
                    <a:pt x="3136" y="2136"/>
                    <a:pt x="2702" y="2336"/>
                  </a:cubicBezTo>
                  <a:cubicBezTo>
                    <a:pt x="2462" y="2489"/>
                    <a:pt x="2179" y="2556"/>
                    <a:pt x="1900" y="2556"/>
                  </a:cubicBezTo>
                  <a:cubicBezTo>
                    <a:pt x="1752" y="2556"/>
                    <a:pt x="1606" y="2537"/>
                    <a:pt x="1468" y="2503"/>
                  </a:cubicBezTo>
                  <a:cubicBezTo>
                    <a:pt x="1034" y="2436"/>
                    <a:pt x="567" y="2236"/>
                    <a:pt x="234" y="1936"/>
                  </a:cubicBezTo>
                  <a:cubicBezTo>
                    <a:pt x="167" y="1902"/>
                    <a:pt x="134" y="1902"/>
                    <a:pt x="67" y="1902"/>
                  </a:cubicBezTo>
                  <a:cubicBezTo>
                    <a:pt x="0" y="1936"/>
                    <a:pt x="0" y="2002"/>
                    <a:pt x="34" y="2102"/>
                  </a:cubicBezTo>
                  <a:cubicBezTo>
                    <a:pt x="367" y="2503"/>
                    <a:pt x="801" y="2803"/>
                    <a:pt x="1335" y="2970"/>
                  </a:cubicBezTo>
                  <a:cubicBezTo>
                    <a:pt x="1550" y="3037"/>
                    <a:pt x="1776" y="3072"/>
                    <a:pt x="2002" y="3072"/>
                  </a:cubicBezTo>
                  <a:cubicBezTo>
                    <a:pt x="2336" y="3072"/>
                    <a:pt x="2670" y="2996"/>
                    <a:pt x="2969" y="2836"/>
                  </a:cubicBezTo>
                  <a:cubicBezTo>
                    <a:pt x="3469" y="2636"/>
                    <a:pt x="3870" y="2236"/>
                    <a:pt x="4137" y="1736"/>
                  </a:cubicBezTo>
                  <a:cubicBezTo>
                    <a:pt x="4370" y="1235"/>
                    <a:pt x="4403" y="668"/>
                    <a:pt x="4303" y="134"/>
                  </a:cubicBezTo>
                  <a:cubicBezTo>
                    <a:pt x="4303" y="68"/>
                    <a:pt x="4237" y="1"/>
                    <a:pt x="417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5"/>
            <p:cNvSpPr/>
            <p:nvPr/>
          </p:nvSpPr>
          <p:spPr>
            <a:xfrm>
              <a:off x="4711025" y="4492800"/>
              <a:ext cx="103450" cy="78425"/>
            </a:xfrm>
            <a:custGeom>
              <a:avLst/>
              <a:gdLst/>
              <a:ahLst/>
              <a:cxnLst/>
              <a:rect l="l" t="t" r="r" b="b"/>
              <a:pathLst>
                <a:path w="4138" h="3137" extrusionOk="0">
                  <a:moveTo>
                    <a:pt x="2381" y="1"/>
                  </a:moveTo>
                  <a:cubicBezTo>
                    <a:pt x="2086" y="1"/>
                    <a:pt x="1774" y="65"/>
                    <a:pt x="1469" y="202"/>
                  </a:cubicBezTo>
                  <a:cubicBezTo>
                    <a:pt x="501" y="602"/>
                    <a:pt x="1" y="1569"/>
                    <a:pt x="368" y="2303"/>
                  </a:cubicBezTo>
                  <a:cubicBezTo>
                    <a:pt x="597" y="2830"/>
                    <a:pt x="1156" y="3137"/>
                    <a:pt x="1798" y="3137"/>
                  </a:cubicBezTo>
                  <a:cubicBezTo>
                    <a:pt x="2090" y="3137"/>
                    <a:pt x="2400" y="3073"/>
                    <a:pt x="2703" y="2937"/>
                  </a:cubicBezTo>
                  <a:cubicBezTo>
                    <a:pt x="3637" y="2537"/>
                    <a:pt x="4137" y="1569"/>
                    <a:pt x="3804" y="802"/>
                  </a:cubicBezTo>
                  <a:cubicBezTo>
                    <a:pt x="3575" y="300"/>
                    <a:pt x="3019" y="1"/>
                    <a:pt x="23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5"/>
            <p:cNvSpPr/>
            <p:nvPr/>
          </p:nvSpPr>
          <p:spPr>
            <a:xfrm>
              <a:off x="4475875" y="4605400"/>
              <a:ext cx="103425" cy="78400"/>
            </a:xfrm>
            <a:custGeom>
              <a:avLst/>
              <a:gdLst/>
              <a:ahLst/>
              <a:cxnLst/>
              <a:rect l="l" t="t" r="r" b="b"/>
              <a:pathLst>
                <a:path w="4137" h="3136" extrusionOk="0">
                  <a:moveTo>
                    <a:pt x="2380" y="0"/>
                  </a:moveTo>
                  <a:cubicBezTo>
                    <a:pt x="2086" y="0"/>
                    <a:pt x="1773" y="64"/>
                    <a:pt x="1468" y="201"/>
                  </a:cubicBezTo>
                  <a:cubicBezTo>
                    <a:pt x="501" y="601"/>
                    <a:pt x="0" y="1569"/>
                    <a:pt x="334" y="2302"/>
                  </a:cubicBezTo>
                  <a:cubicBezTo>
                    <a:pt x="563" y="2829"/>
                    <a:pt x="1122" y="3136"/>
                    <a:pt x="1763" y="3136"/>
                  </a:cubicBezTo>
                  <a:cubicBezTo>
                    <a:pt x="2056" y="3136"/>
                    <a:pt x="2366" y="3072"/>
                    <a:pt x="2669" y="2936"/>
                  </a:cubicBezTo>
                  <a:cubicBezTo>
                    <a:pt x="3636" y="2536"/>
                    <a:pt x="4136" y="1569"/>
                    <a:pt x="3803" y="801"/>
                  </a:cubicBezTo>
                  <a:cubicBezTo>
                    <a:pt x="3575" y="299"/>
                    <a:pt x="3019" y="0"/>
                    <a:pt x="23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4" name="Google Shape;154;p5"/>
          <p:cNvSpPr/>
          <p:nvPr/>
        </p:nvSpPr>
        <p:spPr>
          <a:xfrm>
            <a:off x="862297" y="6571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5"/>
          <p:cNvSpPr/>
          <p:nvPr/>
        </p:nvSpPr>
        <p:spPr>
          <a:xfrm>
            <a:off x="1094988" y="47289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5"/>
          <p:cNvSpPr/>
          <p:nvPr/>
        </p:nvSpPr>
        <p:spPr>
          <a:xfrm rot="-5400000">
            <a:off x="7108205" y="3166729"/>
            <a:ext cx="1119149" cy="295245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Google Shape;158;p6"/>
          <p:cNvSpPr/>
          <p:nvPr/>
        </p:nvSpPr>
        <p:spPr>
          <a:xfrm rot="-5400000">
            <a:off x="7099750" y="3099232"/>
            <a:ext cx="1994237" cy="2094277"/>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6"/>
          <p:cNvSpPr txBox="1">
            <a:spLocks noGrp="1"/>
          </p:cNvSpPr>
          <p:nvPr>
            <p:ph type="title"/>
          </p:nvPr>
        </p:nvSpPr>
        <p:spPr>
          <a:xfrm>
            <a:off x="1884550" y="2758250"/>
            <a:ext cx="2532600" cy="4689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None/>
              <a:defRPr sz="2200" b="1">
                <a:solidFill>
                  <a:schemeClr val="accent1"/>
                </a:solidFill>
              </a:defRPr>
            </a:lvl1pPr>
            <a:lvl2pPr lvl="1" algn="ctr">
              <a:lnSpc>
                <a:spcPct val="100000"/>
              </a:lnSpc>
              <a:spcBef>
                <a:spcPts val="0"/>
              </a:spcBef>
              <a:spcAft>
                <a:spcPts val="0"/>
              </a:spcAft>
              <a:buClr>
                <a:schemeClr val="accent3"/>
              </a:buClr>
              <a:buSzPts val="1800"/>
              <a:buNone/>
              <a:defRPr sz="1800">
                <a:solidFill>
                  <a:schemeClr val="accent3"/>
                </a:solidFill>
              </a:defRPr>
            </a:lvl2pPr>
            <a:lvl3pPr lvl="2" algn="ctr">
              <a:lnSpc>
                <a:spcPct val="100000"/>
              </a:lnSpc>
              <a:spcBef>
                <a:spcPts val="0"/>
              </a:spcBef>
              <a:spcAft>
                <a:spcPts val="0"/>
              </a:spcAft>
              <a:buClr>
                <a:schemeClr val="accent3"/>
              </a:buClr>
              <a:buSzPts val="1800"/>
              <a:buNone/>
              <a:defRPr sz="1800">
                <a:solidFill>
                  <a:schemeClr val="accent3"/>
                </a:solidFill>
              </a:defRPr>
            </a:lvl3pPr>
            <a:lvl4pPr lvl="3" algn="ctr">
              <a:lnSpc>
                <a:spcPct val="100000"/>
              </a:lnSpc>
              <a:spcBef>
                <a:spcPts val="0"/>
              </a:spcBef>
              <a:spcAft>
                <a:spcPts val="0"/>
              </a:spcAft>
              <a:buClr>
                <a:schemeClr val="accent3"/>
              </a:buClr>
              <a:buSzPts val="1800"/>
              <a:buNone/>
              <a:defRPr sz="1800">
                <a:solidFill>
                  <a:schemeClr val="accent3"/>
                </a:solidFill>
              </a:defRPr>
            </a:lvl4pPr>
            <a:lvl5pPr lvl="4" algn="ctr">
              <a:lnSpc>
                <a:spcPct val="100000"/>
              </a:lnSpc>
              <a:spcBef>
                <a:spcPts val="0"/>
              </a:spcBef>
              <a:spcAft>
                <a:spcPts val="0"/>
              </a:spcAft>
              <a:buClr>
                <a:schemeClr val="accent3"/>
              </a:buClr>
              <a:buSzPts val="1800"/>
              <a:buNone/>
              <a:defRPr sz="1800">
                <a:solidFill>
                  <a:schemeClr val="accent3"/>
                </a:solidFill>
              </a:defRPr>
            </a:lvl5pPr>
            <a:lvl6pPr lvl="5" algn="ctr">
              <a:lnSpc>
                <a:spcPct val="100000"/>
              </a:lnSpc>
              <a:spcBef>
                <a:spcPts val="0"/>
              </a:spcBef>
              <a:spcAft>
                <a:spcPts val="0"/>
              </a:spcAft>
              <a:buClr>
                <a:schemeClr val="accent3"/>
              </a:buClr>
              <a:buSzPts val="1800"/>
              <a:buNone/>
              <a:defRPr sz="1800">
                <a:solidFill>
                  <a:schemeClr val="accent3"/>
                </a:solidFill>
              </a:defRPr>
            </a:lvl6pPr>
            <a:lvl7pPr lvl="6" algn="ctr">
              <a:lnSpc>
                <a:spcPct val="100000"/>
              </a:lnSpc>
              <a:spcBef>
                <a:spcPts val="0"/>
              </a:spcBef>
              <a:spcAft>
                <a:spcPts val="0"/>
              </a:spcAft>
              <a:buClr>
                <a:schemeClr val="accent3"/>
              </a:buClr>
              <a:buSzPts val="1800"/>
              <a:buNone/>
              <a:defRPr sz="1800">
                <a:solidFill>
                  <a:schemeClr val="accent3"/>
                </a:solidFill>
              </a:defRPr>
            </a:lvl7pPr>
            <a:lvl8pPr lvl="7" algn="ctr">
              <a:lnSpc>
                <a:spcPct val="100000"/>
              </a:lnSpc>
              <a:spcBef>
                <a:spcPts val="0"/>
              </a:spcBef>
              <a:spcAft>
                <a:spcPts val="0"/>
              </a:spcAft>
              <a:buClr>
                <a:schemeClr val="accent3"/>
              </a:buClr>
              <a:buSzPts val="1800"/>
              <a:buNone/>
              <a:defRPr sz="1800">
                <a:solidFill>
                  <a:schemeClr val="accent3"/>
                </a:solidFill>
              </a:defRPr>
            </a:lvl8pPr>
            <a:lvl9pPr lvl="8" algn="ctr">
              <a:lnSpc>
                <a:spcPct val="100000"/>
              </a:lnSpc>
              <a:spcBef>
                <a:spcPts val="0"/>
              </a:spcBef>
              <a:spcAft>
                <a:spcPts val="0"/>
              </a:spcAft>
              <a:buClr>
                <a:schemeClr val="accent3"/>
              </a:buClr>
              <a:buSzPts val="1800"/>
              <a:buNone/>
              <a:defRPr sz="1800">
                <a:solidFill>
                  <a:schemeClr val="accent3"/>
                </a:solidFill>
              </a:defRPr>
            </a:lvl9pPr>
          </a:lstStyle>
          <a:p>
            <a:endParaRPr/>
          </a:p>
        </p:txBody>
      </p:sp>
      <p:sp>
        <p:nvSpPr>
          <p:cNvPr id="160" name="Google Shape;160;p6"/>
          <p:cNvSpPr txBox="1">
            <a:spLocks noGrp="1"/>
          </p:cNvSpPr>
          <p:nvPr>
            <p:ph type="subTitle" idx="1"/>
          </p:nvPr>
        </p:nvSpPr>
        <p:spPr>
          <a:xfrm>
            <a:off x="1884551" y="2954850"/>
            <a:ext cx="2580000" cy="10782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dk1"/>
              </a:buClr>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161" name="Google Shape;161;p6"/>
          <p:cNvSpPr txBox="1">
            <a:spLocks noGrp="1"/>
          </p:cNvSpPr>
          <p:nvPr>
            <p:ph type="title" idx="2"/>
          </p:nvPr>
        </p:nvSpPr>
        <p:spPr>
          <a:xfrm>
            <a:off x="4679450" y="2758250"/>
            <a:ext cx="2580000" cy="4689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None/>
              <a:defRPr sz="2200" b="1">
                <a:solidFill>
                  <a:schemeClr val="accent4"/>
                </a:solidFill>
              </a:defRPr>
            </a:lvl1pPr>
            <a:lvl2pPr lvl="1" algn="ctr">
              <a:lnSpc>
                <a:spcPct val="100000"/>
              </a:lnSpc>
              <a:spcBef>
                <a:spcPts val="0"/>
              </a:spcBef>
              <a:spcAft>
                <a:spcPts val="0"/>
              </a:spcAft>
              <a:buClr>
                <a:schemeClr val="accent3"/>
              </a:buClr>
              <a:buSzPts val="1800"/>
              <a:buNone/>
              <a:defRPr sz="1800">
                <a:solidFill>
                  <a:schemeClr val="accent3"/>
                </a:solidFill>
              </a:defRPr>
            </a:lvl2pPr>
            <a:lvl3pPr lvl="2" algn="ctr">
              <a:lnSpc>
                <a:spcPct val="100000"/>
              </a:lnSpc>
              <a:spcBef>
                <a:spcPts val="0"/>
              </a:spcBef>
              <a:spcAft>
                <a:spcPts val="0"/>
              </a:spcAft>
              <a:buClr>
                <a:schemeClr val="accent3"/>
              </a:buClr>
              <a:buSzPts val="1800"/>
              <a:buNone/>
              <a:defRPr sz="1800">
                <a:solidFill>
                  <a:schemeClr val="accent3"/>
                </a:solidFill>
              </a:defRPr>
            </a:lvl3pPr>
            <a:lvl4pPr lvl="3" algn="ctr">
              <a:lnSpc>
                <a:spcPct val="100000"/>
              </a:lnSpc>
              <a:spcBef>
                <a:spcPts val="0"/>
              </a:spcBef>
              <a:spcAft>
                <a:spcPts val="0"/>
              </a:spcAft>
              <a:buClr>
                <a:schemeClr val="accent3"/>
              </a:buClr>
              <a:buSzPts val="1800"/>
              <a:buNone/>
              <a:defRPr sz="1800">
                <a:solidFill>
                  <a:schemeClr val="accent3"/>
                </a:solidFill>
              </a:defRPr>
            </a:lvl4pPr>
            <a:lvl5pPr lvl="4" algn="ctr">
              <a:lnSpc>
                <a:spcPct val="100000"/>
              </a:lnSpc>
              <a:spcBef>
                <a:spcPts val="0"/>
              </a:spcBef>
              <a:spcAft>
                <a:spcPts val="0"/>
              </a:spcAft>
              <a:buClr>
                <a:schemeClr val="accent3"/>
              </a:buClr>
              <a:buSzPts val="1800"/>
              <a:buNone/>
              <a:defRPr sz="1800">
                <a:solidFill>
                  <a:schemeClr val="accent3"/>
                </a:solidFill>
              </a:defRPr>
            </a:lvl5pPr>
            <a:lvl6pPr lvl="5" algn="ctr">
              <a:lnSpc>
                <a:spcPct val="100000"/>
              </a:lnSpc>
              <a:spcBef>
                <a:spcPts val="0"/>
              </a:spcBef>
              <a:spcAft>
                <a:spcPts val="0"/>
              </a:spcAft>
              <a:buClr>
                <a:schemeClr val="accent3"/>
              </a:buClr>
              <a:buSzPts val="1800"/>
              <a:buNone/>
              <a:defRPr sz="1800">
                <a:solidFill>
                  <a:schemeClr val="accent3"/>
                </a:solidFill>
              </a:defRPr>
            </a:lvl6pPr>
            <a:lvl7pPr lvl="6" algn="ctr">
              <a:lnSpc>
                <a:spcPct val="100000"/>
              </a:lnSpc>
              <a:spcBef>
                <a:spcPts val="0"/>
              </a:spcBef>
              <a:spcAft>
                <a:spcPts val="0"/>
              </a:spcAft>
              <a:buClr>
                <a:schemeClr val="accent3"/>
              </a:buClr>
              <a:buSzPts val="1800"/>
              <a:buNone/>
              <a:defRPr sz="1800">
                <a:solidFill>
                  <a:schemeClr val="accent3"/>
                </a:solidFill>
              </a:defRPr>
            </a:lvl7pPr>
            <a:lvl8pPr lvl="7" algn="ctr">
              <a:lnSpc>
                <a:spcPct val="100000"/>
              </a:lnSpc>
              <a:spcBef>
                <a:spcPts val="0"/>
              </a:spcBef>
              <a:spcAft>
                <a:spcPts val="0"/>
              </a:spcAft>
              <a:buClr>
                <a:schemeClr val="accent3"/>
              </a:buClr>
              <a:buSzPts val="1800"/>
              <a:buNone/>
              <a:defRPr sz="1800">
                <a:solidFill>
                  <a:schemeClr val="accent3"/>
                </a:solidFill>
              </a:defRPr>
            </a:lvl8pPr>
            <a:lvl9pPr lvl="8" algn="ctr">
              <a:lnSpc>
                <a:spcPct val="100000"/>
              </a:lnSpc>
              <a:spcBef>
                <a:spcPts val="0"/>
              </a:spcBef>
              <a:spcAft>
                <a:spcPts val="0"/>
              </a:spcAft>
              <a:buClr>
                <a:schemeClr val="accent3"/>
              </a:buClr>
              <a:buSzPts val="1800"/>
              <a:buNone/>
              <a:defRPr sz="1800">
                <a:solidFill>
                  <a:schemeClr val="accent3"/>
                </a:solidFill>
              </a:defRPr>
            </a:lvl9pPr>
          </a:lstStyle>
          <a:p>
            <a:endParaRPr/>
          </a:p>
        </p:txBody>
      </p:sp>
      <p:sp>
        <p:nvSpPr>
          <p:cNvPr id="162" name="Google Shape;162;p6"/>
          <p:cNvSpPr txBox="1">
            <a:spLocks noGrp="1"/>
          </p:cNvSpPr>
          <p:nvPr>
            <p:ph type="subTitle" idx="3"/>
          </p:nvPr>
        </p:nvSpPr>
        <p:spPr>
          <a:xfrm>
            <a:off x="4679439" y="2954850"/>
            <a:ext cx="2580000" cy="10782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dk1"/>
              </a:buClr>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163" name="Google Shape;163;p6"/>
          <p:cNvSpPr txBox="1">
            <a:spLocks noGrp="1"/>
          </p:cNvSpPr>
          <p:nvPr>
            <p:ph type="title" idx="4"/>
          </p:nvPr>
        </p:nvSpPr>
        <p:spPr>
          <a:xfrm>
            <a:off x="623400" y="445025"/>
            <a:ext cx="780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4" name="Google Shape;164;p6"/>
          <p:cNvSpPr/>
          <p:nvPr/>
        </p:nvSpPr>
        <p:spPr>
          <a:xfrm>
            <a:off x="1478650" y="144800"/>
            <a:ext cx="8152900" cy="1663875"/>
          </a:xfrm>
          <a:custGeom>
            <a:avLst/>
            <a:gdLst/>
            <a:ahLst/>
            <a:cxnLst/>
            <a:rect l="l" t="t" r="r" b="b"/>
            <a:pathLst>
              <a:path w="326116" h="66555" extrusionOk="0">
                <a:moveTo>
                  <a:pt x="0" y="49362"/>
                </a:moveTo>
                <a:cubicBezTo>
                  <a:pt x="7271" y="49172"/>
                  <a:pt x="17134" y="46268"/>
                  <a:pt x="43626" y="48221"/>
                </a:cubicBezTo>
                <a:cubicBezTo>
                  <a:pt x="70118" y="50174"/>
                  <a:pt x="122520" y="66906"/>
                  <a:pt x="158953" y="61079"/>
                </a:cubicBezTo>
                <a:cubicBezTo>
                  <a:pt x="195386" y="55252"/>
                  <a:pt x="254456" y="22905"/>
                  <a:pt x="262225" y="13261"/>
                </a:cubicBezTo>
                <a:cubicBezTo>
                  <a:pt x="269994" y="3617"/>
                  <a:pt x="214942" y="-2076"/>
                  <a:pt x="205566" y="3215"/>
                </a:cubicBezTo>
                <a:cubicBezTo>
                  <a:pt x="196190" y="8506"/>
                  <a:pt x="196993" y="34759"/>
                  <a:pt x="205967" y="45006"/>
                </a:cubicBezTo>
                <a:cubicBezTo>
                  <a:pt x="214941" y="55253"/>
                  <a:pt x="239387" y="72197"/>
                  <a:pt x="259412" y="64696"/>
                </a:cubicBezTo>
                <a:cubicBezTo>
                  <a:pt x="279437" y="57195"/>
                  <a:pt x="314999" y="10783"/>
                  <a:pt x="326116" y="0"/>
                </a:cubicBezTo>
              </a:path>
            </a:pathLst>
          </a:cu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rot="5400000">
            <a:off x="1761526" y="2487776"/>
            <a:ext cx="741954" cy="45694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6"/>
          <p:cNvSpPr/>
          <p:nvPr/>
        </p:nvSpPr>
        <p:spPr>
          <a:xfrm>
            <a:off x="7807400" y="1287625"/>
            <a:ext cx="313975" cy="363375"/>
          </a:xfrm>
          <a:custGeom>
            <a:avLst/>
            <a:gdLst/>
            <a:ahLst/>
            <a:cxnLst/>
            <a:rect l="l" t="t" r="r" b="b"/>
            <a:pathLst>
              <a:path w="12559" h="14535" extrusionOk="0">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6"/>
          <p:cNvSpPr/>
          <p:nvPr/>
        </p:nvSpPr>
        <p:spPr>
          <a:xfrm rot="-5400000">
            <a:off x="176845" y="4246612"/>
            <a:ext cx="164686" cy="14521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6"/>
          <p:cNvSpPr/>
          <p:nvPr/>
        </p:nvSpPr>
        <p:spPr>
          <a:xfrm rot="-5400000">
            <a:off x="325902" y="397819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6"/>
          <p:cNvSpPr/>
          <p:nvPr/>
        </p:nvSpPr>
        <p:spPr>
          <a:xfrm rot="-5400000">
            <a:off x="8275572" y="3170660"/>
            <a:ext cx="362472" cy="31963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0" name="Google Shape;170;p6"/>
          <p:cNvGrpSpPr/>
          <p:nvPr/>
        </p:nvGrpSpPr>
        <p:grpSpPr>
          <a:xfrm>
            <a:off x="383199" y="1265899"/>
            <a:ext cx="1501345" cy="1244192"/>
            <a:chOff x="342374" y="1514049"/>
            <a:chExt cx="1501345" cy="1244192"/>
          </a:xfrm>
        </p:grpSpPr>
        <p:grpSp>
          <p:nvGrpSpPr>
            <p:cNvPr id="171" name="Google Shape;171;p6"/>
            <p:cNvGrpSpPr/>
            <p:nvPr/>
          </p:nvGrpSpPr>
          <p:grpSpPr>
            <a:xfrm rot="-5400000">
              <a:off x="553936" y="1302487"/>
              <a:ext cx="1078222" cy="1501345"/>
              <a:chOff x="2436900" y="700925"/>
              <a:chExt cx="667175" cy="929050"/>
            </a:xfrm>
          </p:grpSpPr>
          <p:sp>
            <p:nvSpPr>
              <p:cNvPr id="172" name="Google Shape;172;p6"/>
              <p:cNvSpPr/>
              <p:nvPr/>
            </p:nvSpPr>
            <p:spPr>
              <a:xfrm>
                <a:off x="2476950" y="791850"/>
                <a:ext cx="581275" cy="701350"/>
              </a:xfrm>
              <a:custGeom>
                <a:avLst/>
                <a:gdLst/>
                <a:ahLst/>
                <a:cxnLst/>
                <a:rect l="l" t="t" r="r" b="b"/>
                <a:pathLst>
                  <a:path w="23251" h="28054" extrusionOk="0">
                    <a:moveTo>
                      <a:pt x="11041" y="0"/>
                    </a:moveTo>
                    <a:lnTo>
                      <a:pt x="10875" y="134"/>
                    </a:lnTo>
                    <a:cubicBezTo>
                      <a:pt x="5838" y="3836"/>
                      <a:pt x="0" y="5904"/>
                      <a:pt x="0" y="5904"/>
                    </a:cubicBezTo>
                    <a:cubicBezTo>
                      <a:pt x="3036" y="12242"/>
                      <a:pt x="9907" y="24484"/>
                      <a:pt x="12409" y="28054"/>
                    </a:cubicBezTo>
                    <a:cubicBezTo>
                      <a:pt x="12409" y="28054"/>
                      <a:pt x="17379" y="26252"/>
                      <a:pt x="23250" y="20315"/>
                    </a:cubicBezTo>
                    <a:cubicBezTo>
                      <a:pt x="21716" y="17846"/>
                      <a:pt x="14944" y="6004"/>
                      <a:pt x="11041"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
              <p:cNvSpPr/>
              <p:nvPr/>
            </p:nvSpPr>
            <p:spPr>
              <a:xfrm>
                <a:off x="2436900" y="700925"/>
                <a:ext cx="316100" cy="238550"/>
              </a:xfrm>
              <a:custGeom>
                <a:avLst/>
                <a:gdLst/>
                <a:ahLst/>
                <a:cxnLst/>
                <a:rect l="l" t="t" r="r" b="b"/>
                <a:pathLst>
                  <a:path w="12644" h="9542" extrusionOk="0">
                    <a:moveTo>
                      <a:pt x="8791" y="0"/>
                    </a:moveTo>
                    <a:cubicBezTo>
                      <a:pt x="5994" y="0"/>
                      <a:pt x="470" y="2115"/>
                      <a:pt x="101" y="5772"/>
                    </a:cubicBezTo>
                    <a:cubicBezTo>
                      <a:pt x="1" y="6172"/>
                      <a:pt x="601" y="7540"/>
                      <a:pt x="1535" y="9541"/>
                    </a:cubicBezTo>
                    <a:cubicBezTo>
                      <a:pt x="1535" y="9541"/>
                      <a:pt x="7373" y="7473"/>
                      <a:pt x="12443" y="3771"/>
                    </a:cubicBezTo>
                    <a:lnTo>
                      <a:pt x="12643" y="3637"/>
                    </a:lnTo>
                    <a:cubicBezTo>
                      <a:pt x="11342" y="1702"/>
                      <a:pt x="10342" y="368"/>
                      <a:pt x="9975" y="201"/>
                    </a:cubicBezTo>
                    <a:cubicBezTo>
                      <a:pt x="9694" y="66"/>
                      <a:pt x="9285" y="0"/>
                      <a:pt x="879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6"/>
              <p:cNvSpPr/>
              <p:nvPr/>
            </p:nvSpPr>
            <p:spPr>
              <a:xfrm>
                <a:off x="2786325" y="1298875"/>
                <a:ext cx="317750" cy="331100"/>
              </a:xfrm>
              <a:custGeom>
                <a:avLst/>
                <a:gdLst/>
                <a:ahLst/>
                <a:cxnLst/>
                <a:rect l="l" t="t" r="r" b="b"/>
                <a:pathLst>
                  <a:path w="12710" h="13244" extrusionOk="0">
                    <a:moveTo>
                      <a:pt x="10842" y="0"/>
                    </a:moveTo>
                    <a:cubicBezTo>
                      <a:pt x="4971" y="5938"/>
                      <a:pt x="1" y="7773"/>
                      <a:pt x="1" y="7773"/>
                    </a:cubicBezTo>
                    <a:cubicBezTo>
                      <a:pt x="368" y="8306"/>
                      <a:pt x="634" y="8707"/>
                      <a:pt x="801" y="8773"/>
                    </a:cubicBezTo>
                    <a:cubicBezTo>
                      <a:pt x="2196" y="9703"/>
                      <a:pt x="8481" y="13243"/>
                      <a:pt x="9954" y="13243"/>
                    </a:cubicBezTo>
                    <a:cubicBezTo>
                      <a:pt x="9961" y="13243"/>
                      <a:pt x="9968" y="13243"/>
                      <a:pt x="9974" y="13243"/>
                    </a:cubicBezTo>
                    <a:cubicBezTo>
                      <a:pt x="11342" y="13243"/>
                      <a:pt x="12376" y="11842"/>
                      <a:pt x="12510" y="11242"/>
                    </a:cubicBezTo>
                    <a:cubicBezTo>
                      <a:pt x="12710" y="10174"/>
                      <a:pt x="12009" y="1602"/>
                      <a:pt x="11075" y="434"/>
                    </a:cubicBezTo>
                    <a:cubicBezTo>
                      <a:pt x="11042" y="367"/>
                      <a:pt x="10975" y="234"/>
                      <a:pt x="10842"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6"/>
              <p:cNvSpPr/>
              <p:nvPr/>
            </p:nvSpPr>
            <p:spPr>
              <a:xfrm>
                <a:off x="2496950" y="811700"/>
                <a:ext cx="283625" cy="192975"/>
              </a:xfrm>
              <a:custGeom>
                <a:avLst/>
                <a:gdLst/>
                <a:ahLst/>
                <a:cxnLst/>
                <a:rect l="l" t="t" r="r" b="b"/>
                <a:pathLst>
                  <a:path w="11345" h="7719" extrusionOk="0">
                    <a:moveTo>
                      <a:pt x="10808" y="741"/>
                    </a:moveTo>
                    <a:cubicBezTo>
                      <a:pt x="10808" y="907"/>
                      <a:pt x="10775" y="1041"/>
                      <a:pt x="10642" y="1208"/>
                    </a:cubicBezTo>
                    <a:cubicBezTo>
                      <a:pt x="10608" y="1274"/>
                      <a:pt x="10542" y="1341"/>
                      <a:pt x="10441" y="1408"/>
                    </a:cubicBezTo>
                    <a:cubicBezTo>
                      <a:pt x="9908" y="1541"/>
                      <a:pt x="9441" y="1841"/>
                      <a:pt x="8940" y="2108"/>
                    </a:cubicBezTo>
                    <a:cubicBezTo>
                      <a:pt x="9608" y="1708"/>
                      <a:pt x="10241" y="1241"/>
                      <a:pt x="10808" y="741"/>
                    </a:cubicBezTo>
                    <a:close/>
                    <a:moveTo>
                      <a:pt x="2479" y="6502"/>
                    </a:moveTo>
                    <a:cubicBezTo>
                      <a:pt x="2381" y="6550"/>
                      <a:pt x="2282" y="6597"/>
                      <a:pt x="2182" y="6643"/>
                    </a:cubicBezTo>
                    <a:lnTo>
                      <a:pt x="2182" y="6643"/>
                    </a:lnTo>
                    <a:cubicBezTo>
                      <a:pt x="2221" y="6623"/>
                      <a:pt x="2261" y="6602"/>
                      <a:pt x="2302" y="6578"/>
                    </a:cubicBezTo>
                    <a:cubicBezTo>
                      <a:pt x="2361" y="6553"/>
                      <a:pt x="2420" y="6527"/>
                      <a:pt x="2479" y="6502"/>
                    </a:cubicBezTo>
                    <a:close/>
                    <a:moveTo>
                      <a:pt x="1912" y="6762"/>
                    </a:moveTo>
                    <a:lnTo>
                      <a:pt x="1912" y="6762"/>
                    </a:lnTo>
                    <a:cubicBezTo>
                      <a:pt x="1611" y="6890"/>
                      <a:pt x="1296" y="7007"/>
                      <a:pt x="968" y="7112"/>
                    </a:cubicBezTo>
                    <a:lnTo>
                      <a:pt x="1235" y="7012"/>
                    </a:lnTo>
                    <a:lnTo>
                      <a:pt x="1602" y="6878"/>
                    </a:lnTo>
                    <a:cubicBezTo>
                      <a:pt x="1715" y="6836"/>
                      <a:pt x="1815" y="6800"/>
                      <a:pt x="1912" y="6762"/>
                    </a:cubicBezTo>
                    <a:close/>
                    <a:moveTo>
                      <a:pt x="10911" y="0"/>
                    </a:moveTo>
                    <a:cubicBezTo>
                      <a:pt x="10867" y="0"/>
                      <a:pt x="10821" y="13"/>
                      <a:pt x="10775" y="40"/>
                    </a:cubicBezTo>
                    <a:cubicBezTo>
                      <a:pt x="9074" y="1174"/>
                      <a:pt x="7439" y="2375"/>
                      <a:pt x="5638" y="3409"/>
                    </a:cubicBezTo>
                    <a:cubicBezTo>
                      <a:pt x="3903" y="4443"/>
                      <a:pt x="2069" y="5511"/>
                      <a:pt x="134" y="6245"/>
                    </a:cubicBezTo>
                    <a:cubicBezTo>
                      <a:pt x="67" y="6278"/>
                      <a:pt x="1" y="6445"/>
                      <a:pt x="134" y="6445"/>
                    </a:cubicBezTo>
                    <a:cubicBezTo>
                      <a:pt x="229" y="6458"/>
                      <a:pt x="323" y="6465"/>
                      <a:pt x="417" y="6465"/>
                    </a:cubicBezTo>
                    <a:cubicBezTo>
                      <a:pt x="1250" y="6465"/>
                      <a:pt x="2050" y="5967"/>
                      <a:pt x="2769" y="5577"/>
                    </a:cubicBezTo>
                    <a:cubicBezTo>
                      <a:pt x="3737" y="5110"/>
                      <a:pt x="4671" y="4577"/>
                      <a:pt x="5638" y="4043"/>
                    </a:cubicBezTo>
                    <a:cubicBezTo>
                      <a:pt x="6505" y="3543"/>
                      <a:pt x="7339" y="3042"/>
                      <a:pt x="8240" y="2509"/>
                    </a:cubicBezTo>
                    <a:lnTo>
                      <a:pt x="8240" y="2509"/>
                    </a:lnTo>
                    <a:cubicBezTo>
                      <a:pt x="7306" y="3076"/>
                      <a:pt x="6405" y="3709"/>
                      <a:pt x="5471" y="4276"/>
                    </a:cubicBezTo>
                    <a:cubicBezTo>
                      <a:pt x="4437" y="4910"/>
                      <a:pt x="3403" y="5544"/>
                      <a:pt x="2269" y="5978"/>
                    </a:cubicBezTo>
                    <a:cubicBezTo>
                      <a:pt x="1602" y="6278"/>
                      <a:pt x="101" y="6545"/>
                      <a:pt x="301" y="7545"/>
                    </a:cubicBezTo>
                    <a:cubicBezTo>
                      <a:pt x="330" y="7632"/>
                      <a:pt x="434" y="7719"/>
                      <a:pt x="548" y="7719"/>
                    </a:cubicBezTo>
                    <a:cubicBezTo>
                      <a:pt x="565" y="7719"/>
                      <a:pt x="583" y="7717"/>
                      <a:pt x="601" y="7712"/>
                    </a:cubicBezTo>
                    <a:cubicBezTo>
                      <a:pt x="2836" y="6878"/>
                      <a:pt x="4904" y="5544"/>
                      <a:pt x="6906" y="4243"/>
                    </a:cubicBezTo>
                    <a:cubicBezTo>
                      <a:pt x="7940" y="3576"/>
                      <a:pt x="8974" y="2942"/>
                      <a:pt x="9941" y="2175"/>
                    </a:cubicBezTo>
                    <a:cubicBezTo>
                      <a:pt x="10141" y="2008"/>
                      <a:pt x="10341" y="1841"/>
                      <a:pt x="10542" y="1608"/>
                    </a:cubicBezTo>
                    <a:cubicBezTo>
                      <a:pt x="10742" y="1541"/>
                      <a:pt x="10942" y="1508"/>
                      <a:pt x="11142" y="1441"/>
                    </a:cubicBezTo>
                    <a:cubicBezTo>
                      <a:pt x="11180" y="1464"/>
                      <a:pt x="11214" y="1473"/>
                      <a:pt x="11240" y="1473"/>
                    </a:cubicBezTo>
                    <a:cubicBezTo>
                      <a:pt x="11329" y="1473"/>
                      <a:pt x="11345" y="1374"/>
                      <a:pt x="11242" y="1374"/>
                    </a:cubicBezTo>
                    <a:lnTo>
                      <a:pt x="10875" y="1374"/>
                    </a:lnTo>
                    <a:cubicBezTo>
                      <a:pt x="10908" y="1341"/>
                      <a:pt x="10942" y="1274"/>
                      <a:pt x="10942" y="1208"/>
                    </a:cubicBezTo>
                    <a:cubicBezTo>
                      <a:pt x="11109" y="907"/>
                      <a:pt x="11309" y="540"/>
                      <a:pt x="11175" y="207"/>
                    </a:cubicBezTo>
                    <a:cubicBezTo>
                      <a:pt x="11127" y="86"/>
                      <a:pt x="11026" y="0"/>
                      <a:pt x="1091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6"/>
              <p:cNvSpPr/>
              <p:nvPr/>
            </p:nvSpPr>
            <p:spPr>
              <a:xfrm>
                <a:off x="2512800" y="831200"/>
                <a:ext cx="295225" cy="186650"/>
              </a:xfrm>
              <a:custGeom>
                <a:avLst/>
                <a:gdLst/>
                <a:ahLst/>
                <a:cxnLst/>
                <a:rect l="l" t="t" r="r" b="b"/>
                <a:pathLst>
                  <a:path w="11809" h="7466" extrusionOk="0">
                    <a:moveTo>
                      <a:pt x="10248" y="0"/>
                    </a:moveTo>
                    <a:cubicBezTo>
                      <a:pt x="10209" y="0"/>
                      <a:pt x="10169" y="19"/>
                      <a:pt x="10141" y="61"/>
                    </a:cubicBezTo>
                    <a:cubicBezTo>
                      <a:pt x="9807" y="261"/>
                      <a:pt x="9474" y="494"/>
                      <a:pt x="9240" y="828"/>
                    </a:cubicBezTo>
                    <a:cubicBezTo>
                      <a:pt x="9156" y="940"/>
                      <a:pt x="9238" y="1077"/>
                      <a:pt x="9365" y="1077"/>
                    </a:cubicBezTo>
                    <a:cubicBezTo>
                      <a:pt x="9389" y="1077"/>
                      <a:pt x="9414" y="1072"/>
                      <a:pt x="9441" y="1061"/>
                    </a:cubicBezTo>
                    <a:cubicBezTo>
                      <a:pt x="9641" y="961"/>
                      <a:pt x="9908" y="795"/>
                      <a:pt x="10141" y="761"/>
                    </a:cubicBezTo>
                    <a:cubicBezTo>
                      <a:pt x="10208" y="694"/>
                      <a:pt x="10341" y="694"/>
                      <a:pt x="10475" y="694"/>
                    </a:cubicBezTo>
                    <a:cubicBezTo>
                      <a:pt x="10341" y="1462"/>
                      <a:pt x="6138" y="4230"/>
                      <a:pt x="5638" y="4497"/>
                    </a:cubicBezTo>
                    <a:cubicBezTo>
                      <a:pt x="4804" y="4998"/>
                      <a:pt x="3903" y="5498"/>
                      <a:pt x="3003" y="5965"/>
                    </a:cubicBezTo>
                    <a:cubicBezTo>
                      <a:pt x="2569" y="6198"/>
                      <a:pt x="2035" y="6465"/>
                      <a:pt x="1568" y="6632"/>
                    </a:cubicBezTo>
                    <a:cubicBezTo>
                      <a:pt x="1101" y="6799"/>
                      <a:pt x="601" y="6932"/>
                      <a:pt x="167" y="7132"/>
                    </a:cubicBezTo>
                    <a:cubicBezTo>
                      <a:pt x="0" y="7199"/>
                      <a:pt x="134" y="7466"/>
                      <a:pt x="301" y="7466"/>
                    </a:cubicBezTo>
                    <a:cubicBezTo>
                      <a:pt x="901" y="7466"/>
                      <a:pt x="1502" y="7166"/>
                      <a:pt x="2002" y="6966"/>
                    </a:cubicBezTo>
                    <a:cubicBezTo>
                      <a:pt x="2502" y="6699"/>
                      <a:pt x="3003" y="6465"/>
                      <a:pt x="3470" y="6198"/>
                    </a:cubicBezTo>
                    <a:cubicBezTo>
                      <a:pt x="4604" y="5598"/>
                      <a:pt x="5671" y="4964"/>
                      <a:pt x="6772" y="4330"/>
                    </a:cubicBezTo>
                    <a:cubicBezTo>
                      <a:pt x="7806" y="3663"/>
                      <a:pt x="8840" y="2996"/>
                      <a:pt x="9807" y="2262"/>
                    </a:cubicBezTo>
                    <a:cubicBezTo>
                      <a:pt x="10274" y="1829"/>
                      <a:pt x="11809" y="795"/>
                      <a:pt x="10775" y="61"/>
                    </a:cubicBezTo>
                    <a:cubicBezTo>
                      <a:pt x="10719" y="19"/>
                      <a:pt x="10657" y="0"/>
                      <a:pt x="10597" y="0"/>
                    </a:cubicBezTo>
                    <a:cubicBezTo>
                      <a:pt x="10513" y="0"/>
                      <a:pt x="10433" y="36"/>
                      <a:pt x="10375" y="94"/>
                    </a:cubicBezTo>
                    <a:cubicBezTo>
                      <a:pt x="10355" y="36"/>
                      <a:pt x="10302" y="0"/>
                      <a:pt x="10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6"/>
              <p:cNvSpPr/>
              <p:nvPr/>
            </p:nvSpPr>
            <p:spPr>
              <a:xfrm>
                <a:off x="2736475" y="1231275"/>
                <a:ext cx="289075" cy="190350"/>
              </a:xfrm>
              <a:custGeom>
                <a:avLst/>
                <a:gdLst/>
                <a:ahLst/>
                <a:cxnLst/>
                <a:rect l="l" t="t" r="r" b="b"/>
                <a:pathLst>
                  <a:path w="11563" h="7614" extrusionOk="0">
                    <a:moveTo>
                      <a:pt x="11116" y="0"/>
                    </a:moveTo>
                    <a:cubicBezTo>
                      <a:pt x="11042" y="0"/>
                      <a:pt x="10965" y="30"/>
                      <a:pt x="10901" y="103"/>
                    </a:cubicBezTo>
                    <a:cubicBezTo>
                      <a:pt x="9300" y="1637"/>
                      <a:pt x="7565" y="3071"/>
                      <a:pt x="5697" y="4272"/>
                    </a:cubicBezTo>
                    <a:cubicBezTo>
                      <a:pt x="4797" y="4839"/>
                      <a:pt x="3863" y="5440"/>
                      <a:pt x="2895" y="5940"/>
                    </a:cubicBezTo>
                    <a:cubicBezTo>
                      <a:pt x="2462" y="6174"/>
                      <a:pt x="1961" y="6440"/>
                      <a:pt x="1461" y="6674"/>
                    </a:cubicBezTo>
                    <a:cubicBezTo>
                      <a:pt x="994" y="6941"/>
                      <a:pt x="460" y="7108"/>
                      <a:pt x="60" y="7441"/>
                    </a:cubicBezTo>
                    <a:cubicBezTo>
                      <a:pt x="0" y="7501"/>
                      <a:pt x="47" y="7613"/>
                      <a:pt x="129" y="7613"/>
                    </a:cubicBezTo>
                    <a:cubicBezTo>
                      <a:pt x="139" y="7613"/>
                      <a:pt x="149" y="7611"/>
                      <a:pt x="160" y="7608"/>
                    </a:cubicBezTo>
                    <a:cubicBezTo>
                      <a:pt x="660" y="7575"/>
                      <a:pt x="1161" y="7274"/>
                      <a:pt x="1594" y="7074"/>
                    </a:cubicBezTo>
                    <a:cubicBezTo>
                      <a:pt x="2095" y="6841"/>
                      <a:pt x="2562" y="6607"/>
                      <a:pt x="3029" y="6340"/>
                    </a:cubicBezTo>
                    <a:cubicBezTo>
                      <a:pt x="4029" y="5807"/>
                      <a:pt x="5030" y="5240"/>
                      <a:pt x="5997" y="4606"/>
                    </a:cubicBezTo>
                    <a:cubicBezTo>
                      <a:pt x="7865" y="3405"/>
                      <a:pt x="9667" y="2004"/>
                      <a:pt x="11335" y="469"/>
                    </a:cubicBezTo>
                    <a:cubicBezTo>
                      <a:pt x="11562" y="292"/>
                      <a:pt x="11349" y="0"/>
                      <a:pt x="1111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6"/>
              <p:cNvSpPr/>
              <p:nvPr/>
            </p:nvSpPr>
            <p:spPr>
              <a:xfrm>
                <a:off x="2754650" y="1261075"/>
                <a:ext cx="284450" cy="190100"/>
              </a:xfrm>
              <a:custGeom>
                <a:avLst/>
                <a:gdLst/>
                <a:ahLst/>
                <a:cxnLst/>
                <a:rect l="l" t="t" r="r" b="b"/>
                <a:pathLst>
                  <a:path w="11378" h="7604" extrusionOk="0">
                    <a:moveTo>
                      <a:pt x="11160" y="1"/>
                    </a:moveTo>
                    <a:cubicBezTo>
                      <a:pt x="11128" y="1"/>
                      <a:pt x="11098" y="14"/>
                      <a:pt x="11075" y="45"/>
                    </a:cubicBezTo>
                    <a:cubicBezTo>
                      <a:pt x="9473" y="1579"/>
                      <a:pt x="7806" y="3047"/>
                      <a:pt x="5971" y="4281"/>
                    </a:cubicBezTo>
                    <a:cubicBezTo>
                      <a:pt x="5104" y="4915"/>
                      <a:pt x="4170" y="5482"/>
                      <a:pt x="3269" y="6049"/>
                    </a:cubicBezTo>
                    <a:cubicBezTo>
                      <a:pt x="2302" y="6583"/>
                      <a:pt x="1301" y="7216"/>
                      <a:pt x="167" y="7383"/>
                    </a:cubicBezTo>
                    <a:cubicBezTo>
                      <a:pt x="33" y="7383"/>
                      <a:pt x="0" y="7583"/>
                      <a:pt x="167" y="7583"/>
                    </a:cubicBezTo>
                    <a:cubicBezTo>
                      <a:pt x="275" y="7597"/>
                      <a:pt x="381" y="7603"/>
                      <a:pt x="486" y="7603"/>
                    </a:cubicBezTo>
                    <a:cubicBezTo>
                      <a:pt x="1416" y="7603"/>
                      <a:pt x="2223" y="7106"/>
                      <a:pt x="3002" y="6716"/>
                    </a:cubicBezTo>
                    <a:cubicBezTo>
                      <a:pt x="4070" y="6116"/>
                      <a:pt x="5070" y="5482"/>
                      <a:pt x="6004" y="4815"/>
                    </a:cubicBezTo>
                    <a:cubicBezTo>
                      <a:pt x="7939" y="3480"/>
                      <a:pt x="9740" y="1979"/>
                      <a:pt x="11275" y="245"/>
                    </a:cubicBezTo>
                    <a:cubicBezTo>
                      <a:pt x="11377" y="142"/>
                      <a:pt x="11263" y="1"/>
                      <a:pt x="1116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6"/>
              <p:cNvSpPr/>
              <p:nvPr/>
            </p:nvSpPr>
            <p:spPr>
              <a:xfrm>
                <a:off x="2744850" y="1240600"/>
                <a:ext cx="289350" cy="188500"/>
              </a:xfrm>
              <a:custGeom>
                <a:avLst/>
                <a:gdLst/>
                <a:ahLst/>
                <a:cxnLst/>
                <a:rect l="l" t="t" r="r" b="b"/>
                <a:pathLst>
                  <a:path w="11574" h="7540" extrusionOk="0">
                    <a:moveTo>
                      <a:pt x="11230" y="0"/>
                    </a:moveTo>
                    <a:cubicBezTo>
                      <a:pt x="11176" y="0"/>
                      <a:pt x="11118" y="18"/>
                      <a:pt x="11066" y="63"/>
                    </a:cubicBezTo>
                    <a:cubicBezTo>
                      <a:pt x="7897" y="3199"/>
                      <a:pt x="4128" y="5467"/>
                      <a:pt x="92" y="7368"/>
                    </a:cubicBezTo>
                    <a:cubicBezTo>
                      <a:pt x="1" y="7399"/>
                      <a:pt x="48" y="7539"/>
                      <a:pt x="158" y="7539"/>
                    </a:cubicBezTo>
                    <a:cubicBezTo>
                      <a:pt x="168" y="7539"/>
                      <a:pt x="180" y="7538"/>
                      <a:pt x="192" y="7535"/>
                    </a:cubicBezTo>
                    <a:cubicBezTo>
                      <a:pt x="4362" y="5934"/>
                      <a:pt x="8098" y="3299"/>
                      <a:pt x="11367" y="297"/>
                    </a:cubicBezTo>
                    <a:cubicBezTo>
                      <a:pt x="11574" y="219"/>
                      <a:pt x="11419" y="0"/>
                      <a:pt x="112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6"/>
              <p:cNvSpPr/>
              <p:nvPr/>
            </p:nvSpPr>
            <p:spPr>
              <a:xfrm>
                <a:off x="2755825" y="1251825"/>
                <a:ext cx="284075" cy="186675"/>
              </a:xfrm>
              <a:custGeom>
                <a:avLst/>
                <a:gdLst/>
                <a:ahLst/>
                <a:cxnLst/>
                <a:rect l="l" t="t" r="r" b="b"/>
                <a:pathLst>
                  <a:path w="11363" h="7467" extrusionOk="0">
                    <a:moveTo>
                      <a:pt x="11040" y="1"/>
                    </a:moveTo>
                    <a:cubicBezTo>
                      <a:pt x="10981" y="1"/>
                      <a:pt x="10918" y="24"/>
                      <a:pt x="10861" y="81"/>
                    </a:cubicBezTo>
                    <a:cubicBezTo>
                      <a:pt x="7592" y="2916"/>
                      <a:pt x="3923" y="5285"/>
                      <a:pt x="86" y="7286"/>
                    </a:cubicBezTo>
                    <a:cubicBezTo>
                      <a:pt x="1" y="7315"/>
                      <a:pt x="62" y="7467"/>
                      <a:pt x="124" y="7467"/>
                    </a:cubicBezTo>
                    <a:cubicBezTo>
                      <a:pt x="134" y="7467"/>
                      <a:pt x="144" y="7462"/>
                      <a:pt x="153" y="7453"/>
                    </a:cubicBezTo>
                    <a:cubicBezTo>
                      <a:pt x="4223" y="5685"/>
                      <a:pt x="7892" y="3250"/>
                      <a:pt x="11161" y="348"/>
                    </a:cubicBezTo>
                    <a:cubicBezTo>
                      <a:pt x="11363" y="222"/>
                      <a:pt x="11222" y="1"/>
                      <a:pt x="110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6"/>
              <p:cNvSpPr/>
              <p:nvPr/>
            </p:nvSpPr>
            <p:spPr>
              <a:xfrm>
                <a:off x="2749625" y="1330025"/>
                <a:ext cx="182125" cy="122325"/>
              </a:xfrm>
              <a:custGeom>
                <a:avLst/>
                <a:gdLst/>
                <a:ahLst/>
                <a:cxnLst/>
                <a:rect l="l" t="t" r="r" b="b"/>
                <a:pathLst>
                  <a:path w="7285" h="4893" extrusionOk="0">
                    <a:moveTo>
                      <a:pt x="7125" y="1"/>
                    </a:moveTo>
                    <a:cubicBezTo>
                      <a:pt x="7098" y="1"/>
                      <a:pt x="7068" y="7"/>
                      <a:pt x="7039" y="22"/>
                    </a:cubicBezTo>
                    <a:cubicBezTo>
                      <a:pt x="6005" y="956"/>
                      <a:pt x="5004" y="1890"/>
                      <a:pt x="3837" y="2691"/>
                    </a:cubicBezTo>
                    <a:cubicBezTo>
                      <a:pt x="3270" y="3124"/>
                      <a:pt x="2669" y="3491"/>
                      <a:pt x="2002" y="3691"/>
                    </a:cubicBezTo>
                    <a:cubicBezTo>
                      <a:pt x="1702" y="3791"/>
                      <a:pt x="1369" y="3891"/>
                      <a:pt x="1102" y="4025"/>
                    </a:cubicBezTo>
                    <a:cubicBezTo>
                      <a:pt x="801" y="4158"/>
                      <a:pt x="368" y="4192"/>
                      <a:pt x="168" y="4458"/>
                    </a:cubicBezTo>
                    <a:cubicBezTo>
                      <a:pt x="1" y="4625"/>
                      <a:pt x="168" y="4859"/>
                      <a:pt x="368" y="4892"/>
                    </a:cubicBezTo>
                    <a:cubicBezTo>
                      <a:pt x="668" y="4892"/>
                      <a:pt x="1035" y="4659"/>
                      <a:pt x="1335" y="4525"/>
                    </a:cubicBezTo>
                    <a:cubicBezTo>
                      <a:pt x="1635" y="4358"/>
                      <a:pt x="1936" y="4192"/>
                      <a:pt x="2202" y="3991"/>
                    </a:cubicBezTo>
                    <a:cubicBezTo>
                      <a:pt x="2770" y="3558"/>
                      <a:pt x="3437" y="3224"/>
                      <a:pt x="4004" y="2857"/>
                    </a:cubicBezTo>
                    <a:cubicBezTo>
                      <a:pt x="5171" y="2123"/>
                      <a:pt x="6305" y="1290"/>
                      <a:pt x="7206" y="189"/>
                    </a:cubicBezTo>
                    <a:cubicBezTo>
                      <a:pt x="7284" y="85"/>
                      <a:pt x="7220" y="1"/>
                      <a:pt x="712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6"/>
              <p:cNvSpPr/>
              <p:nvPr/>
            </p:nvSpPr>
            <p:spPr>
              <a:xfrm>
                <a:off x="2667900" y="969950"/>
                <a:ext cx="218525" cy="328550"/>
              </a:xfrm>
              <a:custGeom>
                <a:avLst/>
                <a:gdLst/>
                <a:ahLst/>
                <a:cxnLst/>
                <a:rect l="l" t="t" r="r" b="b"/>
                <a:pathLst>
                  <a:path w="8741" h="13142" extrusionOk="0">
                    <a:moveTo>
                      <a:pt x="1802" y="1416"/>
                    </a:moveTo>
                    <a:cubicBezTo>
                      <a:pt x="1936" y="1416"/>
                      <a:pt x="2069" y="1449"/>
                      <a:pt x="2202" y="1516"/>
                    </a:cubicBezTo>
                    <a:cubicBezTo>
                      <a:pt x="2303" y="1549"/>
                      <a:pt x="2436" y="1616"/>
                      <a:pt x="2569" y="1716"/>
                    </a:cubicBezTo>
                    <a:cubicBezTo>
                      <a:pt x="2269" y="1749"/>
                      <a:pt x="2036" y="1916"/>
                      <a:pt x="1802" y="2149"/>
                    </a:cubicBezTo>
                    <a:lnTo>
                      <a:pt x="1802" y="1582"/>
                    </a:lnTo>
                    <a:lnTo>
                      <a:pt x="1802" y="1416"/>
                    </a:lnTo>
                    <a:close/>
                    <a:moveTo>
                      <a:pt x="3149" y="3292"/>
                    </a:moveTo>
                    <a:cubicBezTo>
                      <a:pt x="3186" y="3292"/>
                      <a:pt x="3220" y="3317"/>
                      <a:pt x="3237" y="3350"/>
                    </a:cubicBezTo>
                    <a:cubicBezTo>
                      <a:pt x="3203" y="3384"/>
                      <a:pt x="3136" y="3450"/>
                      <a:pt x="3203" y="3517"/>
                    </a:cubicBezTo>
                    <a:cubicBezTo>
                      <a:pt x="3237" y="4118"/>
                      <a:pt x="3470" y="4718"/>
                      <a:pt x="3737" y="5285"/>
                    </a:cubicBezTo>
                    <a:lnTo>
                      <a:pt x="4604" y="7287"/>
                    </a:lnTo>
                    <a:cubicBezTo>
                      <a:pt x="4704" y="7553"/>
                      <a:pt x="4804" y="7754"/>
                      <a:pt x="4904" y="8020"/>
                    </a:cubicBezTo>
                    <a:cubicBezTo>
                      <a:pt x="4104" y="6719"/>
                      <a:pt x="3470" y="5252"/>
                      <a:pt x="3103" y="3784"/>
                    </a:cubicBezTo>
                    <a:cubicBezTo>
                      <a:pt x="3103" y="3717"/>
                      <a:pt x="2970" y="3417"/>
                      <a:pt x="3036" y="3384"/>
                    </a:cubicBezTo>
                    <a:cubicBezTo>
                      <a:pt x="3070" y="3317"/>
                      <a:pt x="3111" y="3292"/>
                      <a:pt x="3149" y="3292"/>
                    </a:cubicBezTo>
                    <a:close/>
                    <a:moveTo>
                      <a:pt x="2724" y="2524"/>
                    </a:moveTo>
                    <a:cubicBezTo>
                      <a:pt x="2767" y="2524"/>
                      <a:pt x="2816" y="2532"/>
                      <a:pt x="2870" y="2550"/>
                    </a:cubicBezTo>
                    <a:cubicBezTo>
                      <a:pt x="2903" y="2550"/>
                      <a:pt x="2936" y="2583"/>
                      <a:pt x="2970" y="2616"/>
                    </a:cubicBezTo>
                    <a:cubicBezTo>
                      <a:pt x="2903" y="2616"/>
                      <a:pt x="2770" y="2650"/>
                      <a:pt x="2703" y="2750"/>
                    </a:cubicBezTo>
                    <a:cubicBezTo>
                      <a:pt x="2202" y="3184"/>
                      <a:pt x="2536" y="4051"/>
                      <a:pt x="2703" y="4551"/>
                    </a:cubicBezTo>
                    <a:cubicBezTo>
                      <a:pt x="3136" y="6119"/>
                      <a:pt x="3870" y="7687"/>
                      <a:pt x="4804" y="9054"/>
                    </a:cubicBezTo>
                    <a:cubicBezTo>
                      <a:pt x="5205" y="9588"/>
                      <a:pt x="5605" y="10055"/>
                      <a:pt x="6039" y="10556"/>
                    </a:cubicBezTo>
                    <a:cubicBezTo>
                      <a:pt x="6039" y="10589"/>
                      <a:pt x="6039" y="10589"/>
                      <a:pt x="6072" y="10622"/>
                    </a:cubicBezTo>
                    <a:cubicBezTo>
                      <a:pt x="5038" y="9922"/>
                      <a:pt x="4304" y="8521"/>
                      <a:pt x="3737" y="7487"/>
                    </a:cubicBezTo>
                    <a:cubicBezTo>
                      <a:pt x="3203" y="6553"/>
                      <a:pt x="2636" y="5519"/>
                      <a:pt x="2269" y="4418"/>
                    </a:cubicBezTo>
                    <a:cubicBezTo>
                      <a:pt x="2136" y="3917"/>
                      <a:pt x="2102" y="3384"/>
                      <a:pt x="2369" y="2917"/>
                    </a:cubicBezTo>
                    <a:cubicBezTo>
                      <a:pt x="2424" y="2698"/>
                      <a:pt x="2524" y="2524"/>
                      <a:pt x="2724" y="2524"/>
                    </a:cubicBezTo>
                    <a:close/>
                    <a:moveTo>
                      <a:pt x="5094" y="5138"/>
                    </a:moveTo>
                    <a:cubicBezTo>
                      <a:pt x="5708" y="6089"/>
                      <a:pt x="6228" y="7125"/>
                      <a:pt x="6572" y="8221"/>
                    </a:cubicBezTo>
                    <a:cubicBezTo>
                      <a:pt x="6772" y="8788"/>
                      <a:pt x="6906" y="9388"/>
                      <a:pt x="7039" y="9988"/>
                    </a:cubicBezTo>
                    <a:cubicBezTo>
                      <a:pt x="7073" y="10189"/>
                      <a:pt x="7106" y="10389"/>
                      <a:pt x="7139" y="10622"/>
                    </a:cubicBezTo>
                    <a:cubicBezTo>
                      <a:pt x="6973" y="9755"/>
                      <a:pt x="6706" y="8921"/>
                      <a:pt x="6405" y="8087"/>
                    </a:cubicBezTo>
                    <a:cubicBezTo>
                      <a:pt x="6021" y="7081"/>
                      <a:pt x="5584" y="6075"/>
                      <a:pt x="5094" y="5138"/>
                    </a:cubicBezTo>
                    <a:close/>
                    <a:moveTo>
                      <a:pt x="1135" y="2149"/>
                    </a:moveTo>
                    <a:cubicBezTo>
                      <a:pt x="1135" y="2650"/>
                      <a:pt x="1235" y="3217"/>
                      <a:pt x="1369" y="3751"/>
                    </a:cubicBezTo>
                    <a:cubicBezTo>
                      <a:pt x="1369" y="4118"/>
                      <a:pt x="1435" y="4518"/>
                      <a:pt x="1535" y="4885"/>
                    </a:cubicBezTo>
                    <a:cubicBezTo>
                      <a:pt x="1936" y="6453"/>
                      <a:pt x="2703" y="8054"/>
                      <a:pt x="3603" y="9421"/>
                    </a:cubicBezTo>
                    <a:cubicBezTo>
                      <a:pt x="4070" y="10089"/>
                      <a:pt x="4604" y="10756"/>
                      <a:pt x="5138" y="11356"/>
                    </a:cubicBezTo>
                    <a:lnTo>
                      <a:pt x="5171" y="11389"/>
                    </a:lnTo>
                    <a:cubicBezTo>
                      <a:pt x="5071" y="11289"/>
                      <a:pt x="4971" y="11223"/>
                      <a:pt x="4904" y="11189"/>
                    </a:cubicBezTo>
                    <a:lnTo>
                      <a:pt x="4871" y="11123"/>
                    </a:lnTo>
                    <a:cubicBezTo>
                      <a:pt x="4771" y="11056"/>
                      <a:pt x="4704" y="10956"/>
                      <a:pt x="4604" y="10856"/>
                    </a:cubicBezTo>
                    <a:cubicBezTo>
                      <a:pt x="4304" y="10522"/>
                      <a:pt x="4037" y="10222"/>
                      <a:pt x="3770" y="9888"/>
                    </a:cubicBezTo>
                    <a:cubicBezTo>
                      <a:pt x="3603" y="9622"/>
                      <a:pt x="3437" y="9355"/>
                      <a:pt x="3270" y="9088"/>
                    </a:cubicBezTo>
                    <a:cubicBezTo>
                      <a:pt x="2569" y="7854"/>
                      <a:pt x="1969" y="6519"/>
                      <a:pt x="1469" y="5185"/>
                    </a:cubicBezTo>
                    <a:cubicBezTo>
                      <a:pt x="1268" y="4284"/>
                      <a:pt x="1102" y="3384"/>
                      <a:pt x="1102" y="2483"/>
                    </a:cubicBezTo>
                    <a:cubicBezTo>
                      <a:pt x="1102" y="2383"/>
                      <a:pt x="1102" y="2283"/>
                      <a:pt x="1135" y="2149"/>
                    </a:cubicBezTo>
                    <a:close/>
                    <a:moveTo>
                      <a:pt x="1580" y="1"/>
                    </a:moveTo>
                    <a:cubicBezTo>
                      <a:pt x="1340" y="1"/>
                      <a:pt x="1087" y="117"/>
                      <a:pt x="935" y="248"/>
                    </a:cubicBezTo>
                    <a:cubicBezTo>
                      <a:pt x="668" y="448"/>
                      <a:pt x="468" y="715"/>
                      <a:pt x="334" y="1015"/>
                    </a:cubicBezTo>
                    <a:cubicBezTo>
                      <a:pt x="1" y="1416"/>
                      <a:pt x="1" y="2183"/>
                      <a:pt x="1" y="2616"/>
                    </a:cubicBezTo>
                    <a:cubicBezTo>
                      <a:pt x="1" y="3384"/>
                      <a:pt x="134" y="4118"/>
                      <a:pt x="301" y="4851"/>
                    </a:cubicBezTo>
                    <a:cubicBezTo>
                      <a:pt x="501" y="5619"/>
                      <a:pt x="801" y="6419"/>
                      <a:pt x="1135" y="7186"/>
                    </a:cubicBezTo>
                    <a:cubicBezTo>
                      <a:pt x="1435" y="7887"/>
                      <a:pt x="1735" y="8587"/>
                      <a:pt x="2102" y="9255"/>
                    </a:cubicBezTo>
                    <a:cubicBezTo>
                      <a:pt x="2503" y="9955"/>
                      <a:pt x="3103" y="10556"/>
                      <a:pt x="3603" y="11189"/>
                    </a:cubicBezTo>
                    <a:cubicBezTo>
                      <a:pt x="4104" y="11756"/>
                      <a:pt x="4604" y="12424"/>
                      <a:pt x="5271" y="12790"/>
                    </a:cubicBezTo>
                    <a:cubicBezTo>
                      <a:pt x="5575" y="13012"/>
                      <a:pt x="5971" y="13141"/>
                      <a:pt x="6363" y="13141"/>
                    </a:cubicBezTo>
                    <a:cubicBezTo>
                      <a:pt x="6444" y="13141"/>
                      <a:pt x="6525" y="13135"/>
                      <a:pt x="6606" y="13124"/>
                    </a:cubicBezTo>
                    <a:lnTo>
                      <a:pt x="6973" y="13124"/>
                    </a:lnTo>
                    <a:cubicBezTo>
                      <a:pt x="7606" y="13024"/>
                      <a:pt x="8073" y="12524"/>
                      <a:pt x="8273" y="11923"/>
                    </a:cubicBezTo>
                    <a:cubicBezTo>
                      <a:pt x="8407" y="11556"/>
                      <a:pt x="8440" y="11256"/>
                      <a:pt x="8474" y="10922"/>
                    </a:cubicBezTo>
                    <a:cubicBezTo>
                      <a:pt x="8740" y="9455"/>
                      <a:pt x="8273" y="7920"/>
                      <a:pt x="7740" y="6519"/>
                    </a:cubicBezTo>
                    <a:cubicBezTo>
                      <a:pt x="7039" y="4751"/>
                      <a:pt x="6239" y="2950"/>
                      <a:pt x="4804" y="1616"/>
                    </a:cubicBezTo>
                    <a:cubicBezTo>
                      <a:pt x="4137" y="1015"/>
                      <a:pt x="3337" y="548"/>
                      <a:pt x="2469" y="248"/>
                    </a:cubicBezTo>
                    <a:cubicBezTo>
                      <a:pt x="2303" y="215"/>
                      <a:pt x="2136" y="115"/>
                      <a:pt x="1936" y="115"/>
                    </a:cubicBezTo>
                    <a:cubicBezTo>
                      <a:pt x="1831" y="34"/>
                      <a:pt x="1707" y="1"/>
                      <a:pt x="15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3" name="Google Shape;183;p6"/>
            <p:cNvGrpSpPr/>
            <p:nvPr/>
          </p:nvGrpSpPr>
          <p:grpSpPr>
            <a:xfrm rot="3498430">
              <a:off x="811223" y="2435989"/>
              <a:ext cx="132379" cy="348680"/>
              <a:chOff x="4670175" y="1180125"/>
              <a:chExt cx="66725" cy="175750"/>
            </a:xfrm>
          </p:grpSpPr>
          <p:sp>
            <p:nvSpPr>
              <p:cNvPr id="184" name="Google Shape;184;p6"/>
              <p:cNvSpPr/>
              <p:nvPr/>
            </p:nvSpPr>
            <p:spPr>
              <a:xfrm>
                <a:off x="4670175" y="1180125"/>
                <a:ext cx="23375" cy="175750"/>
              </a:xfrm>
              <a:custGeom>
                <a:avLst/>
                <a:gdLst/>
                <a:ahLst/>
                <a:cxnLst/>
                <a:rect l="l" t="t" r="r" b="b"/>
                <a:pathLst>
                  <a:path w="935" h="7030" extrusionOk="0">
                    <a:moveTo>
                      <a:pt x="561" y="1"/>
                    </a:moveTo>
                    <a:cubicBezTo>
                      <a:pt x="466" y="1"/>
                      <a:pt x="367" y="59"/>
                      <a:pt x="367" y="180"/>
                    </a:cubicBezTo>
                    <a:cubicBezTo>
                      <a:pt x="267" y="1281"/>
                      <a:pt x="234" y="2382"/>
                      <a:pt x="201" y="3483"/>
                    </a:cubicBezTo>
                    <a:cubicBezTo>
                      <a:pt x="167" y="4017"/>
                      <a:pt x="167" y="4550"/>
                      <a:pt x="100" y="5117"/>
                    </a:cubicBezTo>
                    <a:cubicBezTo>
                      <a:pt x="67" y="5651"/>
                      <a:pt x="0" y="6218"/>
                      <a:pt x="100" y="6785"/>
                    </a:cubicBezTo>
                    <a:cubicBezTo>
                      <a:pt x="156" y="6933"/>
                      <a:pt x="304" y="7030"/>
                      <a:pt x="447" y="7030"/>
                    </a:cubicBezTo>
                    <a:cubicBezTo>
                      <a:pt x="562" y="7030"/>
                      <a:pt x="675" y="6967"/>
                      <a:pt x="734" y="6819"/>
                    </a:cubicBezTo>
                    <a:cubicBezTo>
                      <a:pt x="901" y="6285"/>
                      <a:pt x="868" y="5718"/>
                      <a:pt x="901" y="5151"/>
                    </a:cubicBezTo>
                    <a:cubicBezTo>
                      <a:pt x="901" y="4617"/>
                      <a:pt x="934" y="4017"/>
                      <a:pt x="901" y="3483"/>
                    </a:cubicBezTo>
                    <a:cubicBezTo>
                      <a:pt x="901" y="2349"/>
                      <a:pt x="868" y="1281"/>
                      <a:pt x="734" y="147"/>
                    </a:cubicBezTo>
                    <a:cubicBezTo>
                      <a:pt x="734" y="51"/>
                      <a:pt x="649" y="1"/>
                      <a:pt x="5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6"/>
              <p:cNvSpPr/>
              <p:nvPr/>
            </p:nvSpPr>
            <p:spPr>
              <a:xfrm>
                <a:off x="4714375" y="1203700"/>
                <a:ext cx="22525" cy="150675"/>
              </a:xfrm>
              <a:custGeom>
                <a:avLst/>
                <a:gdLst/>
                <a:ahLst/>
                <a:cxnLst/>
                <a:rect l="l" t="t" r="r" b="b"/>
                <a:pathLst>
                  <a:path w="901" h="6027" extrusionOk="0">
                    <a:moveTo>
                      <a:pt x="268" y="0"/>
                    </a:moveTo>
                    <a:cubicBezTo>
                      <a:pt x="173" y="0"/>
                      <a:pt x="83" y="67"/>
                      <a:pt x="100" y="205"/>
                    </a:cubicBezTo>
                    <a:cubicBezTo>
                      <a:pt x="134" y="1172"/>
                      <a:pt x="134" y="2073"/>
                      <a:pt x="134" y="3040"/>
                    </a:cubicBezTo>
                    <a:cubicBezTo>
                      <a:pt x="134" y="3941"/>
                      <a:pt x="0" y="4942"/>
                      <a:pt x="167" y="5876"/>
                    </a:cubicBezTo>
                    <a:cubicBezTo>
                      <a:pt x="221" y="5966"/>
                      <a:pt x="353" y="6027"/>
                      <a:pt x="469" y="6027"/>
                    </a:cubicBezTo>
                    <a:cubicBezTo>
                      <a:pt x="567" y="6027"/>
                      <a:pt x="652" y="5983"/>
                      <a:pt x="667" y="5876"/>
                    </a:cubicBezTo>
                    <a:cubicBezTo>
                      <a:pt x="901" y="4942"/>
                      <a:pt x="801" y="3941"/>
                      <a:pt x="734" y="3040"/>
                    </a:cubicBezTo>
                    <a:cubicBezTo>
                      <a:pt x="667" y="2073"/>
                      <a:pt x="601" y="1105"/>
                      <a:pt x="467" y="171"/>
                    </a:cubicBezTo>
                    <a:cubicBezTo>
                      <a:pt x="451" y="59"/>
                      <a:pt x="357" y="0"/>
                      <a:pt x="2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 name="Google Shape;186;p6"/>
            <p:cNvGrpSpPr/>
            <p:nvPr/>
          </p:nvGrpSpPr>
          <p:grpSpPr>
            <a:xfrm rot="2555100">
              <a:off x="1411293" y="1604956"/>
              <a:ext cx="363360" cy="242976"/>
              <a:chOff x="5153850" y="1150039"/>
              <a:chExt cx="326100" cy="218061"/>
            </a:xfrm>
          </p:grpSpPr>
          <p:sp>
            <p:nvSpPr>
              <p:cNvPr id="187" name="Google Shape;187;p6"/>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6"/>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6"/>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6"/>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192"/>
        <p:cNvGrpSpPr/>
        <p:nvPr/>
      </p:nvGrpSpPr>
      <p:grpSpPr>
        <a:xfrm>
          <a:off x="0" y="0"/>
          <a:ext cx="0" cy="0"/>
          <a:chOff x="0" y="0"/>
          <a:chExt cx="0" cy="0"/>
        </a:xfrm>
      </p:grpSpPr>
      <p:sp>
        <p:nvSpPr>
          <p:cNvPr id="193" name="Google Shape;193;p7"/>
          <p:cNvSpPr txBox="1">
            <a:spLocks noGrp="1"/>
          </p:cNvSpPr>
          <p:nvPr>
            <p:ph type="title"/>
          </p:nvPr>
        </p:nvSpPr>
        <p:spPr>
          <a:xfrm>
            <a:off x="623400" y="445025"/>
            <a:ext cx="780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4" name="Google Shape;194;p7"/>
          <p:cNvSpPr/>
          <p:nvPr/>
        </p:nvSpPr>
        <p:spPr>
          <a:xfrm rot="10800000">
            <a:off x="8120285" y="2346175"/>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7"/>
          <p:cNvSpPr/>
          <p:nvPr/>
        </p:nvSpPr>
        <p:spPr>
          <a:xfrm>
            <a:off x="8551313" y="2346167"/>
            <a:ext cx="462351" cy="4076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7"/>
          <p:cNvSpPr/>
          <p:nvPr/>
        </p:nvSpPr>
        <p:spPr>
          <a:xfrm>
            <a:off x="333372" y="4592744"/>
            <a:ext cx="215141" cy="18969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7"/>
          <p:cNvSpPr/>
          <p:nvPr/>
        </p:nvSpPr>
        <p:spPr>
          <a:xfrm>
            <a:off x="449038" y="444632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7"/>
          <p:cNvSpPr/>
          <p:nvPr/>
        </p:nvSpPr>
        <p:spPr>
          <a:xfrm rot="232572">
            <a:off x="-175527" y="24909"/>
            <a:ext cx="918289" cy="5364033"/>
          </a:xfrm>
          <a:custGeom>
            <a:avLst/>
            <a:gdLst/>
            <a:ahLst/>
            <a:cxnLst/>
            <a:rect l="l" t="t" r="r" b="b"/>
            <a:pathLst>
              <a:path w="36732" h="214564" extrusionOk="0">
                <a:moveTo>
                  <a:pt x="14454" y="0"/>
                </a:moveTo>
                <a:cubicBezTo>
                  <a:pt x="12984" y="10561"/>
                  <a:pt x="4361" y="47392"/>
                  <a:pt x="5631" y="63367"/>
                </a:cubicBezTo>
                <a:cubicBezTo>
                  <a:pt x="6901" y="79342"/>
                  <a:pt x="16927" y="83687"/>
                  <a:pt x="22074" y="95852"/>
                </a:cubicBezTo>
                <a:cubicBezTo>
                  <a:pt x="27221" y="108017"/>
                  <a:pt x="38183" y="125463"/>
                  <a:pt x="36512" y="136358"/>
                </a:cubicBezTo>
                <a:cubicBezTo>
                  <a:pt x="34841" y="147253"/>
                  <a:pt x="18131" y="159687"/>
                  <a:pt x="12048" y="161224"/>
                </a:cubicBezTo>
                <a:cubicBezTo>
                  <a:pt x="5966" y="162762"/>
                  <a:pt x="84" y="149995"/>
                  <a:pt x="17" y="145583"/>
                </a:cubicBezTo>
                <a:cubicBezTo>
                  <a:pt x="-50" y="141171"/>
                  <a:pt x="5899" y="133752"/>
                  <a:pt x="11647" y="134754"/>
                </a:cubicBezTo>
                <a:cubicBezTo>
                  <a:pt x="17395" y="135757"/>
                  <a:pt x="34708" y="138296"/>
                  <a:pt x="34507" y="151598"/>
                </a:cubicBezTo>
                <a:cubicBezTo>
                  <a:pt x="34307" y="164900"/>
                  <a:pt x="14455" y="204070"/>
                  <a:pt x="10444" y="214564"/>
                </a:cubicBezTo>
              </a:path>
            </a:pathLst>
          </a:cu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99"/>
        <p:cNvGrpSpPr/>
        <p:nvPr/>
      </p:nvGrpSpPr>
      <p:grpSpPr>
        <a:xfrm>
          <a:off x="0" y="0"/>
          <a:ext cx="0" cy="0"/>
          <a:chOff x="0" y="0"/>
          <a:chExt cx="0" cy="0"/>
        </a:xfrm>
      </p:grpSpPr>
      <p:sp>
        <p:nvSpPr>
          <p:cNvPr id="200" name="Google Shape;200;p8"/>
          <p:cNvSpPr/>
          <p:nvPr/>
        </p:nvSpPr>
        <p:spPr>
          <a:xfrm rot="-5400000">
            <a:off x="7544880" y="3295904"/>
            <a:ext cx="1119149" cy="295245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8"/>
          <p:cNvSpPr txBox="1">
            <a:spLocks noGrp="1"/>
          </p:cNvSpPr>
          <p:nvPr>
            <p:ph type="title"/>
          </p:nvPr>
        </p:nvSpPr>
        <p:spPr>
          <a:xfrm>
            <a:off x="4299650" y="1089150"/>
            <a:ext cx="2849100" cy="13302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1700"/>
              <a:buNone/>
              <a:defRPr sz="32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02" name="Google Shape;202;p8"/>
          <p:cNvSpPr txBox="1">
            <a:spLocks noGrp="1"/>
          </p:cNvSpPr>
          <p:nvPr>
            <p:ph type="body" idx="1"/>
          </p:nvPr>
        </p:nvSpPr>
        <p:spPr>
          <a:xfrm>
            <a:off x="4299650" y="2415550"/>
            <a:ext cx="3819600" cy="1885800"/>
          </a:xfrm>
          <a:prstGeom prst="rect">
            <a:avLst/>
          </a:prstGeom>
          <a:noFill/>
          <a:ln>
            <a:noFill/>
          </a:ln>
        </p:spPr>
        <p:txBody>
          <a:bodyPr spcFirstLastPara="1" wrap="square" lIns="91425" tIns="91425" rIns="91425" bIns="91425" anchor="t" anchorCtr="0">
            <a:normAutofit/>
          </a:bodyPr>
          <a:lstStyle>
            <a:lvl1pPr marL="457200" lvl="0" indent="-317500" algn="l">
              <a:lnSpc>
                <a:spcPct val="100000"/>
              </a:lnSpc>
              <a:spcBef>
                <a:spcPts val="0"/>
              </a:spcBef>
              <a:spcAft>
                <a:spcPts val="0"/>
              </a:spcAft>
              <a:buSzPts val="1400"/>
              <a:buFont typeface="Nunito Light"/>
              <a:buChar char="●"/>
              <a:defRPr sz="1400" b="0"/>
            </a:lvl1pPr>
            <a:lvl2pPr marL="914400" lvl="1" indent="-330200" algn="l">
              <a:lnSpc>
                <a:spcPct val="115000"/>
              </a:lnSpc>
              <a:spcBef>
                <a:spcPts val="0"/>
              </a:spcBef>
              <a:spcAft>
                <a:spcPts val="0"/>
              </a:spcAft>
              <a:buSzPts val="1600"/>
              <a:buFont typeface="Nunito Light"/>
              <a:buChar char="○"/>
              <a:defRPr/>
            </a:lvl2pPr>
            <a:lvl3pPr marL="1371600" lvl="2" indent="-330200" algn="l">
              <a:lnSpc>
                <a:spcPct val="115000"/>
              </a:lnSpc>
              <a:spcBef>
                <a:spcPts val="0"/>
              </a:spcBef>
              <a:spcAft>
                <a:spcPts val="0"/>
              </a:spcAft>
              <a:buSzPts val="1600"/>
              <a:buFont typeface="Nunito Light"/>
              <a:buChar char="■"/>
              <a:defRPr/>
            </a:lvl3pPr>
            <a:lvl4pPr marL="1828800" lvl="3" indent="-330200" algn="l">
              <a:lnSpc>
                <a:spcPct val="115000"/>
              </a:lnSpc>
              <a:spcBef>
                <a:spcPts val="0"/>
              </a:spcBef>
              <a:spcAft>
                <a:spcPts val="0"/>
              </a:spcAft>
              <a:buSzPts val="1600"/>
              <a:buFont typeface="Nunito Light"/>
              <a:buChar char="●"/>
              <a:defRPr/>
            </a:lvl4pPr>
            <a:lvl5pPr marL="2286000" lvl="4" indent="-330200" algn="l">
              <a:lnSpc>
                <a:spcPct val="115000"/>
              </a:lnSpc>
              <a:spcBef>
                <a:spcPts val="0"/>
              </a:spcBef>
              <a:spcAft>
                <a:spcPts val="0"/>
              </a:spcAft>
              <a:buSzPts val="1600"/>
              <a:buFont typeface="Nunito Light"/>
              <a:buChar char="○"/>
              <a:defRPr/>
            </a:lvl5pPr>
            <a:lvl6pPr marL="2743200" lvl="5" indent="-330200" algn="l">
              <a:lnSpc>
                <a:spcPct val="115000"/>
              </a:lnSpc>
              <a:spcBef>
                <a:spcPts val="0"/>
              </a:spcBef>
              <a:spcAft>
                <a:spcPts val="0"/>
              </a:spcAft>
              <a:buSzPts val="1600"/>
              <a:buFont typeface="Nunito Light"/>
              <a:buChar char="■"/>
              <a:defRPr/>
            </a:lvl6pPr>
            <a:lvl7pPr marL="3200400" lvl="6" indent="-330200" algn="l">
              <a:lnSpc>
                <a:spcPct val="115000"/>
              </a:lnSpc>
              <a:spcBef>
                <a:spcPts val="0"/>
              </a:spcBef>
              <a:spcAft>
                <a:spcPts val="0"/>
              </a:spcAft>
              <a:buSzPts val="1600"/>
              <a:buFont typeface="Nunito Light"/>
              <a:buChar char="●"/>
              <a:defRPr/>
            </a:lvl7pPr>
            <a:lvl8pPr marL="3657600" lvl="7" indent="-330200" algn="l">
              <a:lnSpc>
                <a:spcPct val="115000"/>
              </a:lnSpc>
              <a:spcBef>
                <a:spcPts val="0"/>
              </a:spcBef>
              <a:spcAft>
                <a:spcPts val="0"/>
              </a:spcAft>
              <a:buSzPts val="1600"/>
              <a:buFont typeface="Nunito Light"/>
              <a:buChar char="○"/>
              <a:defRPr/>
            </a:lvl8pPr>
            <a:lvl9pPr marL="4114800" lvl="8" indent="-330200" algn="l">
              <a:lnSpc>
                <a:spcPct val="115000"/>
              </a:lnSpc>
              <a:spcBef>
                <a:spcPts val="0"/>
              </a:spcBef>
              <a:spcAft>
                <a:spcPts val="0"/>
              </a:spcAft>
              <a:buSzPts val="1600"/>
              <a:buFont typeface="Nunito Light"/>
              <a:buChar char="■"/>
              <a:defRPr/>
            </a:lvl9pPr>
          </a:lstStyle>
          <a:p>
            <a:endParaRPr/>
          </a:p>
        </p:txBody>
      </p:sp>
      <p:sp>
        <p:nvSpPr>
          <p:cNvPr id="203" name="Google Shape;203;p8"/>
          <p:cNvSpPr/>
          <p:nvPr/>
        </p:nvSpPr>
        <p:spPr>
          <a:xfrm rot="-9941259" flipH="1">
            <a:off x="5172984" y="141003"/>
            <a:ext cx="3884492" cy="1187809"/>
          </a:xfrm>
          <a:custGeom>
            <a:avLst/>
            <a:gdLst/>
            <a:ahLst/>
            <a:cxnLst/>
            <a:rect l="l" t="t" r="r" b="b"/>
            <a:pathLst>
              <a:path w="156716" h="69913" extrusionOk="0">
                <a:moveTo>
                  <a:pt x="0" y="0"/>
                </a:moveTo>
                <a:cubicBezTo>
                  <a:pt x="10649" y="9041"/>
                  <a:pt x="44805" y="50297"/>
                  <a:pt x="63892" y="54248"/>
                </a:cubicBezTo>
                <a:cubicBezTo>
                  <a:pt x="82979" y="58200"/>
                  <a:pt x="117135" y="31813"/>
                  <a:pt x="114523" y="23709"/>
                </a:cubicBezTo>
                <a:cubicBezTo>
                  <a:pt x="111911" y="15605"/>
                  <a:pt x="54248" y="-1607"/>
                  <a:pt x="48220" y="5626"/>
                </a:cubicBezTo>
                <a:cubicBezTo>
                  <a:pt x="42193" y="12859"/>
                  <a:pt x="60275" y="58200"/>
                  <a:pt x="78358" y="67107"/>
                </a:cubicBezTo>
                <a:cubicBezTo>
                  <a:pt x="96441" y="76014"/>
                  <a:pt x="143656" y="60410"/>
                  <a:pt x="156716" y="59070"/>
                </a:cubicBezTo>
              </a:path>
            </a:pathLst>
          </a:cu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8551272" y="96079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8"/>
          <p:cNvSpPr/>
          <p:nvPr/>
        </p:nvSpPr>
        <p:spPr>
          <a:xfrm>
            <a:off x="537472" y="38684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8"/>
          <p:cNvSpPr/>
          <p:nvPr/>
        </p:nvSpPr>
        <p:spPr>
          <a:xfrm>
            <a:off x="360987" y="61484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8"/>
          <p:cNvSpPr/>
          <p:nvPr/>
        </p:nvSpPr>
        <p:spPr>
          <a:xfrm rot="-5400000">
            <a:off x="-899307" y="3558757"/>
            <a:ext cx="3132136" cy="1333506"/>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208"/>
        <p:cNvGrpSpPr/>
        <p:nvPr/>
      </p:nvGrpSpPr>
      <p:grpSpPr>
        <a:xfrm>
          <a:off x="0" y="0"/>
          <a:ext cx="0" cy="0"/>
          <a:chOff x="0" y="0"/>
          <a:chExt cx="0" cy="0"/>
        </a:xfrm>
      </p:grpSpPr>
      <p:grpSp>
        <p:nvGrpSpPr>
          <p:cNvPr id="209" name="Google Shape;209;p9"/>
          <p:cNvGrpSpPr/>
          <p:nvPr/>
        </p:nvGrpSpPr>
        <p:grpSpPr>
          <a:xfrm flipH="1">
            <a:off x="1774307" y="1337976"/>
            <a:ext cx="5515471" cy="3113631"/>
            <a:chOff x="2256903" y="816487"/>
            <a:chExt cx="4630180" cy="3653639"/>
          </a:xfrm>
        </p:grpSpPr>
        <p:sp>
          <p:nvSpPr>
            <p:cNvPr id="210" name="Google Shape;210;p9"/>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9"/>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2" name="Google Shape;212;p9"/>
          <p:cNvSpPr txBox="1">
            <a:spLocks noGrp="1"/>
          </p:cNvSpPr>
          <p:nvPr>
            <p:ph type="title" hasCustomPrompt="1"/>
          </p:nvPr>
        </p:nvSpPr>
        <p:spPr>
          <a:xfrm>
            <a:off x="311700" y="15633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13" name="Google Shape;213;p9"/>
          <p:cNvSpPr txBox="1">
            <a:spLocks noGrp="1"/>
          </p:cNvSpPr>
          <p:nvPr>
            <p:ph type="body" idx="1"/>
          </p:nvPr>
        </p:nvSpPr>
        <p:spPr>
          <a:xfrm>
            <a:off x="311700" y="3380825"/>
            <a:ext cx="8520600" cy="601500"/>
          </a:xfrm>
          <a:prstGeom prst="rect">
            <a:avLst/>
          </a:prstGeom>
          <a:noFill/>
          <a:ln>
            <a:noFill/>
          </a:ln>
        </p:spPr>
        <p:txBody>
          <a:bodyPr spcFirstLastPara="1" wrap="square" lIns="91425" tIns="91425" rIns="91425" bIns="91425" anchor="t" anchorCtr="0">
            <a:normAutofit/>
          </a:bodyPr>
          <a:lstStyle>
            <a:lvl1pPr marL="457200" lvl="0" indent="-330200" algn="ctr">
              <a:lnSpc>
                <a:spcPct val="115000"/>
              </a:lnSpc>
              <a:spcBef>
                <a:spcPts val="0"/>
              </a:spcBef>
              <a:spcAft>
                <a:spcPts val="0"/>
              </a:spcAft>
              <a:buSzPts val="1600"/>
              <a:buChar char="●"/>
              <a:defRPr/>
            </a:lvl1pPr>
            <a:lvl2pPr marL="914400" lvl="1" indent="-330200" algn="ctr">
              <a:lnSpc>
                <a:spcPct val="115000"/>
              </a:lnSpc>
              <a:spcBef>
                <a:spcPts val="0"/>
              </a:spcBef>
              <a:spcAft>
                <a:spcPts val="0"/>
              </a:spcAft>
              <a:buSzPts val="1600"/>
              <a:buChar char="○"/>
              <a:defRPr/>
            </a:lvl2pPr>
            <a:lvl3pPr marL="1371600" lvl="2" indent="-330200" algn="ctr">
              <a:lnSpc>
                <a:spcPct val="115000"/>
              </a:lnSpc>
              <a:spcBef>
                <a:spcPts val="0"/>
              </a:spcBef>
              <a:spcAft>
                <a:spcPts val="0"/>
              </a:spcAft>
              <a:buSzPts val="1600"/>
              <a:buChar char="■"/>
              <a:defRPr/>
            </a:lvl3pPr>
            <a:lvl4pPr marL="1828800" lvl="3" indent="-330200" algn="ctr">
              <a:lnSpc>
                <a:spcPct val="115000"/>
              </a:lnSpc>
              <a:spcBef>
                <a:spcPts val="0"/>
              </a:spcBef>
              <a:spcAft>
                <a:spcPts val="0"/>
              </a:spcAft>
              <a:buSzPts val="1600"/>
              <a:buChar char="●"/>
              <a:defRPr/>
            </a:lvl4pPr>
            <a:lvl5pPr marL="2286000" lvl="4" indent="-330200" algn="ctr">
              <a:lnSpc>
                <a:spcPct val="115000"/>
              </a:lnSpc>
              <a:spcBef>
                <a:spcPts val="0"/>
              </a:spcBef>
              <a:spcAft>
                <a:spcPts val="0"/>
              </a:spcAft>
              <a:buSzPts val="1600"/>
              <a:buChar char="○"/>
              <a:defRPr/>
            </a:lvl5pPr>
            <a:lvl6pPr marL="2743200" lvl="5" indent="-330200" algn="ctr">
              <a:lnSpc>
                <a:spcPct val="115000"/>
              </a:lnSpc>
              <a:spcBef>
                <a:spcPts val="0"/>
              </a:spcBef>
              <a:spcAft>
                <a:spcPts val="0"/>
              </a:spcAft>
              <a:buSzPts val="1600"/>
              <a:buChar char="■"/>
              <a:defRPr/>
            </a:lvl6pPr>
            <a:lvl7pPr marL="3200400" lvl="6" indent="-330200" algn="ctr">
              <a:lnSpc>
                <a:spcPct val="115000"/>
              </a:lnSpc>
              <a:spcBef>
                <a:spcPts val="0"/>
              </a:spcBef>
              <a:spcAft>
                <a:spcPts val="0"/>
              </a:spcAft>
              <a:buSzPts val="1600"/>
              <a:buChar char="●"/>
              <a:defRPr/>
            </a:lvl7pPr>
            <a:lvl8pPr marL="3657600" lvl="7" indent="-330200" algn="ctr">
              <a:lnSpc>
                <a:spcPct val="115000"/>
              </a:lnSpc>
              <a:spcBef>
                <a:spcPts val="0"/>
              </a:spcBef>
              <a:spcAft>
                <a:spcPts val="0"/>
              </a:spcAft>
              <a:buSzPts val="1600"/>
              <a:buChar char="○"/>
              <a:defRPr/>
            </a:lvl8pPr>
            <a:lvl9pPr marL="4114800" lvl="8" indent="-330200" algn="ctr">
              <a:lnSpc>
                <a:spcPct val="115000"/>
              </a:lnSpc>
              <a:spcBef>
                <a:spcPts val="0"/>
              </a:spcBef>
              <a:spcAft>
                <a:spcPts val="0"/>
              </a:spcAft>
              <a:buSzPts val="1600"/>
              <a:buChar char="■"/>
              <a:defRPr/>
            </a:lvl9pPr>
          </a:lstStyle>
          <a:p>
            <a:endParaRPr/>
          </a:p>
        </p:txBody>
      </p:sp>
      <p:grpSp>
        <p:nvGrpSpPr>
          <p:cNvPr id="214" name="Google Shape;214;p9"/>
          <p:cNvGrpSpPr/>
          <p:nvPr/>
        </p:nvGrpSpPr>
        <p:grpSpPr>
          <a:xfrm>
            <a:off x="790112" y="845477"/>
            <a:ext cx="742672" cy="754501"/>
            <a:chOff x="2859325" y="466125"/>
            <a:chExt cx="825650" cy="838800"/>
          </a:xfrm>
        </p:grpSpPr>
        <p:sp>
          <p:nvSpPr>
            <p:cNvPr id="215" name="Google Shape;215;p9"/>
            <p:cNvSpPr/>
            <p:nvPr/>
          </p:nvSpPr>
          <p:spPr>
            <a:xfrm>
              <a:off x="2859325" y="466125"/>
              <a:ext cx="825650" cy="838800"/>
            </a:xfrm>
            <a:custGeom>
              <a:avLst/>
              <a:gdLst/>
              <a:ahLst/>
              <a:cxnLst/>
              <a:rect l="l" t="t" r="r" b="b"/>
              <a:pathLst>
                <a:path w="33026" h="33552" extrusionOk="0">
                  <a:moveTo>
                    <a:pt x="18936" y="5833"/>
                  </a:moveTo>
                  <a:cubicBezTo>
                    <a:pt x="23450" y="5833"/>
                    <a:pt x="26962" y="11860"/>
                    <a:pt x="27659" y="15674"/>
                  </a:cubicBezTo>
                  <a:cubicBezTo>
                    <a:pt x="28538" y="20236"/>
                    <a:pt x="26425" y="25404"/>
                    <a:pt x="22073" y="27454"/>
                  </a:cubicBezTo>
                  <a:cubicBezTo>
                    <a:pt x="20501" y="28198"/>
                    <a:pt x="18688" y="28551"/>
                    <a:pt x="16841" y="28551"/>
                  </a:cubicBezTo>
                  <a:cubicBezTo>
                    <a:pt x="15515" y="28551"/>
                    <a:pt x="14172" y="28369"/>
                    <a:pt x="12887" y="28019"/>
                  </a:cubicBezTo>
                  <a:cubicBezTo>
                    <a:pt x="12845" y="27978"/>
                    <a:pt x="12783" y="27978"/>
                    <a:pt x="12741" y="27978"/>
                  </a:cubicBezTo>
                  <a:cubicBezTo>
                    <a:pt x="10816" y="27413"/>
                    <a:pt x="9079" y="26450"/>
                    <a:pt x="7740" y="25153"/>
                  </a:cubicBezTo>
                  <a:cubicBezTo>
                    <a:pt x="5062" y="22558"/>
                    <a:pt x="4225" y="18499"/>
                    <a:pt x="5146" y="14942"/>
                  </a:cubicBezTo>
                  <a:cubicBezTo>
                    <a:pt x="5250" y="14942"/>
                    <a:pt x="5334" y="14963"/>
                    <a:pt x="5438" y="14963"/>
                  </a:cubicBezTo>
                  <a:cubicBezTo>
                    <a:pt x="5648" y="14963"/>
                    <a:pt x="5627" y="14691"/>
                    <a:pt x="5438" y="14649"/>
                  </a:cubicBezTo>
                  <a:cubicBezTo>
                    <a:pt x="5355" y="14649"/>
                    <a:pt x="5313" y="14628"/>
                    <a:pt x="5229" y="14628"/>
                  </a:cubicBezTo>
                  <a:cubicBezTo>
                    <a:pt x="5418" y="13959"/>
                    <a:pt x="5669" y="13289"/>
                    <a:pt x="5982" y="12703"/>
                  </a:cubicBezTo>
                  <a:cubicBezTo>
                    <a:pt x="8282" y="8206"/>
                    <a:pt x="13253" y="6044"/>
                    <a:pt x="18105" y="6044"/>
                  </a:cubicBezTo>
                  <a:cubicBezTo>
                    <a:pt x="18242" y="6044"/>
                    <a:pt x="18379" y="6046"/>
                    <a:pt x="18516" y="6050"/>
                  </a:cubicBezTo>
                  <a:cubicBezTo>
                    <a:pt x="18641" y="6050"/>
                    <a:pt x="18704" y="5945"/>
                    <a:pt x="18662" y="5840"/>
                  </a:cubicBezTo>
                  <a:cubicBezTo>
                    <a:pt x="18754" y="5835"/>
                    <a:pt x="18845" y="5833"/>
                    <a:pt x="18936" y="5833"/>
                  </a:cubicBezTo>
                  <a:close/>
                  <a:moveTo>
                    <a:pt x="21367" y="0"/>
                  </a:moveTo>
                  <a:cubicBezTo>
                    <a:pt x="21331" y="0"/>
                    <a:pt x="21294" y="8"/>
                    <a:pt x="21257" y="24"/>
                  </a:cubicBezTo>
                  <a:cubicBezTo>
                    <a:pt x="19248" y="902"/>
                    <a:pt x="17867" y="3099"/>
                    <a:pt x="17951" y="5296"/>
                  </a:cubicBezTo>
                  <a:cubicBezTo>
                    <a:pt x="17867" y="5317"/>
                    <a:pt x="17783" y="5317"/>
                    <a:pt x="17742" y="5317"/>
                  </a:cubicBezTo>
                  <a:cubicBezTo>
                    <a:pt x="17553" y="5338"/>
                    <a:pt x="17490" y="5485"/>
                    <a:pt x="17490" y="5610"/>
                  </a:cubicBezTo>
                  <a:cubicBezTo>
                    <a:pt x="17343" y="5605"/>
                    <a:pt x="17195" y="5602"/>
                    <a:pt x="17047" y="5602"/>
                  </a:cubicBezTo>
                  <a:cubicBezTo>
                    <a:pt x="14848" y="5602"/>
                    <a:pt x="12630" y="6181"/>
                    <a:pt x="10669" y="7200"/>
                  </a:cubicBezTo>
                  <a:lnTo>
                    <a:pt x="10669" y="7179"/>
                  </a:lnTo>
                  <a:cubicBezTo>
                    <a:pt x="10104" y="5799"/>
                    <a:pt x="9916" y="4376"/>
                    <a:pt x="9979" y="2890"/>
                  </a:cubicBezTo>
                  <a:cubicBezTo>
                    <a:pt x="9999" y="2736"/>
                    <a:pt x="9894" y="2663"/>
                    <a:pt x="9778" y="2663"/>
                  </a:cubicBezTo>
                  <a:cubicBezTo>
                    <a:pt x="9659" y="2663"/>
                    <a:pt x="9529" y="2741"/>
                    <a:pt x="9519" y="2890"/>
                  </a:cubicBezTo>
                  <a:cubicBezTo>
                    <a:pt x="9330" y="4439"/>
                    <a:pt x="9623" y="5945"/>
                    <a:pt x="10272" y="7326"/>
                  </a:cubicBezTo>
                  <a:cubicBezTo>
                    <a:pt x="10272" y="7368"/>
                    <a:pt x="10293" y="7368"/>
                    <a:pt x="10293" y="7389"/>
                  </a:cubicBezTo>
                  <a:cubicBezTo>
                    <a:pt x="8493" y="8414"/>
                    <a:pt x="6924" y="9837"/>
                    <a:pt x="5794" y="11657"/>
                  </a:cubicBezTo>
                  <a:cubicBezTo>
                    <a:pt x="5250" y="12536"/>
                    <a:pt x="4853" y="13478"/>
                    <a:pt x="4581" y="14503"/>
                  </a:cubicBezTo>
                  <a:cubicBezTo>
                    <a:pt x="3262" y="14126"/>
                    <a:pt x="2216" y="13226"/>
                    <a:pt x="1568" y="11971"/>
                  </a:cubicBezTo>
                  <a:cubicBezTo>
                    <a:pt x="1532" y="11906"/>
                    <a:pt x="1471" y="11879"/>
                    <a:pt x="1410" y="11879"/>
                  </a:cubicBezTo>
                  <a:cubicBezTo>
                    <a:pt x="1294" y="11879"/>
                    <a:pt x="1178" y="11980"/>
                    <a:pt x="1233" y="12117"/>
                  </a:cubicBezTo>
                  <a:cubicBezTo>
                    <a:pt x="1798" y="13540"/>
                    <a:pt x="3053" y="14545"/>
                    <a:pt x="4497" y="14900"/>
                  </a:cubicBezTo>
                  <a:cubicBezTo>
                    <a:pt x="3744" y="17871"/>
                    <a:pt x="4162" y="21198"/>
                    <a:pt x="5773" y="23814"/>
                  </a:cubicBezTo>
                  <a:cubicBezTo>
                    <a:pt x="4824" y="24163"/>
                    <a:pt x="3904" y="24330"/>
                    <a:pt x="2971" y="24330"/>
                  </a:cubicBezTo>
                  <a:cubicBezTo>
                    <a:pt x="2113" y="24330"/>
                    <a:pt x="1245" y="24189"/>
                    <a:pt x="333" y="23918"/>
                  </a:cubicBezTo>
                  <a:cubicBezTo>
                    <a:pt x="310" y="23909"/>
                    <a:pt x="288" y="23905"/>
                    <a:pt x="267" y="23905"/>
                  </a:cubicBezTo>
                  <a:cubicBezTo>
                    <a:pt x="96" y="23905"/>
                    <a:pt x="0" y="24181"/>
                    <a:pt x="187" y="24274"/>
                  </a:cubicBezTo>
                  <a:cubicBezTo>
                    <a:pt x="1028" y="24665"/>
                    <a:pt x="1957" y="24860"/>
                    <a:pt x="2889" y="24860"/>
                  </a:cubicBezTo>
                  <a:cubicBezTo>
                    <a:pt x="3949" y="24860"/>
                    <a:pt x="5015" y="24608"/>
                    <a:pt x="5962" y="24107"/>
                  </a:cubicBezTo>
                  <a:cubicBezTo>
                    <a:pt x="6150" y="24379"/>
                    <a:pt x="6359" y="24651"/>
                    <a:pt x="6568" y="24944"/>
                  </a:cubicBezTo>
                  <a:cubicBezTo>
                    <a:pt x="7991" y="26680"/>
                    <a:pt x="10063" y="27915"/>
                    <a:pt x="12322" y="28605"/>
                  </a:cubicBezTo>
                  <a:cubicBezTo>
                    <a:pt x="10983" y="30551"/>
                    <a:pt x="9205" y="31869"/>
                    <a:pt x="6924" y="32644"/>
                  </a:cubicBezTo>
                  <a:cubicBezTo>
                    <a:pt x="6728" y="32722"/>
                    <a:pt x="6789" y="33003"/>
                    <a:pt x="6988" y="33003"/>
                  </a:cubicBezTo>
                  <a:cubicBezTo>
                    <a:pt x="7001" y="33003"/>
                    <a:pt x="7014" y="33002"/>
                    <a:pt x="7029" y="32999"/>
                  </a:cubicBezTo>
                  <a:cubicBezTo>
                    <a:pt x="9414" y="32434"/>
                    <a:pt x="11506" y="30823"/>
                    <a:pt x="12678" y="28710"/>
                  </a:cubicBezTo>
                  <a:cubicBezTo>
                    <a:pt x="14012" y="29080"/>
                    <a:pt x="15398" y="29262"/>
                    <a:pt x="16763" y="29262"/>
                  </a:cubicBezTo>
                  <a:cubicBezTo>
                    <a:pt x="17325" y="29262"/>
                    <a:pt x="17883" y="29231"/>
                    <a:pt x="18432" y="29170"/>
                  </a:cubicBezTo>
                  <a:lnTo>
                    <a:pt x="18432" y="29170"/>
                  </a:lnTo>
                  <a:cubicBezTo>
                    <a:pt x="18704" y="30593"/>
                    <a:pt x="18558" y="31953"/>
                    <a:pt x="17993" y="33313"/>
                  </a:cubicBezTo>
                  <a:cubicBezTo>
                    <a:pt x="17938" y="33451"/>
                    <a:pt x="18063" y="33552"/>
                    <a:pt x="18186" y="33552"/>
                  </a:cubicBezTo>
                  <a:cubicBezTo>
                    <a:pt x="18249" y="33552"/>
                    <a:pt x="18312" y="33524"/>
                    <a:pt x="18348" y="33460"/>
                  </a:cubicBezTo>
                  <a:cubicBezTo>
                    <a:pt x="18955" y="32079"/>
                    <a:pt x="19123" y="30614"/>
                    <a:pt x="18767" y="29149"/>
                  </a:cubicBezTo>
                  <a:cubicBezTo>
                    <a:pt x="19792" y="29024"/>
                    <a:pt x="20796" y="28752"/>
                    <a:pt x="21696" y="28396"/>
                  </a:cubicBezTo>
                  <a:cubicBezTo>
                    <a:pt x="23203" y="27810"/>
                    <a:pt x="24479" y="26869"/>
                    <a:pt x="25504" y="25739"/>
                  </a:cubicBezTo>
                  <a:cubicBezTo>
                    <a:pt x="26906" y="26848"/>
                    <a:pt x="27722" y="28501"/>
                    <a:pt x="27764" y="30300"/>
                  </a:cubicBezTo>
                  <a:cubicBezTo>
                    <a:pt x="27764" y="30426"/>
                    <a:pt x="27869" y="30488"/>
                    <a:pt x="27973" y="30488"/>
                  </a:cubicBezTo>
                  <a:cubicBezTo>
                    <a:pt x="28078" y="30488"/>
                    <a:pt x="28182" y="30426"/>
                    <a:pt x="28182" y="30300"/>
                  </a:cubicBezTo>
                  <a:cubicBezTo>
                    <a:pt x="28182" y="28333"/>
                    <a:pt x="27283" y="26576"/>
                    <a:pt x="25734" y="25425"/>
                  </a:cubicBezTo>
                  <a:cubicBezTo>
                    <a:pt x="27283" y="23605"/>
                    <a:pt x="28245" y="21240"/>
                    <a:pt x="28454" y="18813"/>
                  </a:cubicBezTo>
                  <a:cubicBezTo>
                    <a:pt x="28688" y="18779"/>
                    <a:pt x="28919" y="18762"/>
                    <a:pt x="29145" y="18762"/>
                  </a:cubicBezTo>
                  <a:cubicBezTo>
                    <a:pt x="30436" y="18762"/>
                    <a:pt x="31597" y="19304"/>
                    <a:pt x="32576" y="20194"/>
                  </a:cubicBezTo>
                  <a:cubicBezTo>
                    <a:pt x="32626" y="20230"/>
                    <a:pt x="32678" y="20246"/>
                    <a:pt x="32725" y="20246"/>
                  </a:cubicBezTo>
                  <a:cubicBezTo>
                    <a:pt x="32897" y="20246"/>
                    <a:pt x="33026" y="20044"/>
                    <a:pt x="32911" y="19880"/>
                  </a:cubicBezTo>
                  <a:cubicBezTo>
                    <a:pt x="32013" y="18826"/>
                    <a:pt x="30701" y="18329"/>
                    <a:pt x="29375" y="18329"/>
                  </a:cubicBezTo>
                  <a:cubicBezTo>
                    <a:pt x="29095" y="18329"/>
                    <a:pt x="28815" y="18351"/>
                    <a:pt x="28538" y="18395"/>
                  </a:cubicBezTo>
                  <a:cubicBezTo>
                    <a:pt x="28559" y="17746"/>
                    <a:pt x="28559" y="17097"/>
                    <a:pt x="28475" y="16428"/>
                  </a:cubicBezTo>
                  <a:cubicBezTo>
                    <a:pt x="28224" y="14168"/>
                    <a:pt x="27073" y="11239"/>
                    <a:pt x="25316" y="8937"/>
                  </a:cubicBezTo>
                  <a:cubicBezTo>
                    <a:pt x="26467" y="7493"/>
                    <a:pt x="28120" y="6677"/>
                    <a:pt x="29940" y="6489"/>
                  </a:cubicBezTo>
                  <a:cubicBezTo>
                    <a:pt x="30233" y="6468"/>
                    <a:pt x="30233" y="6050"/>
                    <a:pt x="29940" y="6050"/>
                  </a:cubicBezTo>
                  <a:cubicBezTo>
                    <a:pt x="27994" y="6112"/>
                    <a:pt x="26237" y="7117"/>
                    <a:pt x="25086" y="8665"/>
                  </a:cubicBezTo>
                  <a:cubicBezTo>
                    <a:pt x="23472" y="6648"/>
                    <a:pt x="21381" y="5177"/>
                    <a:pt x="18993" y="5177"/>
                  </a:cubicBezTo>
                  <a:cubicBezTo>
                    <a:pt x="18780" y="5177"/>
                    <a:pt x="18565" y="5189"/>
                    <a:pt x="18348" y="5213"/>
                  </a:cubicBezTo>
                  <a:cubicBezTo>
                    <a:pt x="18537" y="3141"/>
                    <a:pt x="19625" y="1488"/>
                    <a:pt x="21529" y="484"/>
                  </a:cubicBezTo>
                  <a:cubicBezTo>
                    <a:pt x="21803" y="338"/>
                    <a:pt x="21614" y="0"/>
                    <a:pt x="2136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9"/>
            <p:cNvSpPr/>
            <p:nvPr/>
          </p:nvSpPr>
          <p:spPr>
            <a:xfrm>
              <a:off x="3161625" y="772000"/>
              <a:ext cx="38725" cy="49375"/>
            </a:xfrm>
            <a:custGeom>
              <a:avLst/>
              <a:gdLst/>
              <a:ahLst/>
              <a:cxnLst/>
              <a:rect l="l" t="t" r="r" b="b"/>
              <a:pathLst>
                <a:path w="1549" h="1975" extrusionOk="0">
                  <a:moveTo>
                    <a:pt x="780" y="881"/>
                  </a:moveTo>
                  <a:cubicBezTo>
                    <a:pt x="807" y="881"/>
                    <a:pt x="835" y="889"/>
                    <a:pt x="858" y="908"/>
                  </a:cubicBezTo>
                  <a:cubicBezTo>
                    <a:pt x="963" y="991"/>
                    <a:pt x="984" y="1368"/>
                    <a:pt x="879" y="1452"/>
                  </a:cubicBezTo>
                  <a:cubicBezTo>
                    <a:pt x="848" y="1473"/>
                    <a:pt x="818" y="1482"/>
                    <a:pt x="789" y="1482"/>
                  </a:cubicBezTo>
                  <a:cubicBezTo>
                    <a:pt x="702" y="1482"/>
                    <a:pt x="628" y="1399"/>
                    <a:pt x="565" y="1305"/>
                  </a:cubicBezTo>
                  <a:cubicBezTo>
                    <a:pt x="628" y="1243"/>
                    <a:pt x="649" y="1159"/>
                    <a:pt x="628" y="1096"/>
                  </a:cubicBezTo>
                  <a:cubicBezTo>
                    <a:pt x="579" y="982"/>
                    <a:pt x="682" y="881"/>
                    <a:pt x="780" y="881"/>
                  </a:cubicBezTo>
                  <a:close/>
                  <a:moveTo>
                    <a:pt x="737" y="0"/>
                  </a:moveTo>
                  <a:cubicBezTo>
                    <a:pt x="701" y="0"/>
                    <a:pt x="663" y="15"/>
                    <a:pt x="628" y="50"/>
                  </a:cubicBezTo>
                  <a:cubicBezTo>
                    <a:pt x="461" y="175"/>
                    <a:pt x="314" y="364"/>
                    <a:pt x="209" y="531"/>
                  </a:cubicBezTo>
                  <a:cubicBezTo>
                    <a:pt x="63" y="678"/>
                    <a:pt x="0" y="824"/>
                    <a:pt x="21" y="1012"/>
                  </a:cubicBezTo>
                  <a:cubicBezTo>
                    <a:pt x="0" y="1222"/>
                    <a:pt x="21" y="1410"/>
                    <a:pt x="147" y="1619"/>
                  </a:cubicBezTo>
                  <a:cubicBezTo>
                    <a:pt x="307" y="1843"/>
                    <a:pt x="565" y="1975"/>
                    <a:pt x="807" y="1975"/>
                  </a:cubicBezTo>
                  <a:cubicBezTo>
                    <a:pt x="1040" y="1975"/>
                    <a:pt x="1258" y="1854"/>
                    <a:pt x="1360" y="1577"/>
                  </a:cubicBezTo>
                  <a:cubicBezTo>
                    <a:pt x="1549" y="1117"/>
                    <a:pt x="1402" y="385"/>
                    <a:pt x="837" y="322"/>
                  </a:cubicBezTo>
                  <a:cubicBezTo>
                    <a:pt x="837" y="301"/>
                    <a:pt x="858" y="301"/>
                    <a:pt x="858" y="280"/>
                  </a:cubicBezTo>
                  <a:cubicBezTo>
                    <a:pt x="954" y="152"/>
                    <a:pt x="855" y="0"/>
                    <a:pt x="73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9"/>
            <p:cNvSpPr/>
            <p:nvPr/>
          </p:nvSpPr>
          <p:spPr>
            <a:xfrm>
              <a:off x="3354125" y="767475"/>
              <a:ext cx="47875" cy="38850"/>
            </a:xfrm>
            <a:custGeom>
              <a:avLst/>
              <a:gdLst/>
              <a:ahLst/>
              <a:cxnLst/>
              <a:rect l="l" t="t" r="r" b="b"/>
              <a:pathLst>
                <a:path w="1915" h="1554" extrusionOk="0">
                  <a:moveTo>
                    <a:pt x="1088" y="1"/>
                  </a:moveTo>
                  <a:cubicBezTo>
                    <a:pt x="419" y="1"/>
                    <a:pt x="0" y="900"/>
                    <a:pt x="523" y="1361"/>
                  </a:cubicBezTo>
                  <a:cubicBezTo>
                    <a:pt x="675" y="1494"/>
                    <a:pt x="866" y="1554"/>
                    <a:pt x="1054" y="1554"/>
                  </a:cubicBezTo>
                  <a:cubicBezTo>
                    <a:pt x="1489" y="1554"/>
                    <a:pt x="1914" y="1235"/>
                    <a:pt x="1841" y="754"/>
                  </a:cubicBezTo>
                  <a:cubicBezTo>
                    <a:pt x="1779" y="440"/>
                    <a:pt x="1548" y="189"/>
                    <a:pt x="1255" y="105"/>
                  </a:cubicBezTo>
                  <a:cubicBezTo>
                    <a:pt x="1235" y="63"/>
                    <a:pt x="1193" y="1"/>
                    <a:pt x="1088"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9"/>
            <p:cNvSpPr/>
            <p:nvPr/>
          </p:nvSpPr>
          <p:spPr>
            <a:xfrm>
              <a:off x="3071925" y="898225"/>
              <a:ext cx="402825" cy="157250"/>
            </a:xfrm>
            <a:custGeom>
              <a:avLst/>
              <a:gdLst/>
              <a:ahLst/>
              <a:cxnLst/>
              <a:rect l="l" t="t" r="r" b="b"/>
              <a:pathLst>
                <a:path w="16113" h="6290" extrusionOk="0">
                  <a:moveTo>
                    <a:pt x="15797" y="0"/>
                  </a:moveTo>
                  <a:cubicBezTo>
                    <a:pt x="15708" y="0"/>
                    <a:pt x="15616" y="43"/>
                    <a:pt x="15556" y="148"/>
                  </a:cubicBezTo>
                  <a:cubicBezTo>
                    <a:pt x="14071" y="3015"/>
                    <a:pt x="11874" y="5358"/>
                    <a:pt x="8442" y="5672"/>
                  </a:cubicBezTo>
                  <a:cubicBezTo>
                    <a:pt x="8216" y="5691"/>
                    <a:pt x="7990" y="5700"/>
                    <a:pt x="7765" y="5700"/>
                  </a:cubicBezTo>
                  <a:cubicBezTo>
                    <a:pt x="4791" y="5700"/>
                    <a:pt x="2001" y="4059"/>
                    <a:pt x="387" y="1550"/>
                  </a:cubicBezTo>
                  <a:cubicBezTo>
                    <a:pt x="348" y="1485"/>
                    <a:pt x="294" y="1459"/>
                    <a:pt x="240" y="1459"/>
                  </a:cubicBezTo>
                  <a:cubicBezTo>
                    <a:pt x="119" y="1459"/>
                    <a:pt x="1" y="1593"/>
                    <a:pt x="73" y="1738"/>
                  </a:cubicBezTo>
                  <a:cubicBezTo>
                    <a:pt x="1617" y="4483"/>
                    <a:pt x="4584" y="6290"/>
                    <a:pt x="7725" y="6290"/>
                  </a:cubicBezTo>
                  <a:cubicBezTo>
                    <a:pt x="8033" y="6290"/>
                    <a:pt x="8342" y="6272"/>
                    <a:pt x="8652" y="6237"/>
                  </a:cubicBezTo>
                  <a:cubicBezTo>
                    <a:pt x="11811" y="5902"/>
                    <a:pt x="15222" y="3538"/>
                    <a:pt x="16059" y="315"/>
                  </a:cubicBezTo>
                  <a:cubicBezTo>
                    <a:pt x="16112" y="141"/>
                    <a:pt x="15959" y="0"/>
                    <a:pt x="1579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 name="Google Shape;219;p9"/>
          <p:cNvSpPr/>
          <p:nvPr/>
        </p:nvSpPr>
        <p:spPr>
          <a:xfrm rot="5400000">
            <a:off x="7976704" y="1051900"/>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0" name="Google Shape;220;p9"/>
          <p:cNvGrpSpPr/>
          <p:nvPr/>
        </p:nvGrpSpPr>
        <p:grpSpPr>
          <a:xfrm>
            <a:off x="6365400" y="499825"/>
            <a:ext cx="927550" cy="2213550"/>
            <a:chOff x="6465175" y="710275"/>
            <a:chExt cx="927550" cy="2213550"/>
          </a:xfrm>
        </p:grpSpPr>
        <p:grpSp>
          <p:nvGrpSpPr>
            <p:cNvPr id="221" name="Google Shape;221;p9"/>
            <p:cNvGrpSpPr/>
            <p:nvPr/>
          </p:nvGrpSpPr>
          <p:grpSpPr>
            <a:xfrm>
              <a:off x="6465175" y="710275"/>
              <a:ext cx="927550" cy="2213550"/>
              <a:chOff x="3190375" y="3050700"/>
              <a:chExt cx="927550" cy="2213550"/>
            </a:xfrm>
          </p:grpSpPr>
          <p:sp>
            <p:nvSpPr>
              <p:cNvPr id="222" name="Google Shape;222;p9"/>
              <p:cNvSpPr/>
              <p:nvPr/>
            </p:nvSpPr>
            <p:spPr>
              <a:xfrm>
                <a:off x="3551650" y="3943325"/>
                <a:ext cx="464625" cy="1320925"/>
              </a:xfrm>
              <a:custGeom>
                <a:avLst/>
                <a:gdLst/>
                <a:ahLst/>
                <a:cxnLst/>
                <a:rect l="l" t="t" r="r" b="b"/>
                <a:pathLst>
                  <a:path w="18585" h="52837" extrusionOk="0">
                    <a:moveTo>
                      <a:pt x="12436" y="5656"/>
                    </a:moveTo>
                    <a:lnTo>
                      <a:pt x="12436" y="5656"/>
                    </a:lnTo>
                    <a:cubicBezTo>
                      <a:pt x="12437" y="5658"/>
                      <a:pt x="12439" y="5660"/>
                      <a:pt x="12440" y="5661"/>
                    </a:cubicBezTo>
                    <a:lnTo>
                      <a:pt x="12440" y="5661"/>
                    </a:lnTo>
                    <a:cubicBezTo>
                      <a:pt x="12438" y="5660"/>
                      <a:pt x="12437" y="5659"/>
                      <a:pt x="12436" y="5656"/>
                    </a:cubicBezTo>
                    <a:close/>
                    <a:moveTo>
                      <a:pt x="13678" y="16082"/>
                    </a:moveTo>
                    <a:cubicBezTo>
                      <a:pt x="13812" y="16183"/>
                      <a:pt x="13846" y="16183"/>
                      <a:pt x="13947" y="16183"/>
                    </a:cubicBezTo>
                    <a:cubicBezTo>
                      <a:pt x="14081" y="16217"/>
                      <a:pt x="14182" y="16217"/>
                      <a:pt x="14283" y="16250"/>
                    </a:cubicBezTo>
                    <a:cubicBezTo>
                      <a:pt x="14484" y="16351"/>
                      <a:pt x="14686" y="16452"/>
                      <a:pt x="14854" y="16620"/>
                    </a:cubicBezTo>
                    <a:cubicBezTo>
                      <a:pt x="15224" y="16922"/>
                      <a:pt x="15593" y="17258"/>
                      <a:pt x="15862" y="17628"/>
                    </a:cubicBezTo>
                    <a:cubicBezTo>
                      <a:pt x="15492" y="17762"/>
                      <a:pt x="15156" y="17897"/>
                      <a:pt x="14787" y="17930"/>
                    </a:cubicBezTo>
                    <a:cubicBezTo>
                      <a:pt x="14636" y="17947"/>
                      <a:pt x="14484" y="17956"/>
                      <a:pt x="14333" y="17956"/>
                    </a:cubicBezTo>
                    <a:cubicBezTo>
                      <a:pt x="14182" y="17956"/>
                      <a:pt x="14031" y="17947"/>
                      <a:pt x="13879" y="17930"/>
                    </a:cubicBezTo>
                    <a:cubicBezTo>
                      <a:pt x="13711" y="17897"/>
                      <a:pt x="13543" y="17863"/>
                      <a:pt x="13443" y="17796"/>
                    </a:cubicBezTo>
                    <a:cubicBezTo>
                      <a:pt x="13342" y="17762"/>
                      <a:pt x="13308" y="17729"/>
                      <a:pt x="13207" y="17662"/>
                    </a:cubicBezTo>
                    <a:lnTo>
                      <a:pt x="13106" y="17561"/>
                    </a:lnTo>
                    <a:cubicBezTo>
                      <a:pt x="13039" y="17494"/>
                      <a:pt x="13039" y="17460"/>
                      <a:pt x="13006" y="17426"/>
                    </a:cubicBezTo>
                    <a:cubicBezTo>
                      <a:pt x="13006" y="17393"/>
                      <a:pt x="12972" y="17326"/>
                      <a:pt x="12972" y="17258"/>
                    </a:cubicBezTo>
                    <a:lnTo>
                      <a:pt x="12972" y="17057"/>
                    </a:lnTo>
                    <a:lnTo>
                      <a:pt x="13106" y="16653"/>
                    </a:lnTo>
                    <a:cubicBezTo>
                      <a:pt x="13140" y="16586"/>
                      <a:pt x="13174" y="16452"/>
                      <a:pt x="13275" y="16385"/>
                    </a:cubicBezTo>
                    <a:cubicBezTo>
                      <a:pt x="13308" y="16317"/>
                      <a:pt x="13342" y="16250"/>
                      <a:pt x="13443" y="16217"/>
                    </a:cubicBezTo>
                    <a:cubicBezTo>
                      <a:pt x="13476" y="16183"/>
                      <a:pt x="13510" y="16183"/>
                      <a:pt x="13543" y="16116"/>
                    </a:cubicBezTo>
                    <a:cubicBezTo>
                      <a:pt x="13611" y="16116"/>
                      <a:pt x="13644" y="16082"/>
                      <a:pt x="13678" y="16082"/>
                    </a:cubicBezTo>
                    <a:close/>
                    <a:moveTo>
                      <a:pt x="1512" y="29760"/>
                    </a:moveTo>
                    <a:lnTo>
                      <a:pt x="1512" y="29760"/>
                    </a:lnTo>
                    <a:cubicBezTo>
                      <a:pt x="1505" y="29777"/>
                      <a:pt x="1498" y="29795"/>
                      <a:pt x="1491" y="29812"/>
                    </a:cubicBezTo>
                    <a:lnTo>
                      <a:pt x="1491" y="29812"/>
                    </a:lnTo>
                    <a:cubicBezTo>
                      <a:pt x="1503" y="29801"/>
                      <a:pt x="1512" y="29785"/>
                      <a:pt x="1512" y="29760"/>
                    </a:cubicBezTo>
                    <a:close/>
                    <a:moveTo>
                      <a:pt x="10717" y="1"/>
                    </a:moveTo>
                    <a:cubicBezTo>
                      <a:pt x="10574" y="1"/>
                      <a:pt x="10479" y="111"/>
                      <a:pt x="10452" y="220"/>
                    </a:cubicBezTo>
                    <a:cubicBezTo>
                      <a:pt x="10317" y="624"/>
                      <a:pt x="10250" y="1094"/>
                      <a:pt x="10183" y="1497"/>
                    </a:cubicBezTo>
                    <a:cubicBezTo>
                      <a:pt x="10149" y="1934"/>
                      <a:pt x="10183" y="2337"/>
                      <a:pt x="10284" y="2741"/>
                    </a:cubicBezTo>
                    <a:cubicBezTo>
                      <a:pt x="10418" y="3514"/>
                      <a:pt x="10754" y="4253"/>
                      <a:pt x="11124" y="4925"/>
                    </a:cubicBezTo>
                    <a:cubicBezTo>
                      <a:pt x="11527" y="5631"/>
                      <a:pt x="12098" y="6303"/>
                      <a:pt x="12636" y="6941"/>
                    </a:cubicBezTo>
                    <a:lnTo>
                      <a:pt x="14384" y="8823"/>
                    </a:lnTo>
                    <a:cubicBezTo>
                      <a:pt x="15089" y="9495"/>
                      <a:pt x="15728" y="10201"/>
                      <a:pt x="16333" y="10974"/>
                    </a:cubicBezTo>
                    <a:cubicBezTo>
                      <a:pt x="16770" y="11512"/>
                      <a:pt x="17106" y="12049"/>
                      <a:pt x="17374" y="12688"/>
                    </a:cubicBezTo>
                    <a:cubicBezTo>
                      <a:pt x="17376" y="12693"/>
                      <a:pt x="17378" y="12697"/>
                      <a:pt x="17380" y="12702"/>
                    </a:cubicBezTo>
                    <a:lnTo>
                      <a:pt x="17380" y="12702"/>
                    </a:lnTo>
                    <a:cubicBezTo>
                      <a:pt x="17375" y="12695"/>
                      <a:pt x="17374" y="12688"/>
                      <a:pt x="17374" y="12688"/>
                    </a:cubicBezTo>
                    <a:lnTo>
                      <a:pt x="17374" y="12688"/>
                    </a:lnTo>
                    <a:cubicBezTo>
                      <a:pt x="17374" y="12707"/>
                      <a:pt x="17374" y="12716"/>
                      <a:pt x="17387" y="12719"/>
                    </a:cubicBezTo>
                    <a:lnTo>
                      <a:pt x="17387" y="12719"/>
                    </a:lnTo>
                    <a:cubicBezTo>
                      <a:pt x="17385" y="12713"/>
                      <a:pt x="17383" y="12708"/>
                      <a:pt x="17380" y="12702"/>
                    </a:cubicBezTo>
                    <a:lnTo>
                      <a:pt x="17380" y="12702"/>
                    </a:lnTo>
                    <a:cubicBezTo>
                      <a:pt x="17387" y="12711"/>
                      <a:pt x="17404" y="12722"/>
                      <a:pt x="17442" y="12722"/>
                    </a:cubicBezTo>
                    <a:cubicBezTo>
                      <a:pt x="17413" y="12722"/>
                      <a:pt x="17397" y="12722"/>
                      <a:pt x="17387" y="12719"/>
                    </a:cubicBezTo>
                    <a:lnTo>
                      <a:pt x="17387" y="12719"/>
                    </a:lnTo>
                    <a:cubicBezTo>
                      <a:pt x="17549" y="13115"/>
                      <a:pt x="17679" y="13574"/>
                      <a:pt x="17744" y="14032"/>
                    </a:cubicBezTo>
                    <a:lnTo>
                      <a:pt x="17744" y="13931"/>
                    </a:lnTo>
                    <a:cubicBezTo>
                      <a:pt x="17811" y="14368"/>
                      <a:pt x="17811" y="14772"/>
                      <a:pt x="17744" y="15208"/>
                    </a:cubicBezTo>
                    <a:cubicBezTo>
                      <a:pt x="17710" y="15578"/>
                      <a:pt x="17610" y="15948"/>
                      <a:pt x="17475" y="16351"/>
                    </a:cubicBezTo>
                    <a:cubicBezTo>
                      <a:pt x="17374" y="16519"/>
                      <a:pt x="17307" y="16620"/>
                      <a:pt x="17206" y="16754"/>
                    </a:cubicBezTo>
                    <a:cubicBezTo>
                      <a:pt x="17072" y="16922"/>
                      <a:pt x="16904" y="17057"/>
                      <a:pt x="16736" y="17225"/>
                    </a:cubicBezTo>
                    <a:cubicBezTo>
                      <a:pt x="16669" y="17258"/>
                      <a:pt x="16635" y="17292"/>
                      <a:pt x="16534" y="17393"/>
                    </a:cubicBezTo>
                    <a:cubicBezTo>
                      <a:pt x="16400" y="17225"/>
                      <a:pt x="16299" y="17057"/>
                      <a:pt x="16131" y="16889"/>
                    </a:cubicBezTo>
                    <a:cubicBezTo>
                      <a:pt x="15829" y="16553"/>
                      <a:pt x="15492" y="16250"/>
                      <a:pt x="15123" y="16015"/>
                    </a:cubicBezTo>
                    <a:cubicBezTo>
                      <a:pt x="14820" y="15780"/>
                      <a:pt x="14484" y="15612"/>
                      <a:pt x="14115" y="15544"/>
                    </a:cubicBezTo>
                    <a:cubicBezTo>
                      <a:pt x="14042" y="15537"/>
                      <a:pt x="13968" y="15533"/>
                      <a:pt x="13894" y="15533"/>
                    </a:cubicBezTo>
                    <a:cubicBezTo>
                      <a:pt x="13623" y="15533"/>
                      <a:pt x="13344" y="15588"/>
                      <a:pt x="13106" y="15746"/>
                    </a:cubicBezTo>
                    <a:cubicBezTo>
                      <a:pt x="12770" y="16015"/>
                      <a:pt x="12569" y="16385"/>
                      <a:pt x="12434" y="16754"/>
                    </a:cubicBezTo>
                    <a:cubicBezTo>
                      <a:pt x="12300" y="17090"/>
                      <a:pt x="12300" y="17460"/>
                      <a:pt x="12434" y="17762"/>
                    </a:cubicBezTo>
                    <a:cubicBezTo>
                      <a:pt x="12569" y="18065"/>
                      <a:pt x="12770" y="18300"/>
                      <a:pt x="13073" y="18468"/>
                    </a:cubicBezTo>
                    <a:cubicBezTo>
                      <a:pt x="13342" y="18636"/>
                      <a:pt x="13745" y="18737"/>
                      <a:pt x="14047" y="18737"/>
                    </a:cubicBezTo>
                    <a:cubicBezTo>
                      <a:pt x="14148" y="18745"/>
                      <a:pt x="14249" y="18750"/>
                      <a:pt x="14349" y="18750"/>
                    </a:cubicBezTo>
                    <a:cubicBezTo>
                      <a:pt x="14650" y="18750"/>
                      <a:pt x="14946" y="18712"/>
                      <a:pt x="15224" y="18636"/>
                    </a:cubicBezTo>
                    <a:cubicBezTo>
                      <a:pt x="15627" y="18569"/>
                      <a:pt x="15997" y="18435"/>
                      <a:pt x="16366" y="18267"/>
                    </a:cubicBezTo>
                    <a:cubicBezTo>
                      <a:pt x="16501" y="18535"/>
                      <a:pt x="16669" y="18737"/>
                      <a:pt x="16736" y="18972"/>
                    </a:cubicBezTo>
                    <a:cubicBezTo>
                      <a:pt x="16837" y="19207"/>
                      <a:pt x="16904" y="19376"/>
                      <a:pt x="16904" y="19577"/>
                    </a:cubicBezTo>
                    <a:cubicBezTo>
                      <a:pt x="16904" y="19779"/>
                      <a:pt x="16904" y="19980"/>
                      <a:pt x="16870" y="20216"/>
                    </a:cubicBezTo>
                    <a:cubicBezTo>
                      <a:pt x="16837" y="20451"/>
                      <a:pt x="16803" y="20720"/>
                      <a:pt x="16669" y="20955"/>
                    </a:cubicBezTo>
                    <a:cubicBezTo>
                      <a:pt x="16568" y="21123"/>
                      <a:pt x="16501" y="21291"/>
                      <a:pt x="16366" y="21459"/>
                    </a:cubicBezTo>
                    <a:cubicBezTo>
                      <a:pt x="16232" y="21627"/>
                      <a:pt x="16131" y="21762"/>
                      <a:pt x="15963" y="21896"/>
                    </a:cubicBezTo>
                    <a:cubicBezTo>
                      <a:pt x="15728" y="22064"/>
                      <a:pt x="15492" y="22165"/>
                      <a:pt x="15190" y="22299"/>
                    </a:cubicBezTo>
                    <a:cubicBezTo>
                      <a:pt x="14686" y="22501"/>
                      <a:pt x="14148" y="22635"/>
                      <a:pt x="13611" y="22669"/>
                    </a:cubicBezTo>
                    <a:cubicBezTo>
                      <a:pt x="12703" y="22803"/>
                      <a:pt x="11796" y="22803"/>
                      <a:pt x="10922" y="22837"/>
                    </a:cubicBezTo>
                    <a:cubicBezTo>
                      <a:pt x="10452" y="22904"/>
                      <a:pt x="9948" y="22938"/>
                      <a:pt x="9477" y="22971"/>
                    </a:cubicBezTo>
                    <a:cubicBezTo>
                      <a:pt x="8839" y="23039"/>
                      <a:pt x="8267" y="23173"/>
                      <a:pt x="7662" y="23341"/>
                    </a:cubicBezTo>
                    <a:cubicBezTo>
                      <a:pt x="6486" y="23677"/>
                      <a:pt x="5411" y="24215"/>
                      <a:pt x="4403" y="24954"/>
                    </a:cubicBezTo>
                    <a:cubicBezTo>
                      <a:pt x="3394" y="25660"/>
                      <a:pt x="2554" y="26534"/>
                      <a:pt x="1849" y="27542"/>
                    </a:cubicBezTo>
                    <a:cubicBezTo>
                      <a:pt x="1445" y="28046"/>
                      <a:pt x="1176" y="28583"/>
                      <a:pt x="908" y="29188"/>
                    </a:cubicBezTo>
                    <a:cubicBezTo>
                      <a:pt x="672" y="29760"/>
                      <a:pt x="437" y="30365"/>
                      <a:pt x="269" y="31003"/>
                    </a:cubicBezTo>
                    <a:cubicBezTo>
                      <a:pt x="34" y="31910"/>
                      <a:pt x="0" y="32885"/>
                      <a:pt x="235" y="33792"/>
                    </a:cubicBezTo>
                    <a:cubicBezTo>
                      <a:pt x="706" y="35405"/>
                      <a:pt x="2117" y="36447"/>
                      <a:pt x="3394" y="37422"/>
                    </a:cubicBezTo>
                    <a:cubicBezTo>
                      <a:pt x="3462" y="37489"/>
                      <a:pt x="3562" y="37556"/>
                      <a:pt x="3630" y="37623"/>
                    </a:cubicBezTo>
                    <a:lnTo>
                      <a:pt x="3596" y="37590"/>
                    </a:lnTo>
                    <a:lnTo>
                      <a:pt x="3596" y="37590"/>
                    </a:lnTo>
                    <a:cubicBezTo>
                      <a:pt x="4470" y="38262"/>
                      <a:pt x="5310" y="38968"/>
                      <a:pt x="5982" y="39841"/>
                    </a:cubicBezTo>
                    <a:cubicBezTo>
                      <a:pt x="6385" y="40345"/>
                      <a:pt x="6721" y="40917"/>
                      <a:pt x="6923" y="41454"/>
                    </a:cubicBezTo>
                    <a:cubicBezTo>
                      <a:pt x="7125" y="41992"/>
                      <a:pt x="7293" y="42496"/>
                      <a:pt x="7326" y="43101"/>
                    </a:cubicBezTo>
                    <a:cubicBezTo>
                      <a:pt x="7427" y="43706"/>
                      <a:pt x="7427" y="44311"/>
                      <a:pt x="7326" y="44949"/>
                    </a:cubicBezTo>
                    <a:lnTo>
                      <a:pt x="7326" y="44849"/>
                    </a:lnTo>
                    <a:cubicBezTo>
                      <a:pt x="7259" y="45554"/>
                      <a:pt x="7057" y="46226"/>
                      <a:pt x="6789" y="46899"/>
                    </a:cubicBezTo>
                    <a:cubicBezTo>
                      <a:pt x="6419" y="47739"/>
                      <a:pt x="5948" y="48545"/>
                      <a:pt x="5411" y="49318"/>
                    </a:cubicBezTo>
                    <a:cubicBezTo>
                      <a:pt x="4739" y="50192"/>
                      <a:pt x="3932" y="50931"/>
                      <a:pt x="3092" y="51603"/>
                    </a:cubicBezTo>
                    <a:cubicBezTo>
                      <a:pt x="2857" y="51839"/>
                      <a:pt x="2554" y="52040"/>
                      <a:pt x="2252" y="52208"/>
                    </a:cubicBezTo>
                    <a:cubicBezTo>
                      <a:pt x="2084" y="52275"/>
                      <a:pt x="2050" y="52511"/>
                      <a:pt x="2117" y="52679"/>
                    </a:cubicBezTo>
                    <a:cubicBezTo>
                      <a:pt x="2180" y="52784"/>
                      <a:pt x="2296" y="52836"/>
                      <a:pt x="2407" y="52836"/>
                    </a:cubicBezTo>
                    <a:cubicBezTo>
                      <a:pt x="2473" y="52836"/>
                      <a:pt x="2537" y="52817"/>
                      <a:pt x="2588" y="52780"/>
                    </a:cubicBezTo>
                    <a:cubicBezTo>
                      <a:pt x="3697" y="52074"/>
                      <a:pt x="4638" y="51234"/>
                      <a:pt x="5478" y="50259"/>
                    </a:cubicBezTo>
                    <a:cubicBezTo>
                      <a:pt x="5915" y="49755"/>
                      <a:pt x="6285" y="49251"/>
                      <a:pt x="6654" y="48680"/>
                    </a:cubicBezTo>
                    <a:cubicBezTo>
                      <a:pt x="6990" y="48142"/>
                      <a:pt x="7293" y="47537"/>
                      <a:pt x="7562" y="46966"/>
                    </a:cubicBezTo>
                    <a:cubicBezTo>
                      <a:pt x="7998" y="45790"/>
                      <a:pt x="8234" y="44513"/>
                      <a:pt x="8099" y="43269"/>
                    </a:cubicBezTo>
                    <a:cubicBezTo>
                      <a:pt x="7965" y="41992"/>
                      <a:pt x="7494" y="40816"/>
                      <a:pt x="6789" y="39774"/>
                    </a:cubicBezTo>
                    <a:cubicBezTo>
                      <a:pt x="6318" y="39136"/>
                      <a:pt x="5780" y="38564"/>
                      <a:pt x="5209" y="37993"/>
                    </a:cubicBezTo>
                    <a:cubicBezTo>
                      <a:pt x="4638" y="37489"/>
                      <a:pt x="4033" y="37052"/>
                      <a:pt x="3428" y="36615"/>
                    </a:cubicBezTo>
                    <a:cubicBezTo>
                      <a:pt x="3462" y="36615"/>
                      <a:pt x="3462" y="36649"/>
                      <a:pt x="3529" y="36649"/>
                    </a:cubicBezTo>
                    <a:cubicBezTo>
                      <a:pt x="2790" y="36111"/>
                      <a:pt x="2117" y="35573"/>
                      <a:pt x="1580" y="34901"/>
                    </a:cubicBezTo>
                    <a:cubicBezTo>
                      <a:pt x="1378" y="34599"/>
                      <a:pt x="1210" y="34296"/>
                      <a:pt x="1076" y="34028"/>
                    </a:cubicBezTo>
                    <a:cubicBezTo>
                      <a:pt x="941" y="33725"/>
                      <a:pt x="908" y="33456"/>
                      <a:pt x="874" y="33187"/>
                    </a:cubicBezTo>
                    <a:cubicBezTo>
                      <a:pt x="840" y="32751"/>
                      <a:pt x="840" y="32347"/>
                      <a:pt x="874" y="31944"/>
                    </a:cubicBezTo>
                    <a:cubicBezTo>
                      <a:pt x="1005" y="31222"/>
                      <a:pt x="1200" y="30533"/>
                      <a:pt x="1491" y="29812"/>
                    </a:cubicBezTo>
                    <a:lnTo>
                      <a:pt x="1491" y="29812"/>
                    </a:lnTo>
                    <a:cubicBezTo>
                      <a:pt x="1478" y="29825"/>
                      <a:pt x="1462" y="29833"/>
                      <a:pt x="1452" y="29843"/>
                    </a:cubicBezTo>
                    <a:lnTo>
                      <a:pt x="1452" y="29843"/>
                    </a:lnTo>
                    <a:cubicBezTo>
                      <a:pt x="1788" y="29044"/>
                      <a:pt x="2222" y="28343"/>
                      <a:pt x="2756" y="27643"/>
                    </a:cubicBezTo>
                    <a:cubicBezTo>
                      <a:pt x="3260" y="26970"/>
                      <a:pt x="3898" y="26366"/>
                      <a:pt x="4571" y="25828"/>
                    </a:cubicBezTo>
                    <a:cubicBezTo>
                      <a:pt x="5276" y="25290"/>
                      <a:pt x="6083" y="24820"/>
                      <a:pt x="6923" y="24484"/>
                    </a:cubicBezTo>
                    <a:cubicBezTo>
                      <a:pt x="7830" y="24114"/>
                      <a:pt x="8805" y="23845"/>
                      <a:pt x="9780" y="23711"/>
                    </a:cubicBezTo>
                    <a:lnTo>
                      <a:pt x="9813" y="23711"/>
                    </a:lnTo>
                    <a:cubicBezTo>
                      <a:pt x="10687" y="23610"/>
                      <a:pt x="11594" y="23610"/>
                      <a:pt x="12468" y="23543"/>
                    </a:cubicBezTo>
                    <a:cubicBezTo>
                      <a:pt x="13375" y="23509"/>
                      <a:pt x="14316" y="23442"/>
                      <a:pt x="15190" y="23139"/>
                    </a:cubicBezTo>
                    <a:cubicBezTo>
                      <a:pt x="15627" y="23005"/>
                      <a:pt x="15997" y="22837"/>
                      <a:pt x="16333" y="22602"/>
                    </a:cubicBezTo>
                    <a:cubicBezTo>
                      <a:pt x="16669" y="22333"/>
                      <a:pt x="16971" y="22030"/>
                      <a:pt x="17206" y="21661"/>
                    </a:cubicBezTo>
                    <a:cubicBezTo>
                      <a:pt x="17475" y="21257"/>
                      <a:pt x="17576" y="20787"/>
                      <a:pt x="17643" y="20283"/>
                    </a:cubicBezTo>
                    <a:cubicBezTo>
                      <a:pt x="17677" y="20081"/>
                      <a:pt x="17677" y="19846"/>
                      <a:pt x="17677" y="19644"/>
                    </a:cubicBezTo>
                    <a:cubicBezTo>
                      <a:pt x="17677" y="19476"/>
                      <a:pt x="17643" y="19275"/>
                      <a:pt x="17542" y="19107"/>
                    </a:cubicBezTo>
                    <a:cubicBezTo>
                      <a:pt x="17408" y="18737"/>
                      <a:pt x="17206" y="18334"/>
                      <a:pt x="17005" y="17998"/>
                    </a:cubicBezTo>
                    <a:lnTo>
                      <a:pt x="17005" y="17964"/>
                    </a:lnTo>
                    <a:cubicBezTo>
                      <a:pt x="17173" y="17830"/>
                      <a:pt x="17341" y="17729"/>
                      <a:pt x="17475" y="17594"/>
                    </a:cubicBezTo>
                    <a:cubicBezTo>
                      <a:pt x="17576" y="17460"/>
                      <a:pt x="17710" y="17292"/>
                      <a:pt x="17845" y="17124"/>
                    </a:cubicBezTo>
                    <a:cubicBezTo>
                      <a:pt x="17979" y="16956"/>
                      <a:pt x="18047" y="16788"/>
                      <a:pt x="18147" y="16586"/>
                    </a:cubicBezTo>
                    <a:cubicBezTo>
                      <a:pt x="18215" y="16385"/>
                      <a:pt x="18248" y="16217"/>
                      <a:pt x="18349" y="15981"/>
                    </a:cubicBezTo>
                    <a:cubicBezTo>
                      <a:pt x="18383" y="15780"/>
                      <a:pt x="18416" y="15544"/>
                      <a:pt x="18483" y="15309"/>
                    </a:cubicBezTo>
                    <a:cubicBezTo>
                      <a:pt x="18584" y="14536"/>
                      <a:pt x="18483" y="13730"/>
                      <a:pt x="18248" y="13024"/>
                    </a:cubicBezTo>
                    <a:cubicBezTo>
                      <a:pt x="18047" y="12352"/>
                      <a:pt x="17677" y="11680"/>
                      <a:pt x="17240" y="11075"/>
                    </a:cubicBezTo>
                    <a:cubicBezTo>
                      <a:pt x="16803" y="10436"/>
                      <a:pt x="16299" y="9832"/>
                      <a:pt x="15728" y="9227"/>
                    </a:cubicBezTo>
                    <a:cubicBezTo>
                      <a:pt x="14652" y="8050"/>
                      <a:pt x="13476" y="6975"/>
                      <a:pt x="12468" y="5698"/>
                    </a:cubicBezTo>
                    <a:cubicBezTo>
                      <a:pt x="12459" y="5686"/>
                      <a:pt x="12449" y="5674"/>
                      <a:pt x="12440" y="5661"/>
                    </a:cubicBezTo>
                    <a:lnTo>
                      <a:pt x="12440" y="5661"/>
                    </a:lnTo>
                    <a:cubicBezTo>
                      <a:pt x="12445" y="5664"/>
                      <a:pt x="12453" y="5664"/>
                      <a:pt x="12468" y="5664"/>
                    </a:cubicBezTo>
                    <a:lnTo>
                      <a:pt x="12434" y="5631"/>
                    </a:lnTo>
                    <a:lnTo>
                      <a:pt x="12434" y="5631"/>
                    </a:lnTo>
                    <a:cubicBezTo>
                      <a:pt x="12434" y="5643"/>
                      <a:pt x="12434" y="5651"/>
                      <a:pt x="12436" y="5656"/>
                    </a:cubicBezTo>
                    <a:lnTo>
                      <a:pt x="12436" y="5656"/>
                    </a:lnTo>
                    <a:cubicBezTo>
                      <a:pt x="12012" y="5097"/>
                      <a:pt x="11621" y="4505"/>
                      <a:pt x="11359" y="3850"/>
                    </a:cubicBezTo>
                    <a:cubicBezTo>
                      <a:pt x="11191" y="3446"/>
                      <a:pt x="11090" y="3010"/>
                      <a:pt x="10989" y="2539"/>
                    </a:cubicBezTo>
                    <a:cubicBezTo>
                      <a:pt x="10956" y="2136"/>
                      <a:pt x="10956" y="1699"/>
                      <a:pt x="10989" y="1296"/>
                    </a:cubicBezTo>
                    <a:cubicBezTo>
                      <a:pt x="11023" y="993"/>
                      <a:pt x="11090" y="758"/>
                      <a:pt x="11157" y="456"/>
                    </a:cubicBezTo>
                    <a:cubicBezTo>
                      <a:pt x="11191" y="287"/>
                      <a:pt x="11090" y="86"/>
                      <a:pt x="10922" y="19"/>
                    </a:cubicBezTo>
                    <a:lnTo>
                      <a:pt x="10821" y="19"/>
                    </a:lnTo>
                    <a:cubicBezTo>
                      <a:pt x="10784" y="6"/>
                      <a:pt x="10750" y="1"/>
                      <a:pt x="107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9"/>
              <p:cNvSpPr/>
              <p:nvPr/>
            </p:nvSpPr>
            <p:spPr>
              <a:xfrm>
                <a:off x="3190375" y="3050700"/>
                <a:ext cx="927550" cy="983000"/>
              </a:xfrm>
              <a:custGeom>
                <a:avLst/>
                <a:gdLst/>
                <a:ahLst/>
                <a:cxnLst/>
                <a:rect l="l" t="t" r="r" b="b"/>
                <a:pathLst>
                  <a:path w="37102" h="39320" extrusionOk="0">
                    <a:moveTo>
                      <a:pt x="26381" y="1"/>
                    </a:moveTo>
                    <a:cubicBezTo>
                      <a:pt x="25776" y="1"/>
                      <a:pt x="25205" y="68"/>
                      <a:pt x="24567" y="202"/>
                    </a:cubicBezTo>
                    <a:cubicBezTo>
                      <a:pt x="22819" y="572"/>
                      <a:pt x="21072" y="1681"/>
                      <a:pt x="19727" y="3227"/>
                    </a:cubicBezTo>
                    <a:cubicBezTo>
                      <a:pt x="18585" y="4571"/>
                      <a:pt x="17677" y="6251"/>
                      <a:pt x="17173" y="8133"/>
                    </a:cubicBezTo>
                    <a:cubicBezTo>
                      <a:pt x="16904" y="7730"/>
                      <a:pt x="16669" y="7394"/>
                      <a:pt x="16367" y="7058"/>
                    </a:cubicBezTo>
                    <a:cubicBezTo>
                      <a:pt x="15963" y="6554"/>
                      <a:pt x="15493" y="6083"/>
                      <a:pt x="14989" y="5714"/>
                    </a:cubicBezTo>
                    <a:cubicBezTo>
                      <a:pt x="14048" y="5042"/>
                      <a:pt x="13006" y="4504"/>
                      <a:pt x="11830" y="4202"/>
                    </a:cubicBezTo>
                    <a:cubicBezTo>
                      <a:pt x="11292" y="4067"/>
                      <a:pt x="10687" y="3933"/>
                      <a:pt x="10082" y="3899"/>
                    </a:cubicBezTo>
                    <a:lnTo>
                      <a:pt x="9511" y="3899"/>
                    </a:lnTo>
                    <a:cubicBezTo>
                      <a:pt x="9142" y="3899"/>
                      <a:pt x="8738" y="3933"/>
                      <a:pt x="8301" y="4000"/>
                    </a:cubicBezTo>
                    <a:cubicBezTo>
                      <a:pt x="7260" y="4101"/>
                      <a:pt x="6251" y="4437"/>
                      <a:pt x="5243" y="5008"/>
                    </a:cubicBezTo>
                    <a:cubicBezTo>
                      <a:pt x="4437" y="5411"/>
                      <a:pt x="3697" y="5983"/>
                      <a:pt x="3059" y="6722"/>
                    </a:cubicBezTo>
                    <a:cubicBezTo>
                      <a:pt x="2420" y="7394"/>
                      <a:pt x="1916" y="8133"/>
                      <a:pt x="1446" y="8974"/>
                    </a:cubicBezTo>
                    <a:cubicBezTo>
                      <a:pt x="606" y="10587"/>
                      <a:pt x="102" y="12469"/>
                      <a:pt x="34" y="14485"/>
                    </a:cubicBezTo>
                    <a:cubicBezTo>
                      <a:pt x="1" y="15426"/>
                      <a:pt x="34" y="16367"/>
                      <a:pt x="169" y="17341"/>
                    </a:cubicBezTo>
                    <a:cubicBezTo>
                      <a:pt x="303" y="18282"/>
                      <a:pt x="505" y="19190"/>
                      <a:pt x="841" y="20030"/>
                    </a:cubicBezTo>
                    <a:cubicBezTo>
                      <a:pt x="1211" y="21038"/>
                      <a:pt x="1681" y="22046"/>
                      <a:pt x="2219" y="23021"/>
                    </a:cubicBezTo>
                    <a:cubicBezTo>
                      <a:pt x="2723" y="23894"/>
                      <a:pt x="3361" y="24768"/>
                      <a:pt x="4067" y="25608"/>
                    </a:cubicBezTo>
                    <a:cubicBezTo>
                      <a:pt x="5344" y="27087"/>
                      <a:pt x="6890" y="28465"/>
                      <a:pt x="8772" y="29742"/>
                    </a:cubicBezTo>
                    <a:cubicBezTo>
                      <a:pt x="10385" y="30784"/>
                      <a:pt x="12233" y="31792"/>
                      <a:pt x="14384" y="32766"/>
                    </a:cubicBezTo>
                    <a:cubicBezTo>
                      <a:pt x="16770" y="33808"/>
                      <a:pt x="19156" y="34648"/>
                      <a:pt x="22013" y="35623"/>
                    </a:cubicBezTo>
                    <a:cubicBezTo>
                      <a:pt x="21542" y="36093"/>
                      <a:pt x="21139" y="36597"/>
                      <a:pt x="20803" y="37169"/>
                    </a:cubicBezTo>
                    <a:cubicBezTo>
                      <a:pt x="20702" y="37337"/>
                      <a:pt x="20635" y="37538"/>
                      <a:pt x="20567" y="37706"/>
                    </a:cubicBezTo>
                    <a:cubicBezTo>
                      <a:pt x="20534" y="37807"/>
                      <a:pt x="20534" y="37874"/>
                      <a:pt x="20534" y="37975"/>
                    </a:cubicBezTo>
                    <a:lnTo>
                      <a:pt x="20534" y="38311"/>
                    </a:lnTo>
                    <a:cubicBezTo>
                      <a:pt x="20534" y="38379"/>
                      <a:pt x="20567" y="38479"/>
                      <a:pt x="20567" y="38547"/>
                    </a:cubicBezTo>
                    <a:cubicBezTo>
                      <a:pt x="20635" y="38647"/>
                      <a:pt x="20668" y="38782"/>
                      <a:pt x="20702" y="38849"/>
                    </a:cubicBezTo>
                    <a:cubicBezTo>
                      <a:pt x="20803" y="38983"/>
                      <a:pt x="20870" y="39118"/>
                      <a:pt x="21004" y="39185"/>
                    </a:cubicBezTo>
                    <a:cubicBezTo>
                      <a:pt x="21072" y="39286"/>
                      <a:pt x="21206" y="39319"/>
                      <a:pt x="21340" y="39319"/>
                    </a:cubicBezTo>
                    <a:lnTo>
                      <a:pt x="21374" y="39319"/>
                    </a:lnTo>
                    <a:cubicBezTo>
                      <a:pt x="21508" y="39319"/>
                      <a:pt x="21643" y="39286"/>
                      <a:pt x="21710" y="39219"/>
                    </a:cubicBezTo>
                    <a:cubicBezTo>
                      <a:pt x="21845" y="39185"/>
                      <a:pt x="21979" y="39118"/>
                      <a:pt x="22080" y="38983"/>
                    </a:cubicBezTo>
                    <a:cubicBezTo>
                      <a:pt x="22214" y="38849"/>
                      <a:pt x="22349" y="38715"/>
                      <a:pt x="22483" y="38647"/>
                    </a:cubicBezTo>
                    <a:cubicBezTo>
                      <a:pt x="22685" y="38379"/>
                      <a:pt x="22886" y="38143"/>
                      <a:pt x="23054" y="37841"/>
                    </a:cubicBezTo>
                    <a:cubicBezTo>
                      <a:pt x="23088" y="37774"/>
                      <a:pt x="23155" y="37706"/>
                      <a:pt x="23189" y="37639"/>
                    </a:cubicBezTo>
                    <a:lnTo>
                      <a:pt x="23323" y="37874"/>
                    </a:lnTo>
                    <a:cubicBezTo>
                      <a:pt x="23424" y="38110"/>
                      <a:pt x="23659" y="38311"/>
                      <a:pt x="23861" y="38446"/>
                    </a:cubicBezTo>
                    <a:cubicBezTo>
                      <a:pt x="24096" y="38614"/>
                      <a:pt x="24432" y="38681"/>
                      <a:pt x="24768" y="38681"/>
                    </a:cubicBezTo>
                    <a:cubicBezTo>
                      <a:pt x="24936" y="38681"/>
                      <a:pt x="25071" y="38681"/>
                      <a:pt x="25239" y="38647"/>
                    </a:cubicBezTo>
                    <a:cubicBezTo>
                      <a:pt x="25440" y="38614"/>
                      <a:pt x="25676" y="38479"/>
                      <a:pt x="25877" y="38311"/>
                    </a:cubicBezTo>
                    <a:cubicBezTo>
                      <a:pt x="26045" y="38177"/>
                      <a:pt x="26180" y="37975"/>
                      <a:pt x="26280" y="37774"/>
                    </a:cubicBezTo>
                    <a:cubicBezTo>
                      <a:pt x="26381" y="37538"/>
                      <a:pt x="26415" y="37303"/>
                      <a:pt x="26381" y="37001"/>
                    </a:cubicBezTo>
                    <a:cubicBezTo>
                      <a:pt x="26381" y="36866"/>
                      <a:pt x="26348" y="36765"/>
                      <a:pt x="26280" y="36631"/>
                    </a:cubicBezTo>
                    <a:lnTo>
                      <a:pt x="26280" y="36631"/>
                    </a:lnTo>
                    <a:cubicBezTo>
                      <a:pt x="26348" y="36665"/>
                      <a:pt x="26348" y="36665"/>
                      <a:pt x="26381" y="36665"/>
                    </a:cubicBezTo>
                    <a:cubicBezTo>
                      <a:pt x="26684" y="36799"/>
                      <a:pt x="27020" y="36866"/>
                      <a:pt x="27289" y="36933"/>
                    </a:cubicBezTo>
                    <a:cubicBezTo>
                      <a:pt x="27524" y="36967"/>
                      <a:pt x="27692" y="36967"/>
                      <a:pt x="27860" y="36967"/>
                    </a:cubicBezTo>
                    <a:cubicBezTo>
                      <a:pt x="27961" y="36967"/>
                      <a:pt x="28062" y="36967"/>
                      <a:pt x="28196" y="36933"/>
                    </a:cubicBezTo>
                    <a:cubicBezTo>
                      <a:pt x="28297" y="36933"/>
                      <a:pt x="28398" y="36833"/>
                      <a:pt x="28465" y="36799"/>
                    </a:cubicBezTo>
                    <a:lnTo>
                      <a:pt x="28633" y="36631"/>
                    </a:lnTo>
                    <a:cubicBezTo>
                      <a:pt x="28700" y="36597"/>
                      <a:pt x="28700" y="36497"/>
                      <a:pt x="28734" y="36463"/>
                    </a:cubicBezTo>
                    <a:cubicBezTo>
                      <a:pt x="28767" y="36362"/>
                      <a:pt x="28767" y="36261"/>
                      <a:pt x="28734" y="36093"/>
                    </a:cubicBezTo>
                    <a:cubicBezTo>
                      <a:pt x="28734" y="36026"/>
                      <a:pt x="28700" y="35992"/>
                      <a:pt x="28700" y="35959"/>
                    </a:cubicBezTo>
                    <a:cubicBezTo>
                      <a:pt x="28633" y="35824"/>
                      <a:pt x="28566" y="35757"/>
                      <a:pt x="28532" y="35656"/>
                    </a:cubicBezTo>
                    <a:cubicBezTo>
                      <a:pt x="28263" y="35287"/>
                      <a:pt x="27860" y="35119"/>
                      <a:pt x="27557" y="35018"/>
                    </a:cubicBezTo>
                    <a:cubicBezTo>
                      <a:pt x="27121" y="34917"/>
                      <a:pt x="26684" y="34850"/>
                      <a:pt x="26280" y="34816"/>
                    </a:cubicBezTo>
                    <a:cubicBezTo>
                      <a:pt x="27894" y="33606"/>
                      <a:pt x="29372" y="32061"/>
                      <a:pt x="30750" y="30212"/>
                    </a:cubicBezTo>
                    <a:cubicBezTo>
                      <a:pt x="32128" y="28297"/>
                      <a:pt x="33405" y="26180"/>
                      <a:pt x="34413" y="23827"/>
                    </a:cubicBezTo>
                    <a:cubicBezTo>
                      <a:pt x="35320" y="21744"/>
                      <a:pt x="35993" y="19627"/>
                      <a:pt x="36463" y="17509"/>
                    </a:cubicBezTo>
                    <a:cubicBezTo>
                      <a:pt x="36665" y="16468"/>
                      <a:pt x="36833" y="15359"/>
                      <a:pt x="36967" y="14317"/>
                    </a:cubicBezTo>
                    <a:cubicBezTo>
                      <a:pt x="37102" y="13141"/>
                      <a:pt x="37102" y="12065"/>
                      <a:pt x="37001" y="10990"/>
                    </a:cubicBezTo>
                    <a:cubicBezTo>
                      <a:pt x="36933" y="10049"/>
                      <a:pt x="36765" y="9142"/>
                      <a:pt x="36530" y="8369"/>
                    </a:cubicBezTo>
                    <a:cubicBezTo>
                      <a:pt x="36463" y="8066"/>
                      <a:pt x="36329" y="7764"/>
                      <a:pt x="36194" y="7461"/>
                    </a:cubicBezTo>
                    <a:cubicBezTo>
                      <a:pt x="35993" y="6722"/>
                      <a:pt x="35656" y="6016"/>
                      <a:pt x="35287" y="5344"/>
                    </a:cubicBezTo>
                    <a:cubicBezTo>
                      <a:pt x="34816" y="4504"/>
                      <a:pt x="34178" y="3731"/>
                      <a:pt x="33472" y="3025"/>
                    </a:cubicBezTo>
                    <a:cubicBezTo>
                      <a:pt x="32666" y="2252"/>
                      <a:pt x="31758" y="1580"/>
                      <a:pt x="30649" y="1043"/>
                    </a:cubicBezTo>
                    <a:cubicBezTo>
                      <a:pt x="30145" y="807"/>
                      <a:pt x="29607" y="572"/>
                      <a:pt x="29103" y="370"/>
                    </a:cubicBezTo>
                    <a:cubicBezTo>
                      <a:pt x="28599" y="202"/>
                      <a:pt x="28095" y="68"/>
                      <a:pt x="27557" y="34"/>
                    </a:cubicBezTo>
                    <a:cubicBezTo>
                      <a:pt x="27121" y="34"/>
                      <a:pt x="26751" y="1"/>
                      <a:pt x="2638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9"/>
              <p:cNvSpPr/>
              <p:nvPr/>
            </p:nvSpPr>
            <p:spPr>
              <a:xfrm>
                <a:off x="3867550" y="3096925"/>
                <a:ext cx="215100" cy="352025"/>
              </a:xfrm>
              <a:custGeom>
                <a:avLst/>
                <a:gdLst/>
                <a:ahLst/>
                <a:cxnLst/>
                <a:rect l="l" t="t" r="r" b="b"/>
                <a:pathLst>
                  <a:path w="8604" h="14081" extrusionOk="0">
                    <a:moveTo>
                      <a:pt x="1277" y="0"/>
                    </a:moveTo>
                    <a:cubicBezTo>
                      <a:pt x="1143" y="0"/>
                      <a:pt x="1042" y="0"/>
                      <a:pt x="941" y="34"/>
                    </a:cubicBezTo>
                    <a:cubicBezTo>
                      <a:pt x="639" y="135"/>
                      <a:pt x="336" y="336"/>
                      <a:pt x="202" y="639"/>
                    </a:cubicBezTo>
                    <a:cubicBezTo>
                      <a:pt x="34" y="907"/>
                      <a:pt x="0" y="1244"/>
                      <a:pt x="101" y="1546"/>
                    </a:cubicBezTo>
                    <a:cubicBezTo>
                      <a:pt x="168" y="1815"/>
                      <a:pt x="370" y="2151"/>
                      <a:pt x="672" y="2252"/>
                    </a:cubicBezTo>
                    <a:cubicBezTo>
                      <a:pt x="1143" y="2453"/>
                      <a:pt x="1613" y="2722"/>
                      <a:pt x="2016" y="2957"/>
                    </a:cubicBezTo>
                    <a:lnTo>
                      <a:pt x="2050" y="3025"/>
                    </a:lnTo>
                    <a:cubicBezTo>
                      <a:pt x="2453" y="3226"/>
                      <a:pt x="2856" y="3495"/>
                      <a:pt x="3327" y="3798"/>
                    </a:cubicBezTo>
                    <a:cubicBezTo>
                      <a:pt x="3965" y="4268"/>
                      <a:pt x="4537" y="4873"/>
                      <a:pt x="5074" y="5545"/>
                    </a:cubicBezTo>
                    <a:cubicBezTo>
                      <a:pt x="5679" y="6284"/>
                      <a:pt x="6183" y="7091"/>
                      <a:pt x="6520" y="7897"/>
                    </a:cubicBezTo>
                    <a:cubicBezTo>
                      <a:pt x="7024" y="9040"/>
                      <a:pt x="7360" y="10216"/>
                      <a:pt x="7528" y="11292"/>
                    </a:cubicBezTo>
                    <a:cubicBezTo>
                      <a:pt x="7629" y="12165"/>
                      <a:pt x="7629" y="12938"/>
                      <a:pt x="7561" y="13644"/>
                    </a:cubicBezTo>
                    <a:cubicBezTo>
                      <a:pt x="7528" y="13812"/>
                      <a:pt x="7729" y="14014"/>
                      <a:pt x="7897" y="14081"/>
                    </a:cubicBezTo>
                    <a:lnTo>
                      <a:pt x="7998" y="14081"/>
                    </a:lnTo>
                    <a:cubicBezTo>
                      <a:pt x="8133" y="14081"/>
                      <a:pt x="8368" y="13946"/>
                      <a:pt x="8401" y="13745"/>
                    </a:cubicBezTo>
                    <a:cubicBezTo>
                      <a:pt x="8469" y="13174"/>
                      <a:pt x="8536" y="12569"/>
                      <a:pt x="8569" y="11897"/>
                    </a:cubicBezTo>
                    <a:cubicBezTo>
                      <a:pt x="8603" y="11258"/>
                      <a:pt x="8569" y="10620"/>
                      <a:pt x="8536" y="9914"/>
                    </a:cubicBezTo>
                    <a:cubicBezTo>
                      <a:pt x="8469" y="9275"/>
                      <a:pt x="8368" y="8603"/>
                      <a:pt x="8200" y="7864"/>
                    </a:cubicBezTo>
                    <a:cubicBezTo>
                      <a:pt x="8032" y="7192"/>
                      <a:pt x="7864" y="6553"/>
                      <a:pt x="7595" y="5915"/>
                    </a:cubicBezTo>
                    <a:cubicBezTo>
                      <a:pt x="7360" y="5243"/>
                      <a:pt x="7024" y="4604"/>
                      <a:pt x="6620" y="3999"/>
                    </a:cubicBezTo>
                    <a:lnTo>
                      <a:pt x="6116" y="3226"/>
                    </a:lnTo>
                    <a:cubicBezTo>
                      <a:pt x="5881" y="2890"/>
                      <a:pt x="5579" y="2554"/>
                      <a:pt x="5276" y="2218"/>
                    </a:cubicBezTo>
                    <a:cubicBezTo>
                      <a:pt x="4839" y="1714"/>
                      <a:pt x="4268" y="1244"/>
                      <a:pt x="3562" y="840"/>
                    </a:cubicBezTo>
                    <a:cubicBezTo>
                      <a:pt x="2991" y="471"/>
                      <a:pt x="2252" y="202"/>
                      <a:pt x="1512" y="34"/>
                    </a:cubicBezTo>
                    <a:cubicBezTo>
                      <a:pt x="1479" y="0"/>
                      <a:pt x="1344" y="0"/>
                      <a:pt x="12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9"/>
              <p:cNvSpPr/>
              <p:nvPr/>
            </p:nvSpPr>
            <p:spPr>
              <a:xfrm>
                <a:off x="4040600" y="3458175"/>
                <a:ext cx="42050" cy="39525"/>
              </a:xfrm>
              <a:custGeom>
                <a:avLst/>
                <a:gdLst/>
                <a:ahLst/>
                <a:cxnLst/>
                <a:rect l="l" t="t" r="r" b="b"/>
                <a:pathLst>
                  <a:path w="1682" h="1581" extrusionOk="0">
                    <a:moveTo>
                      <a:pt x="774" y="1"/>
                    </a:moveTo>
                    <a:cubicBezTo>
                      <a:pt x="572" y="1"/>
                      <a:pt x="337" y="169"/>
                      <a:pt x="236" y="269"/>
                    </a:cubicBezTo>
                    <a:cubicBezTo>
                      <a:pt x="102" y="437"/>
                      <a:pt x="1" y="673"/>
                      <a:pt x="68" y="874"/>
                    </a:cubicBezTo>
                    <a:cubicBezTo>
                      <a:pt x="102" y="1076"/>
                      <a:pt x="169" y="1278"/>
                      <a:pt x="337" y="1412"/>
                    </a:cubicBezTo>
                    <a:cubicBezTo>
                      <a:pt x="505" y="1546"/>
                      <a:pt x="707" y="1580"/>
                      <a:pt x="942" y="1580"/>
                    </a:cubicBezTo>
                    <a:cubicBezTo>
                      <a:pt x="1143" y="1580"/>
                      <a:pt x="1345" y="1412"/>
                      <a:pt x="1479" y="1278"/>
                    </a:cubicBezTo>
                    <a:cubicBezTo>
                      <a:pt x="1614" y="1110"/>
                      <a:pt x="1681" y="908"/>
                      <a:pt x="1647" y="706"/>
                    </a:cubicBezTo>
                    <a:cubicBezTo>
                      <a:pt x="1614" y="505"/>
                      <a:pt x="1513" y="269"/>
                      <a:pt x="1345" y="169"/>
                    </a:cubicBezTo>
                    <a:cubicBezTo>
                      <a:pt x="1177" y="34"/>
                      <a:pt x="1009" y="1"/>
                      <a:pt x="7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9"/>
              <p:cNvSpPr/>
              <p:nvPr/>
            </p:nvSpPr>
            <p:spPr>
              <a:xfrm>
                <a:off x="3424775" y="3469125"/>
                <a:ext cx="109250" cy="97425"/>
              </a:xfrm>
              <a:custGeom>
                <a:avLst/>
                <a:gdLst/>
                <a:ahLst/>
                <a:cxnLst/>
                <a:rect l="l" t="t" r="r" b="b"/>
                <a:pathLst>
                  <a:path w="4370" h="3897" extrusionOk="0">
                    <a:moveTo>
                      <a:pt x="2178" y="0"/>
                    </a:moveTo>
                    <a:cubicBezTo>
                      <a:pt x="1970" y="0"/>
                      <a:pt x="1757" y="32"/>
                      <a:pt x="1547" y="100"/>
                    </a:cubicBezTo>
                    <a:cubicBezTo>
                      <a:pt x="538" y="436"/>
                      <a:pt x="1" y="1545"/>
                      <a:pt x="337" y="2587"/>
                    </a:cubicBezTo>
                    <a:cubicBezTo>
                      <a:pt x="632" y="3392"/>
                      <a:pt x="1377" y="3897"/>
                      <a:pt x="2178" y="3897"/>
                    </a:cubicBezTo>
                    <a:cubicBezTo>
                      <a:pt x="2381" y="3897"/>
                      <a:pt x="2587" y="3865"/>
                      <a:pt x="2790" y="3797"/>
                    </a:cubicBezTo>
                    <a:cubicBezTo>
                      <a:pt x="3798" y="3461"/>
                      <a:pt x="4370" y="2385"/>
                      <a:pt x="4033" y="1310"/>
                    </a:cubicBezTo>
                    <a:cubicBezTo>
                      <a:pt x="3765" y="505"/>
                      <a:pt x="3004" y="0"/>
                      <a:pt x="21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9"/>
              <p:cNvSpPr/>
              <p:nvPr/>
            </p:nvSpPr>
            <p:spPr>
              <a:xfrm>
                <a:off x="3849900" y="3370825"/>
                <a:ext cx="109250" cy="97025"/>
              </a:xfrm>
              <a:custGeom>
                <a:avLst/>
                <a:gdLst/>
                <a:ahLst/>
                <a:cxnLst/>
                <a:rect l="l" t="t" r="r" b="b"/>
                <a:pathLst>
                  <a:path w="4370" h="3881" extrusionOk="0">
                    <a:moveTo>
                      <a:pt x="2178" y="0"/>
                    </a:moveTo>
                    <a:cubicBezTo>
                      <a:pt x="1969" y="0"/>
                      <a:pt x="1756" y="33"/>
                      <a:pt x="1546" y="100"/>
                    </a:cubicBezTo>
                    <a:cubicBezTo>
                      <a:pt x="538" y="436"/>
                      <a:pt x="0" y="1512"/>
                      <a:pt x="336" y="2554"/>
                    </a:cubicBezTo>
                    <a:cubicBezTo>
                      <a:pt x="609" y="3372"/>
                      <a:pt x="1370" y="3881"/>
                      <a:pt x="2222" y="3881"/>
                    </a:cubicBezTo>
                    <a:cubicBezTo>
                      <a:pt x="2419" y="3881"/>
                      <a:pt x="2621" y="3854"/>
                      <a:pt x="2823" y="3797"/>
                    </a:cubicBezTo>
                    <a:cubicBezTo>
                      <a:pt x="3831" y="3461"/>
                      <a:pt x="4369" y="2352"/>
                      <a:pt x="4033" y="1310"/>
                    </a:cubicBezTo>
                    <a:cubicBezTo>
                      <a:pt x="3765" y="505"/>
                      <a:pt x="3004" y="0"/>
                      <a:pt x="21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9"/>
              <p:cNvSpPr/>
              <p:nvPr/>
            </p:nvSpPr>
            <p:spPr>
              <a:xfrm>
                <a:off x="3597850" y="3431300"/>
                <a:ext cx="206700" cy="155450"/>
              </a:xfrm>
              <a:custGeom>
                <a:avLst/>
                <a:gdLst/>
                <a:ahLst/>
                <a:cxnLst/>
                <a:rect l="l" t="t" r="r" b="b"/>
                <a:pathLst>
                  <a:path w="8268" h="6218" extrusionOk="0">
                    <a:moveTo>
                      <a:pt x="5377" y="3999"/>
                    </a:moveTo>
                    <a:cubicBezTo>
                      <a:pt x="5512" y="3999"/>
                      <a:pt x="5680" y="3999"/>
                      <a:pt x="5781" y="4066"/>
                    </a:cubicBezTo>
                    <a:cubicBezTo>
                      <a:pt x="6016" y="4100"/>
                      <a:pt x="6184" y="4134"/>
                      <a:pt x="6352" y="4201"/>
                    </a:cubicBezTo>
                    <a:cubicBezTo>
                      <a:pt x="6520" y="4302"/>
                      <a:pt x="6621" y="4369"/>
                      <a:pt x="6789" y="4470"/>
                    </a:cubicBezTo>
                    <a:lnTo>
                      <a:pt x="6923" y="4604"/>
                    </a:lnTo>
                    <a:cubicBezTo>
                      <a:pt x="6856" y="4671"/>
                      <a:pt x="6722" y="4772"/>
                      <a:pt x="6621" y="4907"/>
                    </a:cubicBezTo>
                    <a:cubicBezTo>
                      <a:pt x="6352" y="5108"/>
                      <a:pt x="6050" y="5310"/>
                      <a:pt x="5680" y="5478"/>
                    </a:cubicBezTo>
                    <a:cubicBezTo>
                      <a:pt x="5277" y="5646"/>
                      <a:pt x="4873" y="5780"/>
                      <a:pt x="4437" y="5848"/>
                    </a:cubicBezTo>
                    <a:cubicBezTo>
                      <a:pt x="4201" y="5881"/>
                      <a:pt x="3899" y="5881"/>
                      <a:pt x="3664" y="5881"/>
                    </a:cubicBezTo>
                    <a:cubicBezTo>
                      <a:pt x="3496" y="5881"/>
                      <a:pt x="3328" y="5881"/>
                      <a:pt x="3193" y="5848"/>
                    </a:cubicBezTo>
                    <a:cubicBezTo>
                      <a:pt x="3059" y="5848"/>
                      <a:pt x="2857" y="5814"/>
                      <a:pt x="2689" y="5780"/>
                    </a:cubicBezTo>
                    <a:cubicBezTo>
                      <a:pt x="2723" y="5680"/>
                      <a:pt x="2723" y="5612"/>
                      <a:pt x="2756" y="5512"/>
                    </a:cubicBezTo>
                    <a:cubicBezTo>
                      <a:pt x="2857" y="5343"/>
                      <a:pt x="2924" y="5175"/>
                      <a:pt x="3059" y="5041"/>
                    </a:cubicBezTo>
                    <a:cubicBezTo>
                      <a:pt x="3193" y="4907"/>
                      <a:pt x="3361" y="4772"/>
                      <a:pt x="3529" y="4604"/>
                    </a:cubicBezTo>
                    <a:cubicBezTo>
                      <a:pt x="3731" y="4436"/>
                      <a:pt x="3932" y="4302"/>
                      <a:pt x="4201" y="4201"/>
                    </a:cubicBezTo>
                    <a:cubicBezTo>
                      <a:pt x="4437" y="4100"/>
                      <a:pt x="4739" y="4066"/>
                      <a:pt x="5041" y="3999"/>
                    </a:cubicBezTo>
                    <a:close/>
                    <a:moveTo>
                      <a:pt x="6755" y="0"/>
                    </a:moveTo>
                    <a:cubicBezTo>
                      <a:pt x="6634" y="61"/>
                      <a:pt x="6538" y="73"/>
                      <a:pt x="6450" y="73"/>
                    </a:cubicBezTo>
                    <a:cubicBezTo>
                      <a:pt x="6392" y="73"/>
                      <a:pt x="6339" y="67"/>
                      <a:pt x="6285" y="67"/>
                    </a:cubicBezTo>
                    <a:cubicBezTo>
                      <a:pt x="6184" y="67"/>
                      <a:pt x="6016" y="67"/>
                      <a:pt x="5814" y="101"/>
                    </a:cubicBezTo>
                    <a:cubicBezTo>
                      <a:pt x="5714" y="135"/>
                      <a:pt x="5546" y="202"/>
                      <a:pt x="5377" y="303"/>
                    </a:cubicBezTo>
                    <a:cubicBezTo>
                      <a:pt x="5209" y="403"/>
                      <a:pt x="5075" y="538"/>
                      <a:pt x="4941" y="639"/>
                    </a:cubicBezTo>
                    <a:cubicBezTo>
                      <a:pt x="4806" y="740"/>
                      <a:pt x="4739" y="874"/>
                      <a:pt x="4605" y="975"/>
                    </a:cubicBezTo>
                    <a:cubicBezTo>
                      <a:pt x="4470" y="1109"/>
                      <a:pt x="4369" y="1277"/>
                      <a:pt x="4201" y="1378"/>
                    </a:cubicBezTo>
                    <a:cubicBezTo>
                      <a:pt x="4033" y="1479"/>
                      <a:pt x="3899" y="1580"/>
                      <a:pt x="3764" y="1647"/>
                    </a:cubicBezTo>
                    <a:cubicBezTo>
                      <a:pt x="3697" y="1714"/>
                      <a:pt x="3630" y="1714"/>
                      <a:pt x="3563" y="1748"/>
                    </a:cubicBezTo>
                    <a:lnTo>
                      <a:pt x="3529" y="1748"/>
                    </a:lnTo>
                    <a:cubicBezTo>
                      <a:pt x="3193" y="1748"/>
                      <a:pt x="2891" y="1680"/>
                      <a:pt x="2689" y="1613"/>
                    </a:cubicBezTo>
                    <a:cubicBezTo>
                      <a:pt x="2521" y="1580"/>
                      <a:pt x="2353" y="1546"/>
                      <a:pt x="2118" y="1479"/>
                    </a:cubicBezTo>
                    <a:cubicBezTo>
                      <a:pt x="2050" y="1445"/>
                      <a:pt x="1950" y="1445"/>
                      <a:pt x="1882" y="1412"/>
                    </a:cubicBezTo>
                    <a:cubicBezTo>
                      <a:pt x="1748" y="1344"/>
                      <a:pt x="1614" y="1344"/>
                      <a:pt x="1513" y="1344"/>
                    </a:cubicBezTo>
                    <a:cubicBezTo>
                      <a:pt x="1244" y="1344"/>
                      <a:pt x="1042" y="1412"/>
                      <a:pt x="874" y="1479"/>
                    </a:cubicBezTo>
                    <a:cubicBezTo>
                      <a:pt x="673" y="1580"/>
                      <a:pt x="538" y="1680"/>
                      <a:pt x="370" y="1849"/>
                    </a:cubicBezTo>
                    <a:cubicBezTo>
                      <a:pt x="101" y="2117"/>
                      <a:pt x="1" y="2487"/>
                      <a:pt x="1" y="2991"/>
                    </a:cubicBezTo>
                    <a:cubicBezTo>
                      <a:pt x="1" y="3159"/>
                      <a:pt x="1" y="3361"/>
                      <a:pt x="34" y="3630"/>
                    </a:cubicBezTo>
                    <a:cubicBezTo>
                      <a:pt x="68" y="3831"/>
                      <a:pt x="101" y="4100"/>
                      <a:pt x="236" y="4268"/>
                    </a:cubicBezTo>
                    <a:cubicBezTo>
                      <a:pt x="404" y="4604"/>
                      <a:pt x="605" y="4940"/>
                      <a:pt x="908" y="5209"/>
                    </a:cubicBezTo>
                    <a:cubicBezTo>
                      <a:pt x="1177" y="5478"/>
                      <a:pt x="1446" y="5680"/>
                      <a:pt x="1849" y="5848"/>
                    </a:cubicBezTo>
                    <a:cubicBezTo>
                      <a:pt x="2387" y="6116"/>
                      <a:pt x="3025" y="6217"/>
                      <a:pt x="3731" y="6217"/>
                    </a:cubicBezTo>
                    <a:lnTo>
                      <a:pt x="4201" y="6217"/>
                    </a:lnTo>
                    <a:cubicBezTo>
                      <a:pt x="4974" y="6150"/>
                      <a:pt x="5781" y="5881"/>
                      <a:pt x="6520" y="5512"/>
                    </a:cubicBezTo>
                    <a:cubicBezTo>
                      <a:pt x="7226" y="5108"/>
                      <a:pt x="7763" y="4503"/>
                      <a:pt x="8032" y="3831"/>
                    </a:cubicBezTo>
                    <a:cubicBezTo>
                      <a:pt x="8200" y="3495"/>
                      <a:pt x="8268" y="3092"/>
                      <a:pt x="8268" y="2655"/>
                    </a:cubicBezTo>
                    <a:cubicBezTo>
                      <a:pt x="8268" y="2185"/>
                      <a:pt x="8200" y="1748"/>
                      <a:pt x="8066" y="1311"/>
                    </a:cubicBezTo>
                    <a:cubicBezTo>
                      <a:pt x="7932" y="975"/>
                      <a:pt x="7730" y="571"/>
                      <a:pt x="7293" y="269"/>
                    </a:cubicBezTo>
                    <a:cubicBezTo>
                      <a:pt x="7125" y="135"/>
                      <a:pt x="6923" y="67"/>
                      <a:pt x="67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9" name="Google Shape;229;p9"/>
            <p:cNvSpPr/>
            <p:nvPr/>
          </p:nvSpPr>
          <p:spPr>
            <a:xfrm>
              <a:off x="6933975" y="1187700"/>
              <a:ext cx="115125" cy="56325"/>
            </a:xfrm>
            <a:custGeom>
              <a:avLst/>
              <a:gdLst/>
              <a:ahLst/>
              <a:cxnLst/>
              <a:rect l="l" t="t" r="r" b="b"/>
              <a:pathLst>
                <a:path w="4605" h="2253" extrusionOk="0">
                  <a:moveTo>
                    <a:pt x="3126" y="1"/>
                  </a:moveTo>
                  <a:cubicBezTo>
                    <a:pt x="2723" y="1"/>
                    <a:pt x="2320" y="68"/>
                    <a:pt x="1883" y="202"/>
                  </a:cubicBezTo>
                  <a:cubicBezTo>
                    <a:pt x="1412" y="337"/>
                    <a:pt x="1043" y="538"/>
                    <a:pt x="673" y="807"/>
                  </a:cubicBezTo>
                  <a:cubicBezTo>
                    <a:pt x="538" y="908"/>
                    <a:pt x="404" y="1042"/>
                    <a:pt x="270" y="1210"/>
                  </a:cubicBezTo>
                  <a:cubicBezTo>
                    <a:pt x="135" y="1378"/>
                    <a:pt x="68" y="1580"/>
                    <a:pt x="1" y="1815"/>
                  </a:cubicBezTo>
                  <a:cubicBezTo>
                    <a:pt x="1" y="1849"/>
                    <a:pt x="1" y="1916"/>
                    <a:pt x="68" y="1983"/>
                  </a:cubicBezTo>
                  <a:cubicBezTo>
                    <a:pt x="102" y="2017"/>
                    <a:pt x="135" y="2051"/>
                    <a:pt x="236" y="2084"/>
                  </a:cubicBezTo>
                  <a:cubicBezTo>
                    <a:pt x="270" y="2151"/>
                    <a:pt x="303" y="2151"/>
                    <a:pt x="337" y="2151"/>
                  </a:cubicBezTo>
                  <a:cubicBezTo>
                    <a:pt x="606" y="2219"/>
                    <a:pt x="908" y="2252"/>
                    <a:pt x="1211" y="2252"/>
                  </a:cubicBezTo>
                  <a:cubicBezTo>
                    <a:pt x="1345" y="2252"/>
                    <a:pt x="1547" y="2252"/>
                    <a:pt x="1681" y="2219"/>
                  </a:cubicBezTo>
                  <a:cubicBezTo>
                    <a:pt x="2185" y="2185"/>
                    <a:pt x="2689" y="2051"/>
                    <a:pt x="3227" y="1849"/>
                  </a:cubicBezTo>
                  <a:cubicBezTo>
                    <a:pt x="3429" y="1748"/>
                    <a:pt x="3630" y="1681"/>
                    <a:pt x="3832" y="1546"/>
                  </a:cubicBezTo>
                  <a:cubicBezTo>
                    <a:pt x="4101" y="1412"/>
                    <a:pt x="4269" y="1311"/>
                    <a:pt x="4437" y="1143"/>
                  </a:cubicBezTo>
                  <a:cubicBezTo>
                    <a:pt x="4571" y="1009"/>
                    <a:pt x="4605" y="841"/>
                    <a:pt x="4605" y="673"/>
                  </a:cubicBezTo>
                  <a:cubicBezTo>
                    <a:pt x="4605" y="572"/>
                    <a:pt x="4538" y="505"/>
                    <a:pt x="4470" y="471"/>
                  </a:cubicBezTo>
                  <a:cubicBezTo>
                    <a:pt x="4437" y="370"/>
                    <a:pt x="4336" y="337"/>
                    <a:pt x="4269" y="303"/>
                  </a:cubicBezTo>
                  <a:cubicBezTo>
                    <a:pt x="4168" y="236"/>
                    <a:pt x="4101" y="202"/>
                    <a:pt x="4033" y="202"/>
                  </a:cubicBezTo>
                  <a:cubicBezTo>
                    <a:pt x="3966" y="169"/>
                    <a:pt x="3832" y="169"/>
                    <a:pt x="3765" y="135"/>
                  </a:cubicBezTo>
                  <a:cubicBezTo>
                    <a:pt x="3563" y="34"/>
                    <a:pt x="3328" y="34"/>
                    <a:pt x="312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0" name="Google Shape;230;p9"/>
          <p:cNvSpPr/>
          <p:nvPr/>
        </p:nvSpPr>
        <p:spPr>
          <a:xfrm>
            <a:off x="-519600" y="3814668"/>
            <a:ext cx="1994602" cy="1704648"/>
          </a:xfrm>
          <a:custGeom>
            <a:avLst/>
            <a:gdLst/>
            <a:ahLst/>
            <a:cxnLst/>
            <a:rect l="l" t="t" r="r" b="b"/>
            <a:pathLst>
              <a:path w="75862" h="64834" extrusionOk="0">
                <a:moveTo>
                  <a:pt x="27486" y="0"/>
                </a:moveTo>
                <a:cubicBezTo>
                  <a:pt x="14236" y="0"/>
                  <a:pt x="1" y="11922"/>
                  <a:pt x="4464" y="32119"/>
                </a:cubicBezTo>
                <a:cubicBezTo>
                  <a:pt x="7408" y="45427"/>
                  <a:pt x="22347" y="63271"/>
                  <a:pt x="37187" y="64723"/>
                </a:cubicBezTo>
                <a:cubicBezTo>
                  <a:pt x="37950" y="64797"/>
                  <a:pt x="38755" y="64834"/>
                  <a:pt x="39593" y="64834"/>
                </a:cubicBezTo>
                <a:cubicBezTo>
                  <a:pt x="53258" y="64834"/>
                  <a:pt x="75862" y="55139"/>
                  <a:pt x="69752" y="38346"/>
                </a:cubicBezTo>
                <a:cubicBezTo>
                  <a:pt x="65972" y="27962"/>
                  <a:pt x="54255" y="28240"/>
                  <a:pt x="46358" y="22849"/>
                </a:cubicBezTo>
                <a:cubicBezTo>
                  <a:pt x="38023" y="17180"/>
                  <a:pt x="46975" y="9660"/>
                  <a:pt x="39376" y="3872"/>
                </a:cubicBezTo>
                <a:cubicBezTo>
                  <a:pt x="35961" y="1249"/>
                  <a:pt x="31775" y="0"/>
                  <a:pt x="274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9"/>
          <p:cNvSpPr/>
          <p:nvPr/>
        </p:nvSpPr>
        <p:spPr>
          <a:xfrm rot="-5400000">
            <a:off x="1063772" y="4507185"/>
            <a:ext cx="362472" cy="31963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9"/>
          <p:cNvSpPr/>
          <p:nvPr/>
        </p:nvSpPr>
        <p:spPr>
          <a:xfrm rot="-2700000">
            <a:off x="8069271" y="-492718"/>
            <a:ext cx="1402437" cy="1721733"/>
          </a:xfrm>
          <a:custGeom>
            <a:avLst/>
            <a:gdLst/>
            <a:ahLst/>
            <a:cxnLst/>
            <a:rect l="l" t="t" r="r" b="b"/>
            <a:pathLst>
              <a:path w="56098" h="68870" extrusionOk="0">
                <a:moveTo>
                  <a:pt x="27540" y="1"/>
                </a:moveTo>
                <a:cubicBezTo>
                  <a:pt x="25846" y="1"/>
                  <a:pt x="24016" y="377"/>
                  <a:pt x="22022" y="1226"/>
                </a:cubicBezTo>
                <a:cubicBezTo>
                  <a:pt x="3980" y="8924"/>
                  <a:pt x="18521" y="22730"/>
                  <a:pt x="17626" y="35302"/>
                </a:cubicBezTo>
                <a:cubicBezTo>
                  <a:pt x="16950" y="44552"/>
                  <a:pt x="1" y="49286"/>
                  <a:pt x="7799" y="60247"/>
                </a:cubicBezTo>
                <a:cubicBezTo>
                  <a:pt x="12119" y="66326"/>
                  <a:pt x="17081" y="68870"/>
                  <a:pt x="22065" y="68870"/>
                </a:cubicBezTo>
                <a:cubicBezTo>
                  <a:pt x="38955" y="68870"/>
                  <a:pt x="56098" y="39657"/>
                  <a:pt x="49355" y="19766"/>
                </a:cubicBezTo>
                <a:cubicBezTo>
                  <a:pt x="42898" y="13377"/>
                  <a:pt x="37638" y="1"/>
                  <a:pt x="2754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9"/>
          <p:cNvSpPr/>
          <p:nvPr/>
        </p:nvSpPr>
        <p:spPr>
          <a:xfrm rot="-5400000">
            <a:off x="7401502" y="4010007"/>
            <a:ext cx="232192" cy="20475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9"/>
          <p:cNvSpPr/>
          <p:nvPr/>
        </p:nvSpPr>
        <p:spPr>
          <a:xfrm rot="-5400000">
            <a:off x="7657455" y="4236950"/>
            <a:ext cx="143296" cy="12635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9"/>
          <p:cNvSpPr/>
          <p:nvPr/>
        </p:nvSpPr>
        <p:spPr>
          <a:xfrm rot="2527600">
            <a:off x="7584927" y="496776"/>
            <a:ext cx="227865" cy="593777"/>
          </a:xfrm>
          <a:custGeom>
            <a:avLst/>
            <a:gdLst/>
            <a:ahLst/>
            <a:cxnLst/>
            <a:rect l="l" t="t" r="r" b="b"/>
            <a:pathLst>
              <a:path w="10049" h="26186" extrusionOk="0">
                <a:moveTo>
                  <a:pt x="6026" y="9334"/>
                </a:moveTo>
                <a:cubicBezTo>
                  <a:pt x="6036" y="9343"/>
                  <a:pt x="6050" y="9343"/>
                  <a:pt x="6050" y="9343"/>
                </a:cubicBezTo>
                <a:cubicBezTo>
                  <a:pt x="6042" y="9340"/>
                  <a:pt x="6034" y="9337"/>
                  <a:pt x="6026" y="9334"/>
                </a:cubicBezTo>
                <a:close/>
                <a:moveTo>
                  <a:pt x="3093" y="8839"/>
                </a:moveTo>
                <a:cubicBezTo>
                  <a:pt x="3529" y="8839"/>
                  <a:pt x="3899" y="8839"/>
                  <a:pt x="4336" y="8872"/>
                </a:cubicBezTo>
                <a:cubicBezTo>
                  <a:pt x="4899" y="8972"/>
                  <a:pt x="5494" y="9136"/>
                  <a:pt x="6026" y="9334"/>
                </a:cubicBezTo>
                <a:lnTo>
                  <a:pt x="6026" y="9334"/>
                </a:lnTo>
                <a:cubicBezTo>
                  <a:pt x="6021" y="9329"/>
                  <a:pt x="6016" y="9321"/>
                  <a:pt x="6016" y="9309"/>
                </a:cubicBezTo>
                <a:lnTo>
                  <a:pt x="6016" y="9309"/>
                </a:lnTo>
                <a:cubicBezTo>
                  <a:pt x="6016" y="9309"/>
                  <a:pt x="6050" y="9309"/>
                  <a:pt x="6050" y="9343"/>
                </a:cubicBezTo>
                <a:cubicBezTo>
                  <a:pt x="6420" y="9511"/>
                  <a:pt x="6756" y="9679"/>
                  <a:pt x="7092" y="9914"/>
                </a:cubicBezTo>
                <a:cubicBezTo>
                  <a:pt x="6554" y="10351"/>
                  <a:pt x="5983" y="10654"/>
                  <a:pt x="5344" y="10922"/>
                </a:cubicBezTo>
                <a:cubicBezTo>
                  <a:pt x="4605" y="11225"/>
                  <a:pt x="3865" y="11426"/>
                  <a:pt x="3126" y="11561"/>
                </a:cubicBezTo>
                <a:cubicBezTo>
                  <a:pt x="2925" y="11578"/>
                  <a:pt x="2731" y="11586"/>
                  <a:pt x="2542" y="11586"/>
                </a:cubicBezTo>
                <a:cubicBezTo>
                  <a:pt x="2353" y="11586"/>
                  <a:pt x="2168" y="11578"/>
                  <a:pt x="1984" y="11561"/>
                </a:cubicBezTo>
                <a:lnTo>
                  <a:pt x="1479" y="11426"/>
                </a:lnTo>
                <a:cubicBezTo>
                  <a:pt x="1379" y="11393"/>
                  <a:pt x="1345" y="11359"/>
                  <a:pt x="1244" y="11292"/>
                </a:cubicBezTo>
                <a:lnTo>
                  <a:pt x="1177" y="11225"/>
                </a:lnTo>
                <a:cubicBezTo>
                  <a:pt x="1143" y="11191"/>
                  <a:pt x="1143" y="11158"/>
                  <a:pt x="1076" y="11090"/>
                </a:cubicBezTo>
                <a:cubicBezTo>
                  <a:pt x="1076" y="11057"/>
                  <a:pt x="1043" y="11023"/>
                  <a:pt x="1043" y="10956"/>
                </a:cubicBezTo>
                <a:lnTo>
                  <a:pt x="1043" y="10721"/>
                </a:lnTo>
                <a:lnTo>
                  <a:pt x="1177" y="10217"/>
                </a:lnTo>
                <a:cubicBezTo>
                  <a:pt x="1244" y="10049"/>
                  <a:pt x="1345" y="9881"/>
                  <a:pt x="1479" y="9713"/>
                </a:cubicBezTo>
                <a:lnTo>
                  <a:pt x="1849" y="9343"/>
                </a:lnTo>
                <a:cubicBezTo>
                  <a:pt x="2017" y="9208"/>
                  <a:pt x="2185" y="9141"/>
                  <a:pt x="2353" y="9040"/>
                </a:cubicBezTo>
                <a:cubicBezTo>
                  <a:pt x="2588" y="8973"/>
                  <a:pt x="2857" y="8872"/>
                  <a:pt x="3093" y="8839"/>
                </a:cubicBezTo>
                <a:close/>
                <a:moveTo>
                  <a:pt x="6722" y="15627"/>
                </a:moveTo>
                <a:cubicBezTo>
                  <a:pt x="6722" y="15627"/>
                  <a:pt x="6756" y="15627"/>
                  <a:pt x="6756" y="15694"/>
                </a:cubicBezTo>
                <a:cubicBezTo>
                  <a:pt x="6756" y="15627"/>
                  <a:pt x="6756" y="15627"/>
                  <a:pt x="6722" y="15627"/>
                </a:cubicBezTo>
                <a:close/>
                <a:moveTo>
                  <a:pt x="2992" y="15795"/>
                </a:moveTo>
                <a:cubicBezTo>
                  <a:pt x="2958" y="15795"/>
                  <a:pt x="2958" y="15795"/>
                  <a:pt x="2891" y="15862"/>
                </a:cubicBezTo>
                <a:cubicBezTo>
                  <a:pt x="2925" y="15862"/>
                  <a:pt x="2925" y="15795"/>
                  <a:pt x="2992" y="15795"/>
                </a:cubicBezTo>
                <a:close/>
                <a:moveTo>
                  <a:pt x="4370" y="15358"/>
                </a:moveTo>
                <a:cubicBezTo>
                  <a:pt x="4874" y="15358"/>
                  <a:pt x="5344" y="15358"/>
                  <a:pt x="5815" y="15392"/>
                </a:cubicBezTo>
                <a:cubicBezTo>
                  <a:pt x="6117" y="15426"/>
                  <a:pt x="6487" y="15526"/>
                  <a:pt x="6823" y="15627"/>
                </a:cubicBezTo>
                <a:cubicBezTo>
                  <a:pt x="7024" y="15728"/>
                  <a:pt x="7260" y="15862"/>
                  <a:pt x="7428" y="16030"/>
                </a:cubicBezTo>
                <a:lnTo>
                  <a:pt x="7495" y="16064"/>
                </a:lnTo>
                <a:cubicBezTo>
                  <a:pt x="7192" y="16367"/>
                  <a:pt x="6890" y="16635"/>
                  <a:pt x="6588" y="16904"/>
                </a:cubicBezTo>
                <a:cubicBezTo>
                  <a:pt x="6184" y="17240"/>
                  <a:pt x="5714" y="17475"/>
                  <a:pt x="5210" y="17711"/>
                </a:cubicBezTo>
                <a:cubicBezTo>
                  <a:pt x="4840" y="17879"/>
                  <a:pt x="4470" y="17946"/>
                  <a:pt x="4067" y="18047"/>
                </a:cubicBezTo>
                <a:cubicBezTo>
                  <a:pt x="3916" y="18064"/>
                  <a:pt x="3773" y="18072"/>
                  <a:pt x="3626" y="18072"/>
                </a:cubicBezTo>
                <a:cubicBezTo>
                  <a:pt x="3479" y="18072"/>
                  <a:pt x="3328" y="18064"/>
                  <a:pt x="3160" y="18047"/>
                </a:cubicBezTo>
                <a:cubicBezTo>
                  <a:pt x="2891" y="17980"/>
                  <a:pt x="2656" y="17912"/>
                  <a:pt x="2387" y="17812"/>
                </a:cubicBezTo>
                <a:cubicBezTo>
                  <a:pt x="2185" y="17744"/>
                  <a:pt x="2017" y="17610"/>
                  <a:pt x="1849" y="17475"/>
                </a:cubicBezTo>
                <a:cubicBezTo>
                  <a:pt x="1782" y="17408"/>
                  <a:pt x="1681" y="17375"/>
                  <a:pt x="1647" y="17274"/>
                </a:cubicBezTo>
                <a:cubicBezTo>
                  <a:pt x="1614" y="17240"/>
                  <a:pt x="1614" y="17207"/>
                  <a:pt x="1547" y="17139"/>
                </a:cubicBezTo>
                <a:cubicBezTo>
                  <a:pt x="1547" y="17106"/>
                  <a:pt x="1513" y="17072"/>
                  <a:pt x="1513" y="17039"/>
                </a:cubicBezTo>
                <a:lnTo>
                  <a:pt x="1513" y="16938"/>
                </a:lnTo>
                <a:cubicBezTo>
                  <a:pt x="1513" y="16904"/>
                  <a:pt x="1547" y="16871"/>
                  <a:pt x="1547" y="16803"/>
                </a:cubicBezTo>
                <a:cubicBezTo>
                  <a:pt x="1614" y="16736"/>
                  <a:pt x="1647" y="16703"/>
                  <a:pt x="1681" y="16602"/>
                </a:cubicBezTo>
                <a:cubicBezTo>
                  <a:pt x="1816" y="16467"/>
                  <a:pt x="1883" y="16333"/>
                  <a:pt x="2017" y="16266"/>
                </a:cubicBezTo>
                <a:cubicBezTo>
                  <a:pt x="2252" y="16064"/>
                  <a:pt x="2555" y="15930"/>
                  <a:pt x="2857" y="15762"/>
                </a:cubicBezTo>
                <a:cubicBezTo>
                  <a:pt x="3361" y="15560"/>
                  <a:pt x="3865" y="15426"/>
                  <a:pt x="4370" y="15358"/>
                </a:cubicBezTo>
                <a:close/>
                <a:moveTo>
                  <a:pt x="4370" y="1"/>
                </a:moveTo>
                <a:cubicBezTo>
                  <a:pt x="4067" y="101"/>
                  <a:pt x="3865" y="101"/>
                  <a:pt x="3597" y="135"/>
                </a:cubicBezTo>
                <a:cubicBezTo>
                  <a:pt x="3496" y="135"/>
                  <a:pt x="3361" y="169"/>
                  <a:pt x="3294" y="269"/>
                </a:cubicBezTo>
                <a:cubicBezTo>
                  <a:pt x="3193" y="337"/>
                  <a:pt x="3160" y="471"/>
                  <a:pt x="3160" y="605"/>
                </a:cubicBezTo>
                <a:cubicBezTo>
                  <a:pt x="3160" y="740"/>
                  <a:pt x="3193" y="841"/>
                  <a:pt x="3294" y="941"/>
                </a:cubicBezTo>
                <a:cubicBezTo>
                  <a:pt x="3352" y="1000"/>
                  <a:pt x="3460" y="1083"/>
                  <a:pt x="3554" y="1083"/>
                </a:cubicBezTo>
                <a:cubicBezTo>
                  <a:pt x="3568" y="1083"/>
                  <a:pt x="3583" y="1081"/>
                  <a:pt x="3597" y="1076"/>
                </a:cubicBezTo>
                <a:cubicBezTo>
                  <a:pt x="3832" y="1042"/>
                  <a:pt x="4059" y="1026"/>
                  <a:pt x="4286" y="1026"/>
                </a:cubicBezTo>
                <a:cubicBezTo>
                  <a:pt x="4512" y="1026"/>
                  <a:pt x="4739" y="1042"/>
                  <a:pt x="4974" y="1076"/>
                </a:cubicBezTo>
                <a:cubicBezTo>
                  <a:pt x="5344" y="1110"/>
                  <a:pt x="5714" y="1244"/>
                  <a:pt x="6083" y="1345"/>
                </a:cubicBezTo>
                <a:cubicBezTo>
                  <a:pt x="6420" y="1513"/>
                  <a:pt x="6756" y="1681"/>
                  <a:pt x="7058" y="1916"/>
                </a:cubicBezTo>
                <a:cubicBezTo>
                  <a:pt x="7360" y="2151"/>
                  <a:pt x="7663" y="2454"/>
                  <a:pt x="7898" y="2756"/>
                </a:cubicBezTo>
                <a:cubicBezTo>
                  <a:pt x="8201" y="3126"/>
                  <a:pt x="8402" y="3496"/>
                  <a:pt x="8570" y="3966"/>
                </a:cubicBezTo>
                <a:cubicBezTo>
                  <a:pt x="8738" y="4436"/>
                  <a:pt x="8873" y="4873"/>
                  <a:pt x="8940" y="5377"/>
                </a:cubicBezTo>
                <a:cubicBezTo>
                  <a:pt x="9041" y="5949"/>
                  <a:pt x="9041" y="6486"/>
                  <a:pt x="8940" y="7024"/>
                </a:cubicBezTo>
                <a:cubicBezTo>
                  <a:pt x="8906" y="7394"/>
                  <a:pt x="8839" y="7730"/>
                  <a:pt x="8705" y="8066"/>
                </a:cubicBezTo>
                <a:cubicBezTo>
                  <a:pt x="8570" y="8335"/>
                  <a:pt x="8402" y="8570"/>
                  <a:pt x="8234" y="8839"/>
                </a:cubicBezTo>
                <a:cubicBezTo>
                  <a:pt x="8100" y="9007"/>
                  <a:pt x="7965" y="9141"/>
                  <a:pt x="7797" y="9309"/>
                </a:cubicBezTo>
                <a:cubicBezTo>
                  <a:pt x="7495" y="9040"/>
                  <a:pt x="7092" y="8839"/>
                  <a:pt x="6688" y="8671"/>
                </a:cubicBezTo>
                <a:cubicBezTo>
                  <a:pt x="5882" y="8301"/>
                  <a:pt x="5075" y="8032"/>
                  <a:pt x="4202" y="7965"/>
                </a:cubicBezTo>
                <a:cubicBezTo>
                  <a:pt x="4017" y="7931"/>
                  <a:pt x="3832" y="7915"/>
                  <a:pt x="3643" y="7915"/>
                </a:cubicBezTo>
                <a:cubicBezTo>
                  <a:pt x="3454" y="7915"/>
                  <a:pt x="3261" y="7931"/>
                  <a:pt x="3059" y="7965"/>
                </a:cubicBezTo>
                <a:cubicBezTo>
                  <a:pt x="2857" y="7999"/>
                  <a:pt x="2689" y="7999"/>
                  <a:pt x="2488" y="8066"/>
                </a:cubicBezTo>
                <a:cubicBezTo>
                  <a:pt x="2252" y="8133"/>
                  <a:pt x="2084" y="8200"/>
                  <a:pt x="1883" y="8301"/>
                </a:cubicBezTo>
                <a:cubicBezTo>
                  <a:pt x="1547" y="8469"/>
                  <a:pt x="1244" y="8671"/>
                  <a:pt x="975" y="8906"/>
                </a:cubicBezTo>
                <a:cubicBezTo>
                  <a:pt x="673" y="9208"/>
                  <a:pt x="471" y="9578"/>
                  <a:pt x="303" y="9981"/>
                </a:cubicBezTo>
                <a:cubicBezTo>
                  <a:pt x="68" y="10519"/>
                  <a:pt x="1" y="11090"/>
                  <a:pt x="303" y="11662"/>
                </a:cubicBezTo>
                <a:cubicBezTo>
                  <a:pt x="538" y="12099"/>
                  <a:pt x="1043" y="12367"/>
                  <a:pt x="1547" y="12435"/>
                </a:cubicBezTo>
                <a:cubicBezTo>
                  <a:pt x="1827" y="12494"/>
                  <a:pt x="2113" y="12520"/>
                  <a:pt x="2400" y="12520"/>
                </a:cubicBezTo>
                <a:cubicBezTo>
                  <a:pt x="2768" y="12520"/>
                  <a:pt x="3137" y="12477"/>
                  <a:pt x="3496" y="12401"/>
                </a:cubicBezTo>
                <a:cubicBezTo>
                  <a:pt x="4202" y="12267"/>
                  <a:pt x="4874" y="12065"/>
                  <a:pt x="5546" y="11763"/>
                </a:cubicBezTo>
                <a:cubicBezTo>
                  <a:pt x="6251" y="11494"/>
                  <a:pt x="6957" y="11090"/>
                  <a:pt x="7596" y="10654"/>
                </a:cubicBezTo>
                <a:cubicBezTo>
                  <a:pt x="7697" y="10586"/>
                  <a:pt x="7730" y="10519"/>
                  <a:pt x="7797" y="10486"/>
                </a:cubicBezTo>
                <a:cubicBezTo>
                  <a:pt x="8033" y="10654"/>
                  <a:pt x="8201" y="10855"/>
                  <a:pt x="8369" y="11057"/>
                </a:cubicBezTo>
                <a:cubicBezTo>
                  <a:pt x="8469" y="11258"/>
                  <a:pt x="8604" y="11426"/>
                  <a:pt x="8738" y="11662"/>
                </a:cubicBezTo>
                <a:cubicBezTo>
                  <a:pt x="8806" y="11863"/>
                  <a:pt x="8873" y="12099"/>
                  <a:pt x="8906" y="12334"/>
                </a:cubicBezTo>
                <a:cubicBezTo>
                  <a:pt x="8940" y="12603"/>
                  <a:pt x="8940" y="12905"/>
                  <a:pt x="8906" y="13241"/>
                </a:cubicBezTo>
                <a:cubicBezTo>
                  <a:pt x="8873" y="13611"/>
                  <a:pt x="8738" y="14014"/>
                  <a:pt x="8570" y="14384"/>
                </a:cubicBezTo>
                <a:cubicBezTo>
                  <a:pt x="8402" y="14720"/>
                  <a:pt x="8234" y="15056"/>
                  <a:pt x="8033" y="15358"/>
                </a:cubicBezTo>
                <a:lnTo>
                  <a:pt x="7932" y="15258"/>
                </a:lnTo>
                <a:cubicBezTo>
                  <a:pt x="7596" y="15022"/>
                  <a:pt x="7260" y="14854"/>
                  <a:pt x="6890" y="14686"/>
                </a:cubicBezTo>
                <a:cubicBezTo>
                  <a:pt x="6520" y="14552"/>
                  <a:pt x="6083" y="14451"/>
                  <a:pt x="5714" y="14417"/>
                </a:cubicBezTo>
                <a:cubicBezTo>
                  <a:pt x="5529" y="14401"/>
                  <a:pt x="5327" y="14392"/>
                  <a:pt x="5126" y="14392"/>
                </a:cubicBezTo>
                <a:cubicBezTo>
                  <a:pt x="4924" y="14392"/>
                  <a:pt x="4722" y="14401"/>
                  <a:pt x="4538" y="14417"/>
                </a:cubicBezTo>
                <a:cubicBezTo>
                  <a:pt x="3731" y="14518"/>
                  <a:pt x="2992" y="14720"/>
                  <a:pt x="2252" y="15056"/>
                </a:cubicBezTo>
                <a:cubicBezTo>
                  <a:pt x="1715" y="15291"/>
                  <a:pt x="1143" y="15728"/>
                  <a:pt x="807" y="16232"/>
                </a:cubicBezTo>
                <a:cubicBezTo>
                  <a:pt x="673" y="16467"/>
                  <a:pt x="538" y="16736"/>
                  <a:pt x="572" y="17039"/>
                </a:cubicBezTo>
                <a:cubicBezTo>
                  <a:pt x="572" y="17375"/>
                  <a:pt x="707" y="17644"/>
                  <a:pt x="908" y="17912"/>
                </a:cubicBezTo>
                <a:cubicBezTo>
                  <a:pt x="1143" y="18148"/>
                  <a:pt x="1412" y="18383"/>
                  <a:pt x="1715" y="18551"/>
                </a:cubicBezTo>
                <a:cubicBezTo>
                  <a:pt x="2084" y="18753"/>
                  <a:pt x="2521" y="18887"/>
                  <a:pt x="2992" y="18954"/>
                </a:cubicBezTo>
                <a:cubicBezTo>
                  <a:pt x="3193" y="18988"/>
                  <a:pt x="3429" y="18988"/>
                  <a:pt x="3664" y="18988"/>
                </a:cubicBezTo>
                <a:cubicBezTo>
                  <a:pt x="3899" y="18988"/>
                  <a:pt x="4168" y="18954"/>
                  <a:pt x="4370" y="18921"/>
                </a:cubicBezTo>
                <a:cubicBezTo>
                  <a:pt x="4840" y="18820"/>
                  <a:pt x="5243" y="18719"/>
                  <a:pt x="5680" y="18484"/>
                </a:cubicBezTo>
                <a:cubicBezTo>
                  <a:pt x="6554" y="18114"/>
                  <a:pt x="7293" y="17543"/>
                  <a:pt x="7932" y="16871"/>
                </a:cubicBezTo>
                <a:lnTo>
                  <a:pt x="8100" y="16703"/>
                </a:lnTo>
                <a:cubicBezTo>
                  <a:pt x="8369" y="17039"/>
                  <a:pt x="8570" y="17375"/>
                  <a:pt x="8738" y="17744"/>
                </a:cubicBezTo>
                <a:cubicBezTo>
                  <a:pt x="8873" y="18047"/>
                  <a:pt x="8940" y="18316"/>
                  <a:pt x="8974" y="18652"/>
                </a:cubicBezTo>
                <a:cubicBezTo>
                  <a:pt x="9041" y="18954"/>
                  <a:pt x="9041" y="19257"/>
                  <a:pt x="8974" y="19559"/>
                </a:cubicBezTo>
                <a:cubicBezTo>
                  <a:pt x="8940" y="19895"/>
                  <a:pt x="8873" y="20164"/>
                  <a:pt x="8738" y="20466"/>
                </a:cubicBezTo>
                <a:cubicBezTo>
                  <a:pt x="8570" y="20903"/>
                  <a:pt x="8301" y="21273"/>
                  <a:pt x="8066" y="21609"/>
                </a:cubicBezTo>
                <a:cubicBezTo>
                  <a:pt x="7629" y="22147"/>
                  <a:pt x="7125" y="22617"/>
                  <a:pt x="6588" y="23020"/>
                </a:cubicBezTo>
                <a:cubicBezTo>
                  <a:pt x="5755" y="23653"/>
                  <a:pt x="4857" y="24187"/>
                  <a:pt x="3892" y="24621"/>
                </a:cubicBezTo>
                <a:lnTo>
                  <a:pt x="3892" y="24621"/>
                </a:lnTo>
                <a:cubicBezTo>
                  <a:pt x="3896" y="24617"/>
                  <a:pt x="3899" y="24610"/>
                  <a:pt x="3899" y="24600"/>
                </a:cubicBezTo>
                <a:cubicBezTo>
                  <a:pt x="3865" y="24600"/>
                  <a:pt x="3865" y="24634"/>
                  <a:pt x="3832" y="24634"/>
                </a:cubicBezTo>
                <a:cubicBezTo>
                  <a:pt x="3193" y="24869"/>
                  <a:pt x="2555" y="25104"/>
                  <a:pt x="1916" y="25272"/>
                </a:cubicBezTo>
                <a:cubicBezTo>
                  <a:pt x="1681" y="25306"/>
                  <a:pt x="1547" y="25608"/>
                  <a:pt x="1580" y="25843"/>
                </a:cubicBezTo>
                <a:cubicBezTo>
                  <a:pt x="1669" y="26079"/>
                  <a:pt x="1860" y="26186"/>
                  <a:pt x="2088" y="26186"/>
                </a:cubicBezTo>
                <a:cubicBezTo>
                  <a:pt x="2119" y="26186"/>
                  <a:pt x="2152" y="26184"/>
                  <a:pt x="2185" y="26179"/>
                </a:cubicBezTo>
                <a:cubicBezTo>
                  <a:pt x="3059" y="25978"/>
                  <a:pt x="3899" y="25675"/>
                  <a:pt x="4739" y="25306"/>
                </a:cubicBezTo>
                <a:cubicBezTo>
                  <a:pt x="5613" y="24869"/>
                  <a:pt x="6453" y="24365"/>
                  <a:pt x="7260" y="23760"/>
                </a:cubicBezTo>
                <a:cubicBezTo>
                  <a:pt x="8705" y="22651"/>
                  <a:pt x="9948" y="21071"/>
                  <a:pt x="9982" y="19156"/>
                </a:cubicBezTo>
                <a:cubicBezTo>
                  <a:pt x="9982" y="18148"/>
                  <a:pt x="9612" y="17240"/>
                  <a:pt x="9074" y="16400"/>
                </a:cubicBezTo>
                <a:cubicBezTo>
                  <a:pt x="8974" y="16266"/>
                  <a:pt x="8873" y="16131"/>
                  <a:pt x="8772" y="15963"/>
                </a:cubicBezTo>
                <a:cubicBezTo>
                  <a:pt x="9108" y="15526"/>
                  <a:pt x="9377" y="15022"/>
                  <a:pt x="9578" y="14518"/>
                </a:cubicBezTo>
                <a:cubicBezTo>
                  <a:pt x="9915" y="13678"/>
                  <a:pt x="9982" y="12771"/>
                  <a:pt x="9814" y="11897"/>
                </a:cubicBezTo>
                <a:cubicBezTo>
                  <a:pt x="9646" y="11158"/>
                  <a:pt x="9242" y="10519"/>
                  <a:pt x="8738" y="9981"/>
                </a:cubicBezTo>
                <a:lnTo>
                  <a:pt x="8570" y="9813"/>
                </a:lnTo>
                <a:cubicBezTo>
                  <a:pt x="8806" y="9545"/>
                  <a:pt x="9041" y="9242"/>
                  <a:pt x="9242" y="8973"/>
                </a:cubicBezTo>
                <a:cubicBezTo>
                  <a:pt x="9444" y="8671"/>
                  <a:pt x="9578" y="8335"/>
                  <a:pt x="9713" y="7999"/>
                </a:cubicBezTo>
                <a:cubicBezTo>
                  <a:pt x="9780" y="7797"/>
                  <a:pt x="9780" y="7562"/>
                  <a:pt x="9814" y="7394"/>
                </a:cubicBezTo>
                <a:lnTo>
                  <a:pt x="9948" y="6520"/>
                </a:lnTo>
                <a:cubicBezTo>
                  <a:pt x="10049" y="5478"/>
                  <a:pt x="9814" y="4436"/>
                  <a:pt x="9410" y="3462"/>
                </a:cubicBezTo>
                <a:cubicBezTo>
                  <a:pt x="8940" y="2353"/>
                  <a:pt x="8201" y="1446"/>
                  <a:pt x="7192" y="807"/>
                </a:cubicBezTo>
                <a:cubicBezTo>
                  <a:pt x="6352" y="269"/>
                  <a:pt x="5344" y="1"/>
                  <a:pt x="43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9"/>
          <p:cNvSpPr/>
          <p:nvPr/>
        </p:nvSpPr>
        <p:spPr>
          <a:xfrm rot="2871926">
            <a:off x="1206990" y="3928112"/>
            <a:ext cx="215958" cy="603648"/>
          </a:xfrm>
          <a:custGeom>
            <a:avLst/>
            <a:gdLst/>
            <a:ahLst/>
            <a:cxnLst/>
            <a:rect l="l" t="t" r="r" b="b"/>
            <a:pathLst>
              <a:path w="8638" h="24145" extrusionOk="0">
                <a:moveTo>
                  <a:pt x="4604" y="2353"/>
                </a:moveTo>
                <a:lnTo>
                  <a:pt x="4537" y="2420"/>
                </a:lnTo>
                <a:cubicBezTo>
                  <a:pt x="4537" y="2420"/>
                  <a:pt x="4604" y="2420"/>
                  <a:pt x="4604" y="2353"/>
                </a:cubicBezTo>
                <a:close/>
                <a:moveTo>
                  <a:pt x="2823" y="4134"/>
                </a:moveTo>
                <a:lnTo>
                  <a:pt x="2823" y="4134"/>
                </a:lnTo>
                <a:cubicBezTo>
                  <a:pt x="2823" y="4134"/>
                  <a:pt x="2790" y="4167"/>
                  <a:pt x="2790" y="4201"/>
                </a:cubicBezTo>
                <a:lnTo>
                  <a:pt x="2790" y="4201"/>
                </a:lnTo>
                <a:cubicBezTo>
                  <a:pt x="2790" y="4168"/>
                  <a:pt x="2823" y="4168"/>
                  <a:pt x="2823" y="4134"/>
                </a:cubicBezTo>
                <a:close/>
                <a:moveTo>
                  <a:pt x="1580" y="6218"/>
                </a:moveTo>
                <a:lnTo>
                  <a:pt x="1580" y="6218"/>
                </a:lnTo>
                <a:cubicBezTo>
                  <a:pt x="1580" y="6218"/>
                  <a:pt x="1580" y="6246"/>
                  <a:pt x="1561" y="6266"/>
                </a:cubicBezTo>
                <a:lnTo>
                  <a:pt x="1561" y="6266"/>
                </a:lnTo>
                <a:cubicBezTo>
                  <a:pt x="1572" y="6256"/>
                  <a:pt x="1580" y="6241"/>
                  <a:pt x="1580" y="6218"/>
                </a:cubicBezTo>
                <a:close/>
                <a:moveTo>
                  <a:pt x="1561" y="6266"/>
                </a:moveTo>
                <a:cubicBezTo>
                  <a:pt x="1541" y="6285"/>
                  <a:pt x="1513" y="6285"/>
                  <a:pt x="1513" y="6285"/>
                </a:cubicBezTo>
                <a:cubicBezTo>
                  <a:pt x="1536" y="6285"/>
                  <a:pt x="1551" y="6277"/>
                  <a:pt x="1561" y="6266"/>
                </a:cubicBezTo>
                <a:close/>
                <a:moveTo>
                  <a:pt x="5445" y="8536"/>
                </a:moveTo>
                <a:cubicBezTo>
                  <a:pt x="5478" y="8570"/>
                  <a:pt x="5613" y="8570"/>
                  <a:pt x="5680" y="8570"/>
                </a:cubicBezTo>
                <a:cubicBezTo>
                  <a:pt x="5781" y="8570"/>
                  <a:pt x="5814" y="8637"/>
                  <a:pt x="5881" y="8637"/>
                </a:cubicBezTo>
                <a:cubicBezTo>
                  <a:pt x="5949" y="8671"/>
                  <a:pt x="5982" y="8671"/>
                  <a:pt x="6049" y="8704"/>
                </a:cubicBezTo>
                <a:cubicBezTo>
                  <a:pt x="6117" y="8738"/>
                  <a:pt x="6184" y="8805"/>
                  <a:pt x="6217" y="8872"/>
                </a:cubicBezTo>
                <a:lnTo>
                  <a:pt x="6352" y="9141"/>
                </a:lnTo>
                <a:cubicBezTo>
                  <a:pt x="6386" y="9242"/>
                  <a:pt x="6453" y="9377"/>
                  <a:pt x="6453" y="9511"/>
                </a:cubicBezTo>
                <a:lnTo>
                  <a:pt x="6453" y="9981"/>
                </a:lnTo>
                <a:cubicBezTo>
                  <a:pt x="6386" y="10149"/>
                  <a:pt x="6352" y="10318"/>
                  <a:pt x="6318" y="10418"/>
                </a:cubicBezTo>
                <a:cubicBezTo>
                  <a:pt x="6217" y="10553"/>
                  <a:pt x="6184" y="10687"/>
                  <a:pt x="6117" y="10822"/>
                </a:cubicBezTo>
                <a:lnTo>
                  <a:pt x="5848" y="11057"/>
                </a:lnTo>
                <a:cubicBezTo>
                  <a:pt x="5713" y="11158"/>
                  <a:pt x="5613" y="11225"/>
                  <a:pt x="5478" y="11258"/>
                </a:cubicBezTo>
                <a:cubicBezTo>
                  <a:pt x="5310" y="11326"/>
                  <a:pt x="5142" y="11359"/>
                  <a:pt x="5008" y="11393"/>
                </a:cubicBezTo>
                <a:cubicBezTo>
                  <a:pt x="4890" y="11410"/>
                  <a:pt x="4764" y="11418"/>
                  <a:pt x="4630" y="11418"/>
                </a:cubicBezTo>
                <a:cubicBezTo>
                  <a:pt x="4495" y="11418"/>
                  <a:pt x="4352" y="11410"/>
                  <a:pt x="4201" y="11393"/>
                </a:cubicBezTo>
                <a:cubicBezTo>
                  <a:pt x="3798" y="11359"/>
                  <a:pt x="3428" y="11225"/>
                  <a:pt x="3025" y="11057"/>
                </a:cubicBezTo>
                <a:cubicBezTo>
                  <a:pt x="2857" y="10990"/>
                  <a:pt x="2756" y="10922"/>
                  <a:pt x="2622" y="10855"/>
                </a:cubicBezTo>
                <a:cubicBezTo>
                  <a:pt x="2689" y="10654"/>
                  <a:pt x="2823" y="10486"/>
                  <a:pt x="2958" y="10318"/>
                </a:cubicBezTo>
                <a:cubicBezTo>
                  <a:pt x="3126" y="10082"/>
                  <a:pt x="3294" y="9914"/>
                  <a:pt x="3462" y="9746"/>
                </a:cubicBezTo>
                <a:cubicBezTo>
                  <a:pt x="3663" y="9545"/>
                  <a:pt x="3865" y="9343"/>
                  <a:pt x="4134" y="9175"/>
                </a:cubicBezTo>
                <a:cubicBezTo>
                  <a:pt x="4369" y="8973"/>
                  <a:pt x="4672" y="8805"/>
                  <a:pt x="4974" y="8671"/>
                </a:cubicBezTo>
                <a:cubicBezTo>
                  <a:pt x="5109" y="8637"/>
                  <a:pt x="5277" y="8570"/>
                  <a:pt x="5445" y="8536"/>
                </a:cubicBezTo>
                <a:close/>
                <a:moveTo>
                  <a:pt x="5243" y="15090"/>
                </a:moveTo>
                <a:cubicBezTo>
                  <a:pt x="5445" y="15123"/>
                  <a:pt x="5646" y="15123"/>
                  <a:pt x="5814" y="15123"/>
                </a:cubicBezTo>
                <a:cubicBezTo>
                  <a:pt x="5881" y="15123"/>
                  <a:pt x="6016" y="15190"/>
                  <a:pt x="6117" y="15224"/>
                </a:cubicBezTo>
                <a:cubicBezTo>
                  <a:pt x="6150" y="15224"/>
                  <a:pt x="6184" y="15258"/>
                  <a:pt x="6217" y="15258"/>
                </a:cubicBezTo>
                <a:cubicBezTo>
                  <a:pt x="6217" y="15291"/>
                  <a:pt x="6184" y="15358"/>
                  <a:pt x="6150" y="15392"/>
                </a:cubicBezTo>
                <a:lnTo>
                  <a:pt x="5881" y="15627"/>
                </a:lnTo>
                <a:cubicBezTo>
                  <a:pt x="5579" y="15862"/>
                  <a:pt x="5243" y="16064"/>
                  <a:pt x="4873" y="16199"/>
                </a:cubicBezTo>
                <a:cubicBezTo>
                  <a:pt x="4571" y="16299"/>
                  <a:pt x="4336" y="16400"/>
                  <a:pt x="4033" y="16434"/>
                </a:cubicBezTo>
                <a:lnTo>
                  <a:pt x="3529" y="16434"/>
                </a:lnTo>
                <a:cubicBezTo>
                  <a:pt x="3462" y="16434"/>
                  <a:pt x="3361" y="16400"/>
                  <a:pt x="3227" y="16367"/>
                </a:cubicBezTo>
                <a:cubicBezTo>
                  <a:pt x="3227" y="16299"/>
                  <a:pt x="3294" y="16299"/>
                  <a:pt x="3294" y="16266"/>
                </a:cubicBezTo>
                <a:cubicBezTo>
                  <a:pt x="3462" y="16064"/>
                  <a:pt x="3630" y="15896"/>
                  <a:pt x="3831" y="15728"/>
                </a:cubicBezTo>
                <a:cubicBezTo>
                  <a:pt x="4033" y="15560"/>
                  <a:pt x="4302" y="15426"/>
                  <a:pt x="4537" y="15291"/>
                </a:cubicBezTo>
                <a:cubicBezTo>
                  <a:pt x="4739" y="15224"/>
                  <a:pt x="5008" y="15123"/>
                  <a:pt x="5243" y="15090"/>
                </a:cubicBezTo>
                <a:close/>
                <a:moveTo>
                  <a:pt x="4235" y="22416"/>
                </a:moveTo>
                <a:lnTo>
                  <a:pt x="4302" y="22449"/>
                </a:lnTo>
                <a:cubicBezTo>
                  <a:pt x="4302" y="22449"/>
                  <a:pt x="4235" y="22449"/>
                  <a:pt x="4235" y="22416"/>
                </a:cubicBezTo>
                <a:close/>
                <a:moveTo>
                  <a:pt x="7663" y="1"/>
                </a:moveTo>
                <a:cubicBezTo>
                  <a:pt x="7058" y="34"/>
                  <a:pt x="6352" y="236"/>
                  <a:pt x="5781" y="471"/>
                </a:cubicBezTo>
                <a:cubicBezTo>
                  <a:pt x="4873" y="841"/>
                  <a:pt x="4100" y="1345"/>
                  <a:pt x="3361" y="1983"/>
                </a:cubicBezTo>
                <a:cubicBezTo>
                  <a:pt x="2655" y="2622"/>
                  <a:pt x="2017" y="3361"/>
                  <a:pt x="1479" y="4168"/>
                </a:cubicBezTo>
                <a:cubicBezTo>
                  <a:pt x="975" y="4941"/>
                  <a:pt x="538" y="5781"/>
                  <a:pt x="303" y="6654"/>
                </a:cubicBezTo>
                <a:cubicBezTo>
                  <a:pt x="168" y="7058"/>
                  <a:pt x="101" y="7495"/>
                  <a:pt x="34" y="7965"/>
                </a:cubicBezTo>
                <a:cubicBezTo>
                  <a:pt x="0" y="8368"/>
                  <a:pt x="34" y="8805"/>
                  <a:pt x="101" y="9209"/>
                </a:cubicBezTo>
                <a:cubicBezTo>
                  <a:pt x="202" y="10015"/>
                  <a:pt x="639" y="10721"/>
                  <a:pt x="1244" y="11258"/>
                </a:cubicBezTo>
                <a:cubicBezTo>
                  <a:pt x="975" y="12031"/>
                  <a:pt x="841" y="12872"/>
                  <a:pt x="841" y="13644"/>
                </a:cubicBezTo>
                <a:cubicBezTo>
                  <a:pt x="841" y="14485"/>
                  <a:pt x="1009" y="15291"/>
                  <a:pt x="1412" y="16064"/>
                </a:cubicBezTo>
                <a:cubicBezTo>
                  <a:pt x="1513" y="16266"/>
                  <a:pt x="1647" y="16467"/>
                  <a:pt x="1815" y="16669"/>
                </a:cubicBezTo>
                <a:cubicBezTo>
                  <a:pt x="1345" y="17744"/>
                  <a:pt x="1311" y="18954"/>
                  <a:pt x="1580" y="20097"/>
                </a:cubicBezTo>
                <a:cubicBezTo>
                  <a:pt x="1681" y="20668"/>
                  <a:pt x="1950" y="21273"/>
                  <a:pt x="2286" y="21777"/>
                </a:cubicBezTo>
                <a:cubicBezTo>
                  <a:pt x="2622" y="22281"/>
                  <a:pt x="3025" y="22785"/>
                  <a:pt x="3495" y="23155"/>
                </a:cubicBezTo>
                <a:cubicBezTo>
                  <a:pt x="4033" y="23592"/>
                  <a:pt x="4638" y="23928"/>
                  <a:pt x="5277" y="24129"/>
                </a:cubicBezTo>
                <a:cubicBezTo>
                  <a:pt x="5317" y="24139"/>
                  <a:pt x="5358" y="24144"/>
                  <a:pt x="5398" y="24144"/>
                </a:cubicBezTo>
                <a:cubicBezTo>
                  <a:pt x="5631" y="24144"/>
                  <a:pt x="5863" y="23989"/>
                  <a:pt x="5949" y="23760"/>
                </a:cubicBezTo>
                <a:cubicBezTo>
                  <a:pt x="6016" y="23457"/>
                  <a:pt x="5848" y="23188"/>
                  <a:pt x="5545" y="23088"/>
                </a:cubicBezTo>
                <a:cubicBezTo>
                  <a:pt x="5445" y="23020"/>
                  <a:pt x="5344" y="22987"/>
                  <a:pt x="5209" y="22953"/>
                </a:cubicBezTo>
                <a:cubicBezTo>
                  <a:pt x="4873" y="22785"/>
                  <a:pt x="4537" y="22617"/>
                  <a:pt x="4268" y="22416"/>
                </a:cubicBezTo>
                <a:cubicBezTo>
                  <a:pt x="4204" y="22416"/>
                  <a:pt x="4201" y="22416"/>
                  <a:pt x="4201" y="22356"/>
                </a:cubicBezTo>
                <a:lnTo>
                  <a:pt x="4201" y="22356"/>
                </a:lnTo>
                <a:cubicBezTo>
                  <a:pt x="4224" y="22376"/>
                  <a:pt x="4246" y="22396"/>
                  <a:pt x="4268" y="22416"/>
                </a:cubicBezTo>
                <a:lnTo>
                  <a:pt x="4201" y="22348"/>
                </a:lnTo>
                <a:lnTo>
                  <a:pt x="4201" y="22348"/>
                </a:lnTo>
                <a:cubicBezTo>
                  <a:pt x="4201" y="22351"/>
                  <a:pt x="4201" y="22354"/>
                  <a:pt x="4201" y="22356"/>
                </a:cubicBezTo>
                <a:lnTo>
                  <a:pt x="4201" y="22356"/>
                </a:lnTo>
                <a:cubicBezTo>
                  <a:pt x="3922" y="22111"/>
                  <a:pt x="3649" y="21889"/>
                  <a:pt x="3462" y="21609"/>
                </a:cubicBezTo>
                <a:cubicBezTo>
                  <a:pt x="3193" y="21273"/>
                  <a:pt x="3025" y="20937"/>
                  <a:pt x="2857" y="20601"/>
                </a:cubicBezTo>
                <a:cubicBezTo>
                  <a:pt x="2689" y="20231"/>
                  <a:pt x="2622" y="19794"/>
                  <a:pt x="2521" y="19425"/>
                </a:cubicBezTo>
                <a:cubicBezTo>
                  <a:pt x="2487" y="19055"/>
                  <a:pt x="2487" y="18618"/>
                  <a:pt x="2521" y="18248"/>
                </a:cubicBezTo>
                <a:cubicBezTo>
                  <a:pt x="2588" y="17946"/>
                  <a:pt x="2655" y="17644"/>
                  <a:pt x="2756" y="17375"/>
                </a:cubicBezTo>
                <a:cubicBezTo>
                  <a:pt x="2857" y="17408"/>
                  <a:pt x="2991" y="17442"/>
                  <a:pt x="3092" y="17476"/>
                </a:cubicBezTo>
                <a:cubicBezTo>
                  <a:pt x="3315" y="17542"/>
                  <a:pt x="3544" y="17571"/>
                  <a:pt x="3775" y="17571"/>
                </a:cubicBezTo>
                <a:cubicBezTo>
                  <a:pt x="4483" y="17571"/>
                  <a:pt x="5206" y="17293"/>
                  <a:pt x="5814" y="16938"/>
                </a:cubicBezTo>
                <a:cubicBezTo>
                  <a:pt x="6184" y="16736"/>
                  <a:pt x="6554" y="16467"/>
                  <a:pt x="6856" y="16165"/>
                </a:cubicBezTo>
                <a:cubicBezTo>
                  <a:pt x="7125" y="15930"/>
                  <a:pt x="7293" y="15627"/>
                  <a:pt x="7293" y="15258"/>
                </a:cubicBezTo>
                <a:cubicBezTo>
                  <a:pt x="7293" y="14585"/>
                  <a:pt x="6654" y="14216"/>
                  <a:pt x="6117" y="14081"/>
                </a:cubicBezTo>
                <a:cubicBezTo>
                  <a:pt x="5935" y="14050"/>
                  <a:pt x="5756" y="14035"/>
                  <a:pt x="5578" y="14035"/>
                </a:cubicBezTo>
                <a:cubicBezTo>
                  <a:pt x="4997" y="14035"/>
                  <a:pt x="4431" y="14194"/>
                  <a:pt x="3865" y="14451"/>
                </a:cubicBezTo>
                <a:cubicBezTo>
                  <a:pt x="3294" y="14753"/>
                  <a:pt x="2790" y="15157"/>
                  <a:pt x="2420" y="15661"/>
                </a:cubicBezTo>
                <a:cubicBezTo>
                  <a:pt x="2319" y="15560"/>
                  <a:pt x="2286" y="15459"/>
                  <a:pt x="2252" y="15325"/>
                </a:cubicBezTo>
                <a:cubicBezTo>
                  <a:pt x="2118" y="15056"/>
                  <a:pt x="2017" y="14720"/>
                  <a:pt x="1983" y="14384"/>
                </a:cubicBezTo>
                <a:cubicBezTo>
                  <a:pt x="1916" y="13812"/>
                  <a:pt x="1916" y="13308"/>
                  <a:pt x="1983" y="12771"/>
                </a:cubicBezTo>
                <a:cubicBezTo>
                  <a:pt x="2017" y="12468"/>
                  <a:pt x="2084" y="12199"/>
                  <a:pt x="2151" y="11897"/>
                </a:cubicBezTo>
                <a:lnTo>
                  <a:pt x="2420" y="12031"/>
                </a:lnTo>
                <a:cubicBezTo>
                  <a:pt x="2857" y="12233"/>
                  <a:pt x="3327" y="12401"/>
                  <a:pt x="3798" y="12435"/>
                </a:cubicBezTo>
                <a:cubicBezTo>
                  <a:pt x="4001" y="12490"/>
                  <a:pt x="4225" y="12515"/>
                  <a:pt x="4447" y="12515"/>
                </a:cubicBezTo>
                <a:cubicBezTo>
                  <a:pt x="4628" y="12515"/>
                  <a:pt x="4808" y="12498"/>
                  <a:pt x="4974" y="12468"/>
                </a:cubicBezTo>
                <a:cubicBezTo>
                  <a:pt x="5344" y="12435"/>
                  <a:pt x="5680" y="12367"/>
                  <a:pt x="6016" y="12199"/>
                </a:cubicBezTo>
                <a:cubicBezTo>
                  <a:pt x="6520" y="11931"/>
                  <a:pt x="6990" y="11460"/>
                  <a:pt x="7192" y="10922"/>
                </a:cubicBezTo>
                <a:cubicBezTo>
                  <a:pt x="7226" y="10788"/>
                  <a:pt x="7326" y="10620"/>
                  <a:pt x="7360" y="10519"/>
                </a:cubicBezTo>
                <a:cubicBezTo>
                  <a:pt x="7394" y="10351"/>
                  <a:pt x="7461" y="10183"/>
                  <a:pt x="7461" y="10015"/>
                </a:cubicBezTo>
                <a:cubicBezTo>
                  <a:pt x="7495" y="9713"/>
                  <a:pt x="7461" y="9444"/>
                  <a:pt x="7394" y="9209"/>
                </a:cubicBezTo>
                <a:cubicBezTo>
                  <a:pt x="7360" y="8940"/>
                  <a:pt x="7293" y="8704"/>
                  <a:pt x="7158" y="8503"/>
                </a:cubicBezTo>
                <a:cubicBezTo>
                  <a:pt x="7024" y="8234"/>
                  <a:pt x="6822" y="8032"/>
                  <a:pt x="6621" y="7864"/>
                </a:cubicBezTo>
                <a:cubicBezTo>
                  <a:pt x="6311" y="7621"/>
                  <a:pt x="5927" y="7508"/>
                  <a:pt x="5538" y="7508"/>
                </a:cubicBezTo>
                <a:cubicBezTo>
                  <a:pt x="5337" y="7508"/>
                  <a:pt x="5135" y="7538"/>
                  <a:pt x="4940" y="7595"/>
                </a:cubicBezTo>
                <a:cubicBezTo>
                  <a:pt x="4537" y="7696"/>
                  <a:pt x="4201" y="7864"/>
                  <a:pt x="3932" y="8032"/>
                </a:cubicBezTo>
                <a:cubicBezTo>
                  <a:pt x="3495" y="8268"/>
                  <a:pt x="3126" y="8604"/>
                  <a:pt x="2790" y="8906"/>
                </a:cubicBezTo>
                <a:cubicBezTo>
                  <a:pt x="2454" y="9242"/>
                  <a:pt x="2118" y="9612"/>
                  <a:pt x="1815" y="10015"/>
                </a:cubicBezTo>
                <a:cubicBezTo>
                  <a:pt x="1782" y="10082"/>
                  <a:pt x="1748" y="10149"/>
                  <a:pt x="1681" y="10217"/>
                </a:cubicBezTo>
                <a:lnTo>
                  <a:pt x="1614" y="10149"/>
                </a:lnTo>
                <a:cubicBezTo>
                  <a:pt x="1479" y="9981"/>
                  <a:pt x="1345" y="9746"/>
                  <a:pt x="1277" y="9578"/>
                </a:cubicBezTo>
                <a:cubicBezTo>
                  <a:pt x="1177" y="9343"/>
                  <a:pt x="1109" y="9074"/>
                  <a:pt x="1076" y="8839"/>
                </a:cubicBezTo>
                <a:cubicBezTo>
                  <a:pt x="1009" y="8503"/>
                  <a:pt x="1009" y="8133"/>
                  <a:pt x="1076" y="7763"/>
                </a:cubicBezTo>
                <a:cubicBezTo>
                  <a:pt x="1143" y="7226"/>
                  <a:pt x="1311" y="6688"/>
                  <a:pt x="1513" y="6184"/>
                </a:cubicBezTo>
                <a:cubicBezTo>
                  <a:pt x="1849" y="5478"/>
                  <a:pt x="2252" y="4806"/>
                  <a:pt x="2689" y="4168"/>
                </a:cubicBezTo>
                <a:cubicBezTo>
                  <a:pt x="3193" y="3496"/>
                  <a:pt x="3798" y="2891"/>
                  <a:pt x="4470" y="2387"/>
                </a:cubicBezTo>
                <a:cubicBezTo>
                  <a:pt x="4974" y="2017"/>
                  <a:pt x="5478" y="1714"/>
                  <a:pt x="6016" y="1479"/>
                </a:cubicBezTo>
                <a:cubicBezTo>
                  <a:pt x="6386" y="1311"/>
                  <a:pt x="6822" y="1210"/>
                  <a:pt x="7192" y="1143"/>
                </a:cubicBezTo>
                <a:cubicBezTo>
                  <a:pt x="7343" y="1126"/>
                  <a:pt x="7495" y="1118"/>
                  <a:pt x="7642" y="1118"/>
                </a:cubicBezTo>
                <a:cubicBezTo>
                  <a:pt x="7789" y="1118"/>
                  <a:pt x="7931" y="1126"/>
                  <a:pt x="8066" y="1143"/>
                </a:cubicBezTo>
                <a:cubicBezTo>
                  <a:pt x="8200" y="1143"/>
                  <a:pt x="8368" y="1042"/>
                  <a:pt x="8469" y="975"/>
                </a:cubicBezTo>
                <a:cubicBezTo>
                  <a:pt x="8536" y="874"/>
                  <a:pt x="8637" y="706"/>
                  <a:pt x="8637" y="605"/>
                </a:cubicBezTo>
                <a:cubicBezTo>
                  <a:pt x="8637" y="471"/>
                  <a:pt x="8570" y="303"/>
                  <a:pt x="8469" y="236"/>
                </a:cubicBezTo>
                <a:cubicBezTo>
                  <a:pt x="8335" y="101"/>
                  <a:pt x="8234" y="101"/>
                  <a:pt x="8066" y="68"/>
                </a:cubicBezTo>
                <a:cubicBezTo>
                  <a:pt x="7965" y="68"/>
                  <a:pt x="7797" y="1"/>
                  <a:pt x="76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7" name="Google Shape;237;p9"/>
          <p:cNvGrpSpPr/>
          <p:nvPr/>
        </p:nvGrpSpPr>
        <p:grpSpPr>
          <a:xfrm>
            <a:off x="225700" y="217225"/>
            <a:ext cx="1036750" cy="512500"/>
            <a:chOff x="4028850" y="4567175"/>
            <a:chExt cx="1036750" cy="512500"/>
          </a:xfrm>
        </p:grpSpPr>
        <p:sp>
          <p:nvSpPr>
            <p:cNvPr id="238" name="Google Shape;238;p9"/>
            <p:cNvSpPr/>
            <p:nvPr/>
          </p:nvSpPr>
          <p:spPr>
            <a:xfrm>
              <a:off x="4028850" y="4567175"/>
              <a:ext cx="1035925" cy="512500"/>
            </a:xfrm>
            <a:custGeom>
              <a:avLst/>
              <a:gdLst/>
              <a:ahLst/>
              <a:cxnLst/>
              <a:rect l="l" t="t" r="r" b="b"/>
              <a:pathLst>
                <a:path w="41437" h="20500" extrusionOk="0">
                  <a:moveTo>
                    <a:pt x="16266" y="0"/>
                  </a:moveTo>
                  <a:cubicBezTo>
                    <a:pt x="15997" y="0"/>
                    <a:pt x="15728" y="0"/>
                    <a:pt x="15425" y="34"/>
                  </a:cubicBezTo>
                  <a:cubicBezTo>
                    <a:pt x="14753" y="67"/>
                    <a:pt x="14081" y="202"/>
                    <a:pt x="13409" y="336"/>
                  </a:cubicBezTo>
                  <a:cubicBezTo>
                    <a:pt x="12804" y="504"/>
                    <a:pt x="12166" y="706"/>
                    <a:pt x="11493" y="975"/>
                  </a:cubicBezTo>
                  <a:cubicBezTo>
                    <a:pt x="10889" y="1210"/>
                    <a:pt x="10317" y="1546"/>
                    <a:pt x="9746" y="1916"/>
                  </a:cubicBezTo>
                  <a:cubicBezTo>
                    <a:pt x="9208" y="2319"/>
                    <a:pt x="8704" y="2722"/>
                    <a:pt x="8200" y="3260"/>
                  </a:cubicBezTo>
                  <a:cubicBezTo>
                    <a:pt x="7158" y="4402"/>
                    <a:pt x="6453" y="5679"/>
                    <a:pt x="6150" y="6956"/>
                  </a:cubicBezTo>
                  <a:cubicBezTo>
                    <a:pt x="5982" y="7595"/>
                    <a:pt x="5982" y="8267"/>
                    <a:pt x="6083" y="8939"/>
                  </a:cubicBezTo>
                  <a:cubicBezTo>
                    <a:pt x="6150" y="9578"/>
                    <a:pt x="6352" y="10250"/>
                    <a:pt x="6688" y="10888"/>
                  </a:cubicBezTo>
                  <a:cubicBezTo>
                    <a:pt x="6789" y="11090"/>
                    <a:pt x="6923" y="11258"/>
                    <a:pt x="7024" y="11460"/>
                  </a:cubicBezTo>
                  <a:cubicBezTo>
                    <a:pt x="6923" y="11392"/>
                    <a:pt x="6755" y="11325"/>
                    <a:pt x="6486" y="11258"/>
                  </a:cubicBezTo>
                  <a:cubicBezTo>
                    <a:pt x="6150" y="11157"/>
                    <a:pt x="5781" y="11124"/>
                    <a:pt x="5444" y="11124"/>
                  </a:cubicBezTo>
                  <a:cubicBezTo>
                    <a:pt x="5243" y="11124"/>
                    <a:pt x="4974" y="11124"/>
                    <a:pt x="4739" y="11157"/>
                  </a:cubicBezTo>
                  <a:cubicBezTo>
                    <a:pt x="3563" y="11325"/>
                    <a:pt x="2454" y="11896"/>
                    <a:pt x="1546" y="12669"/>
                  </a:cubicBezTo>
                  <a:cubicBezTo>
                    <a:pt x="1109" y="13073"/>
                    <a:pt x="740" y="13577"/>
                    <a:pt x="471" y="14081"/>
                  </a:cubicBezTo>
                  <a:cubicBezTo>
                    <a:pt x="236" y="14585"/>
                    <a:pt x="68" y="15156"/>
                    <a:pt x="0" y="15761"/>
                  </a:cubicBezTo>
                  <a:cubicBezTo>
                    <a:pt x="0" y="16030"/>
                    <a:pt x="0" y="16366"/>
                    <a:pt x="68" y="16769"/>
                  </a:cubicBezTo>
                  <a:cubicBezTo>
                    <a:pt x="101" y="17139"/>
                    <a:pt x="202" y="17475"/>
                    <a:pt x="269" y="17811"/>
                  </a:cubicBezTo>
                  <a:cubicBezTo>
                    <a:pt x="437" y="18450"/>
                    <a:pt x="773" y="19021"/>
                    <a:pt x="1177" y="19559"/>
                  </a:cubicBezTo>
                  <a:cubicBezTo>
                    <a:pt x="1445" y="19895"/>
                    <a:pt x="1748" y="20197"/>
                    <a:pt x="2084" y="20466"/>
                  </a:cubicBezTo>
                  <a:lnTo>
                    <a:pt x="7293" y="20466"/>
                  </a:lnTo>
                  <a:cubicBezTo>
                    <a:pt x="14417" y="20466"/>
                    <a:pt x="21508" y="20500"/>
                    <a:pt x="28666" y="20500"/>
                  </a:cubicBezTo>
                  <a:lnTo>
                    <a:pt x="40764" y="20500"/>
                  </a:lnTo>
                  <a:cubicBezTo>
                    <a:pt x="40899" y="20365"/>
                    <a:pt x="40966" y="20298"/>
                    <a:pt x="40999" y="20163"/>
                  </a:cubicBezTo>
                  <a:cubicBezTo>
                    <a:pt x="41167" y="19861"/>
                    <a:pt x="41302" y="19525"/>
                    <a:pt x="41335" y="19155"/>
                  </a:cubicBezTo>
                  <a:cubicBezTo>
                    <a:pt x="41436" y="18618"/>
                    <a:pt x="41403" y="18046"/>
                    <a:pt x="41235" y="17542"/>
                  </a:cubicBezTo>
                  <a:cubicBezTo>
                    <a:pt x="41100" y="17105"/>
                    <a:pt x="40899" y="16635"/>
                    <a:pt x="40562" y="16265"/>
                  </a:cubicBezTo>
                  <a:cubicBezTo>
                    <a:pt x="40294" y="15929"/>
                    <a:pt x="39924" y="15593"/>
                    <a:pt x="39487" y="15257"/>
                  </a:cubicBezTo>
                  <a:cubicBezTo>
                    <a:pt x="38748" y="14753"/>
                    <a:pt x="37773" y="14350"/>
                    <a:pt x="36631" y="14148"/>
                  </a:cubicBezTo>
                  <a:cubicBezTo>
                    <a:pt x="36093" y="14014"/>
                    <a:pt x="35522" y="13980"/>
                    <a:pt x="34917" y="13980"/>
                  </a:cubicBezTo>
                  <a:cubicBezTo>
                    <a:pt x="34681" y="13980"/>
                    <a:pt x="34379" y="13980"/>
                    <a:pt x="34110" y="14014"/>
                  </a:cubicBezTo>
                  <a:cubicBezTo>
                    <a:pt x="34278" y="13846"/>
                    <a:pt x="34413" y="13644"/>
                    <a:pt x="34547" y="13342"/>
                  </a:cubicBezTo>
                  <a:cubicBezTo>
                    <a:pt x="34614" y="13140"/>
                    <a:pt x="34715" y="12905"/>
                    <a:pt x="34782" y="12569"/>
                  </a:cubicBezTo>
                  <a:cubicBezTo>
                    <a:pt x="34850" y="12266"/>
                    <a:pt x="34850" y="11964"/>
                    <a:pt x="34782" y="11628"/>
                  </a:cubicBezTo>
                  <a:cubicBezTo>
                    <a:pt x="34749" y="11392"/>
                    <a:pt x="34715" y="11090"/>
                    <a:pt x="34581" y="10787"/>
                  </a:cubicBezTo>
                  <a:cubicBezTo>
                    <a:pt x="34446" y="10485"/>
                    <a:pt x="34278" y="10216"/>
                    <a:pt x="34177" y="9981"/>
                  </a:cubicBezTo>
                  <a:cubicBezTo>
                    <a:pt x="33875" y="9477"/>
                    <a:pt x="33404" y="9040"/>
                    <a:pt x="32867" y="8637"/>
                  </a:cubicBezTo>
                  <a:cubicBezTo>
                    <a:pt x="32396" y="8301"/>
                    <a:pt x="31825" y="8065"/>
                    <a:pt x="31220" y="7897"/>
                  </a:cubicBezTo>
                  <a:cubicBezTo>
                    <a:pt x="30850" y="7797"/>
                    <a:pt x="30481" y="7763"/>
                    <a:pt x="30145" y="7763"/>
                  </a:cubicBezTo>
                  <a:cubicBezTo>
                    <a:pt x="29909" y="7763"/>
                    <a:pt x="29674" y="7763"/>
                    <a:pt x="29405" y="7797"/>
                  </a:cubicBezTo>
                  <a:cubicBezTo>
                    <a:pt x="29137" y="7864"/>
                    <a:pt x="28868" y="7931"/>
                    <a:pt x="28532" y="8065"/>
                  </a:cubicBezTo>
                  <a:cubicBezTo>
                    <a:pt x="28229" y="8200"/>
                    <a:pt x="27960" y="8368"/>
                    <a:pt x="27691" y="8603"/>
                  </a:cubicBezTo>
                  <a:cubicBezTo>
                    <a:pt x="27389" y="8906"/>
                    <a:pt x="27154" y="9242"/>
                    <a:pt x="26952" y="9578"/>
                  </a:cubicBezTo>
                  <a:lnTo>
                    <a:pt x="26818" y="9746"/>
                  </a:lnTo>
                  <a:cubicBezTo>
                    <a:pt x="26818" y="9712"/>
                    <a:pt x="26717" y="9611"/>
                    <a:pt x="26683" y="9578"/>
                  </a:cubicBezTo>
                  <a:cubicBezTo>
                    <a:pt x="26482" y="9410"/>
                    <a:pt x="26280" y="9275"/>
                    <a:pt x="26011" y="9208"/>
                  </a:cubicBezTo>
                  <a:cubicBezTo>
                    <a:pt x="25877" y="9141"/>
                    <a:pt x="25709" y="9141"/>
                    <a:pt x="25608" y="9141"/>
                  </a:cubicBezTo>
                  <a:cubicBezTo>
                    <a:pt x="25474" y="9141"/>
                    <a:pt x="25373" y="9141"/>
                    <a:pt x="25272" y="9208"/>
                  </a:cubicBezTo>
                  <a:lnTo>
                    <a:pt x="25171" y="9242"/>
                  </a:lnTo>
                  <a:cubicBezTo>
                    <a:pt x="25272" y="8805"/>
                    <a:pt x="25272" y="8368"/>
                    <a:pt x="25272" y="7897"/>
                  </a:cubicBezTo>
                  <a:cubicBezTo>
                    <a:pt x="25272" y="7225"/>
                    <a:pt x="25137" y="6553"/>
                    <a:pt x="24936" y="5881"/>
                  </a:cubicBezTo>
                  <a:cubicBezTo>
                    <a:pt x="24533" y="4570"/>
                    <a:pt x="23827" y="3361"/>
                    <a:pt x="22852" y="2386"/>
                  </a:cubicBezTo>
                  <a:cubicBezTo>
                    <a:pt x="21978" y="1512"/>
                    <a:pt x="20802" y="840"/>
                    <a:pt x="19424" y="403"/>
                  </a:cubicBezTo>
                  <a:cubicBezTo>
                    <a:pt x="18820" y="235"/>
                    <a:pt x="18215" y="134"/>
                    <a:pt x="17442" y="34"/>
                  </a:cubicBezTo>
                  <a:cubicBezTo>
                    <a:pt x="17072" y="34"/>
                    <a:pt x="16669" y="0"/>
                    <a:pt x="162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9"/>
            <p:cNvSpPr/>
            <p:nvPr/>
          </p:nvSpPr>
          <p:spPr>
            <a:xfrm>
              <a:off x="4028850" y="4567175"/>
              <a:ext cx="1036750" cy="512500"/>
            </a:xfrm>
            <a:custGeom>
              <a:avLst/>
              <a:gdLst/>
              <a:ahLst/>
              <a:cxnLst/>
              <a:rect l="l" t="t" r="r" b="b"/>
              <a:pathLst>
                <a:path w="41470" h="20500" extrusionOk="0">
                  <a:moveTo>
                    <a:pt x="14787" y="0"/>
                  </a:moveTo>
                  <a:cubicBezTo>
                    <a:pt x="14384" y="134"/>
                    <a:pt x="13880" y="202"/>
                    <a:pt x="13409" y="336"/>
                  </a:cubicBezTo>
                  <a:cubicBezTo>
                    <a:pt x="12804" y="504"/>
                    <a:pt x="12166" y="706"/>
                    <a:pt x="11493" y="975"/>
                  </a:cubicBezTo>
                  <a:cubicBezTo>
                    <a:pt x="10889" y="1210"/>
                    <a:pt x="10317" y="1546"/>
                    <a:pt x="9746" y="1916"/>
                  </a:cubicBezTo>
                  <a:cubicBezTo>
                    <a:pt x="9208" y="2252"/>
                    <a:pt x="8704" y="2722"/>
                    <a:pt x="8200" y="3260"/>
                  </a:cubicBezTo>
                  <a:cubicBezTo>
                    <a:pt x="7158" y="4402"/>
                    <a:pt x="6453" y="5679"/>
                    <a:pt x="6150" y="6956"/>
                  </a:cubicBezTo>
                  <a:cubicBezTo>
                    <a:pt x="5982" y="7595"/>
                    <a:pt x="5982" y="8267"/>
                    <a:pt x="6083" y="8939"/>
                  </a:cubicBezTo>
                  <a:cubicBezTo>
                    <a:pt x="6150" y="9578"/>
                    <a:pt x="6352" y="10250"/>
                    <a:pt x="6688" y="10888"/>
                  </a:cubicBezTo>
                  <a:cubicBezTo>
                    <a:pt x="6789" y="11056"/>
                    <a:pt x="6923" y="11258"/>
                    <a:pt x="7024" y="11460"/>
                  </a:cubicBezTo>
                  <a:cubicBezTo>
                    <a:pt x="6923" y="11392"/>
                    <a:pt x="6789" y="11292"/>
                    <a:pt x="6486" y="11258"/>
                  </a:cubicBezTo>
                  <a:cubicBezTo>
                    <a:pt x="6150" y="11157"/>
                    <a:pt x="5781" y="11124"/>
                    <a:pt x="5444" y="11124"/>
                  </a:cubicBezTo>
                  <a:cubicBezTo>
                    <a:pt x="5243" y="11124"/>
                    <a:pt x="5008" y="11124"/>
                    <a:pt x="4739" y="11157"/>
                  </a:cubicBezTo>
                  <a:cubicBezTo>
                    <a:pt x="3563" y="11325"/>
                    <a:pt x="2420" y="11896"/>
                    <a:pt x="1546" y="12669"/>
                  </a:cubicBezTo>
                  <a:cubicBezTo>
                    <a:pt x="1109" y="13073"/>
                    <a:pt x="740" y="13577"/>
                    <a:pt x="471" y="14081"/>
                  </a:cubicBezTo>
                  <a:cubicBezTo>
                    <a:pt x="236" y="14619"/>
                    <a:pt x="68" y="15156"/>
                    <a:pt x="0" y="15761"/>
                  </a:cubicBezTo>
                  <a:cubicBezTo>
                    <a:pt x="0" y="16030"/>
                    <a:pt x="0" y="16366"/>
                    <a:pt x="68" y="16769"/>
                  </a:cubicBezTo>
                  <a:cubicBezTo>
                    <a:pt x="101" y="17139"/>
                    <a:pt x="202" y="17475"/>
                    <a:pt x="269" y="17811"/>
                  </a:cubicBezTo>
                  <a:cubicBezTo>
                    <a:pt x="437" y="18450"/>
                    <a:pt x="773" y="19021"/>
                    <a:pt x="1177" y="19559"/>
                  </a:cubicBezTo>
                  <a:cubicBezTo>
                    <a:pt x="1445" y="19895"/>
                    <a:pt x="1748" y="20197"/>
                    <a:pt x="2084" y="20466"/>
                  </a:cubicBezTo>
                  <a:lnTo>
                    <a:pt x="7293" y="20466"/>
                  </a:lnTo>
                  <a:cubicBezTo>
                    <a:pt x="14417" y="20466"/>
                    <a:pt x="21575" y="20500"/>
                    <a:pt x="28666" y="20500"/>
                  </a:cubicBezTo>
                  <a:lnTo>
                    <a:pt x="40764" y="20500"/>
                  </a:lnTo>
                  <a:cubicBezTo>
                    <a:pt x="40899" y="20365"/>
                    <a:pt x="40966" y="20298"/>
                    <a:pt x="41067" y="20163"/>
                  </a:cubicBezTo>
                  <a:cubicBezTo>
                    <a:pt x="41235" y="19895"/>
                    <a:pt x="41335" y="19559"/>
                    <a:pt x="41403" y="19155"/>
                  </a:cubicBezTo>
                  <a:cubicBezTo>
                    <a:pt x="41470" y="18618"/>
                    <a:pt x="41436" y="18046"/>
                    <a:pt x="41268" y="17542"/>
                  </a:cubicBezTo>
                  <a:cubicBezTo>
                    <a:pt x="41134" y="17105"/>
                    <a:pt x="40932" y="16635"/>
                    <a:pt x="40596" y="16265"/>
                  </a:cubicBezTo>
                  <a:cubicBezTo>
                    <a:pt x="40327" y="15929"/>
                    <a:pt x="39958" y="15593"/>
                    <a:pt x="39487" y="15257"/>
                  </a:cubicBezTo>
                  <a:cubicBezTo>
                    <a:pt x="38949" y="14854"/>
                    <a:pt x="38244" y="14518"/>
                    <a:pt x="37471" y="14316"/>
                  </a:cubicBezTo>
                  <a:cubicBezTo>
                    <a:pt x="37236" y="14787"/>
                    <a:pt x="36899" y="15190"/>
                    <a:pt x="36563" y="15593"/>
                  </a:cubicBezTo>
                  <a:cubicBezTo>
                    <a:pt x="36227" y="15996"/>
                    <a:pt x="35858" y="16366"/>
                    <a:pt x="35421" y="16702"/>
                  </a:cubicBezTo>
                  <a:cubicBezTo>
                    <a:pt x="35118" y="16971"/>
                    <a:pt x="34782" y="17206"/>
                    <a:pt x="34446" y="17475"/>
                  </a:cubicBezTo>
                  <a:cubicBezTo>
                    <a:pt x="33001" y="18483"/>
                    <a:pt x="31254" y="19122"/>
                    <a:pt x="29540" y="19458"/>
                  </a:cubicBezTo>
                  <a:cubicBezTo>
                    <a:pt x="28229" y="19693"/>
                    <a:pt x="26885" y="19861"/>
                    <a:pt x="25541" y="19895"/>
                  </a:cubicBezTo>
                  <a:cubicBezTo>
                    <a:pt x="25165" y="19913"/>
                    <a:pt x="24787" y="19922"/>
                    <a:pt x="24408" y="19922"/>
                  </a:cubicBezTo>
                  <a:cubicBezTo>
                    <a:pt x="23430" y="19922"/>
                    <a:pt x="22443" y="19866"/>
                    <a:pt x="21474" y="19794"/>
                  </a:cubicBezTo>
                  <a:cubicBezTo>
                    <a:pt x="20231" y="19659"/>
                    <a:pt x="18954" y="19491"/>
                    <a:pt x="17711" y="19223"/>
                  </a:cubicBezTo>
                  <a:cubicBezTo>
                    <a:pt x="16602" y="19021"/>
                    <a:pt x="15560" y="18819"/>
                    <a:pt x="14518" y="18450"/>
                  </a:cubicBezTo>
                  <a:cubicBezTo>
                    <a:pt x="14014" y="18282"/>
                    <a:pt x="13443" y="18046"/>
                    <a:pt x="13006" y="17777"/>
                  </a:cubicBezTo>
                  <a:cubicBezTo>
                    <a:pt x="12535" y="17509"/>
                    <a:pt x="12065" y="17206"/>
                    <a:pt x="11662" y="16870"/>
                  </a:cubicBezTo>
                  <a:cubicBezTo>
                    <a:pt x="11426" y="16702"/>
                    <a:pt x="11225" y="16500"/>
                    <a:pt x="11057" y="16299"/>
                  </a:cubicBezTo>
                  <a:cubicBezTo>
                    <a:pt x="10889" y="16131"/>
                    <a:pt x="10754" y="15929"/>
                    <a:pt x="10653" y="15694"/>
                  </a:cubicBezTo>
                  <a:cubicBezTo>
                    <a:pt x="10385" y="15291"/>
                    <a:pt x="10250" y="14787"/>
                    <a:pt x="10216" y="14282"/>
                  </a:cubicBezTo>
                  <a:lnTo>
                    <a:pt x="10216" y="13812"/>
                  </a:lnTo>
                  <a:cubicBezTo>
                    <a:pt x="10216" y="13678"/>
                    <a:pt x="10250" y="13510"/>
                    <a:pt x="10250" y="13409"/>
                  </a:cubicBezTo>
                  <a:cubicBezTo>
                    <a:pt x="10317" y="13106"/>
                    <a:pt x="10385" y="12837"/>
                    <a:pt x="10519" y="12569"/>
                  </a:cubicBezTo>
                  <a:cubicBezTo>
                    <a:pt x="10754" y="12065"/>
                    <a:pt x="11157" y="11594"/>
                    <a:pt x="11594" y="11258"/>
                  </a:cubicBezTo>
                  <a:cubicBezTo>
                    <a:pt x="11863" y="11090"/>
                    <a:pt x="12098" y="10922"/>
                    <a:pt x="12367" y="10787"/>
                  </a:cubicBezTo>
                  <a:cubicBezTo>
                    <a:pt x="12602" y="10653"/>
                    <a:pt x="12871" y="10586"/>
                    <a:pt x="13174" y="10485"/>
                  </a:cubicBezTo>
                  <a:cubicBezTo>
                    <a:pt x="13443" y="10418"/>
                    <a:pt x="13779" y="10317"/>
                    <a:pt x="14081" y="10283"/>
                  </a:cubicBezTo>
                  <a:cubicBezTo>
                    <a:pt x="14216" y="10250"/>
                    <a:pt x="14384" y="10250"/>
                    <a:pt x="14518" y="10250"/>
                  </a:cubicBezTo>
                  <a:cubicBezTo>
                    <a:pt x="14115" y="9947"/>
                    <a:pt x="13779" y="9645"/>
                    <a:pt x="13543" y="9275"/>
                  </a:cubicBezTo>
                  <a:cubicBezTo>
                    <a:pt x="13207" y="8872"/>
                    <a:pt x="12939" y="8401"/>
                    <a:pt x="12737" y="7897"/>
                  </a:cubicBezTo>
                  <a:cubicBezTo>
                    <a:pt x="12670" y="7629"/>
                    <a:pt x="12569" y="7393"/>
                    <a:pt x="12502" y="7091"/>
                  </a:cubicBezTo>
                  <a:lnTo>
                    <a:pt x="12367" y="6352"/>
                  </a:lnTo>
                  <a:cubicBezTo>
                    <a:pt x="12334" y="5780"/>
                    <a:pt x="12334" y="5243"/>
                    <a:pt x="12367" y="4738"/>
                  </a:cubicBezTo>
                  <a:cubicBezTo>
                    <a:pt x="12502" y="3831"/>
                    <a:pt x="12737" y="2890"/>
                    <a:pt x="13174" y="2084"/>
                  </a:cubicBezTo>
                  <a:cubicBezTo>
                    <a:pt x="13375" y="1680"/>
                    <a:pt x="13611" y="1311"/>
                    <a:pt x="13913" y="907"/>
                  </a:cubicBezTo>
                  <a:cubicBezTo>
                    <a:pt x="14182" y="571"/>
                    <a:pt x="14451" y="303"/>
                    <a:pt x="1478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9"/>
            <p:cNvSpPr/>
            <p:nvPr/>
          </p:nvSpPr>
          <p:spPr>
            <a:xfrm>
              <a:off x="4391800" y="4604125"/>
              <a:ext cx="218450" cy="168900"/>
            </a:xfrm>
            <a:custGeom>
              <a:avLst/>
              <a:gdLst/>
              <a:ahLst/>
              <a:cxnLst/>
              <a:rect l="l" t="t" r="r" b="b"/>
              <a:pathLst>
                <a:path w="8738" h="6756" extrusionOk="0">
                  <a:moveTo>
                    <a:pt x="3397" y="1057"/>
                  </a:moveTo>
                  <a:cubicBezTo>
                    <a:pt x="3405" y="1076"/>
                    <a:pt x="3428" y="1076"/>
                    <a:pt x="3428" y="1076"/>
                  </a:cubicBezTo>
                  <a:cubicBezTo>
                    <a:pt x="3428" y="1074"/>
                    <a:pt x="3428" y="1072"/>
                    <a:pt x="3427" y="1070"/>
                  </a:cubicBezTo>
                  <a:lnTo>
                    <a:pt x="3427" y="1070"/>
                  </a:lnTo>
                  <a:cubicBezTo>
                    <a:pt x="3417" y="1066"/>
                    <a:pt x="3407" y="1061"/>
                    <a:pt x="3397" y="1057"/>
                  </a:cubicBezTo>
                  <a:close/>
                  <a:moveTo>
                    <a:pt x="1882" y="1"/>
                  </a:moveTo>
                  <a:cubicBezTo>
                    <a:pt x="1378" y="34"/>
                    <a:pt x="840" y="102"/>
                    <a:pt x="302" y="270"/>
                  </a:cubicBezTo>
                  <a:cubicBezTo>
                    <a:pt x="134" y="337"/>
                    <a:pt x="0" y="505"/>
                    <a:pt x="34" y="706"/>
                  </a:cubicBezTo>
                  <a:cubicBezTo>
                    <a:pt x="61" y="844"/>
                    <a:pt x="224" y="959"/>
                    <a:pt x="375" y="959"/>
                  </a:cubicBezTo>
                  <a:cubicBezTo>
                    <a:pt x="408" y="959"/>
                    <a:pt x="440" y="954"/>
                    <a:pt x="470" y="942"/>
                  </a:cubicBezTo>
                  <a:cubicBezTo>
                    <a:pt x="706" y="874"/>
                    <a:pt x="941" y="774"/>
                    <a:pt x="1243" y="740"/>
                  </a:cubicBezTo>
                  <a:cubicBezTo>
                    <a:pt x="1411" y="723"/>
                    <a:pt x="1571" y="715"/>
                    <a:pt x="1731" y="715"/>
                  </a:cubicBezTo>
                  <a:cubicBezTo>
                    <a:pt x="1890" y="715"/>
                    <a:pt x="2050" y="723"/>
                    <a:pt x="2218" y="740"/>
                  </a:cubicBezTo>
                  <a:cubicBezTo>
                    <a:pt x="2588" y="774"/>
                    <a:pt x="2991" y="908"/>
                    <a:pt x="3361" y="1042"/>
                  </a:cubicBezTo>
                  <a:cubicBezTo>
                    <a:pt x="3373" y="1047"/>
                    <a:pt x="3385" y="1052"/>
                    <a:pt x="3397" y="1057"/>
                  </a:cubicBezTo>
                  <a:lnTo>
                    <a:pt x="3397" y="1057"/>
                  </a:lnTo>
                  <a:cubicBezTo>
                    <a:pt x="3395" y="1053"/>
                    <a:pt x="3394" y="1048"/>
                    <a:pt x="3394" y="1042"/>
                  </a:cubicBezTo>
                  <a:lnTo>
                    <a:pt x="3394" y="1042"/>
                  </a:lnTo>
                  <a:cubicBezTo>
                    <a:pt x="3394" y="1042"/>
                    <a:pt x="3424" y="1043"/>
                    <a:pt x="3427" y="1070"/>
                  </a:cubicBezTo>
                  <a:lnTo>
                    <a:pt x="3427" y="1070"/>
                  </a:lnTo>
                  <a:cubicBezTo>
                    <a:pt x="3904" y="1271"/>
                    <a:pt x="4321" y="1562"/>
                    <a:pt x="4738" y="1883"/>
                  </a:cubicBezTo>
                  <a:cubicBezTo>
                    <a:pt x="5243" y="2286"/>
                    <a:pt x="5713" y="2756"/>
                    <a:pt x="6116" y="3260"/>
                  </a:cubicBezTo>
                  <a:cubicBezTo>
                    <a:pt x="6620" y="3933"/>
                    <a:pt x="7091" y="4638"/>
                    <a:pt x="7393" y="5411"/>
                  </a:cubicBezTo>
                  <a:cubicBezTo>
                    <a:pt x="7528" y="5714"/>
                    <a:pt x="7629" y="6050"/>
                    <a:pt x="7662" y="6386"/>
                  </a:cubicBezTo>
                  <a:cubicBezTo>
                    <a:pt x="7729" y="6621"/>
                    <a:pt x="7965" y="6755"/>
                    <a:pt x="8166" y="6755"/>
                  </a:cubicBezTo>
                  <a:cubicBezTo>
                    <a:pt x="8469" y="6755"/>
                    <a:pt x="8738" y="6487"/>
                    <a:pt x="8738" y="6218"/>
                  </a:cubicBezTo>
                  <a:cubicBezTo>
                    <a:pt x="8670" y="5747"/>
                    <a:pt x="8637" y="5310"/>
                    <a:pt x="8502" y="4907"/>
                  </a:cubicBezTo>
                  <a:cubicBezTo>
                    <a:pt x="8401" y="4437"/>
                    <a:pt x="8133" y="3933"/>
                    <a:pt x="7897" y="3529"/>
                  </a:cubicBezTo>
                  <a:cubicBezTo>
                    <a:pt x="7629" y="3059"/>
                    <a:pt x="7292" y="2689"/>
                    <a:pt x="6923" y="2286"/>
                  </a:cubicBezTo>
                  <a:cubicBezTo>
                    <a:pt x="6553" y="1916"/>
                    <a:pt x="6150" y="1580"/>
                    <a:pt x="5747" y="1278"/>
                  </a:cubicBezTo>
                  <a:cubicBezTo>
                    <a:pt x="4940" y="740"/>
                    <a:pt x="4033" y="337"/>
                    <a:pt x="3058" y="102"/>
                  </a:cubicBezTo>
                  <a:cubicBezTo>
                    <a:pt x="2688" y="34"/>
                    <a:pt x="2285" y="1"/>
                    <a:pt x="18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9"/>
            <p:cNvSpPr/>
            <p:nvPr/>
          </p:nvSpPr>
          <p:spPr>
            <a:xfrm>
              <a:off x="4758100" y="4797575"/>
              <a:ext cx="105025" cy="119125"/>
            </a:xfrm>
            <a:custGeom>
              <a:avLst/>
              <a:gdLst/>
              <a:ahLst/>
              <a:cxnLst/>
              <a:rect l="l" t="t" r="r" b="b"/>
              <a:pathLst>
                <a:path w="4201" h="4765" extrusionOk="0">
                  <a:moveTo>
                    <a:pt x="433" y="0"/>
                  </a:moveTo>
                  <a:cubicBezTo>
                    <a:pt x="378" y="0"/>
                    <a:pt x="336" y="9"/>
                    <a:pt x="303" y="26"/>
                  </a:cubicBezTo>
                  <a:cubicBezTo>
                    <a:pt x="202" y="26"/>
                    <a:pt x="168" y="59"/>
                    <a:pt x="101" y="93"/>
                  </a:cubicBezTo>
                  <a:cubicBezTo>
                    <a:pt x="34" y="160"/>
                    <a:pt x="0" y="227"/>
                    <a:pt x="0" y="328"/>
                  </a:cubicBezTo>
                  <a:cubicBezTo>
                    <a:pt x="0" y="429"/>
                    <a:pt x="135" y="597"/>
                    <a:pt x="303" y="597"/>
                  </a:cubicBezTo>
                  <a:lnTo>
                    <a:pt x="840" y="597"/>
                  </a:lnTo>
                  <a:cubicBezTo>
                    <a:pt x="1008" y="664"/>
                    <a:pt x="1210" y="698"/>
                    <a:pt x="1378" y="731"/>
                  </a:cubicBezTo>
                  <a:cubicBezTo>
                    <a:pt x="1546" y="832"/>
                    <a:pt x="1680" y="899"/>
                    <a:pt x="1815" y="1000"/>
                  </a:cubicBezTo>
                  <a:cubicBezTo>
                    <a:pt x="1983" y="1101"/>
                    <a:pt x="2151" y="1269"/>
                    <a:pt x="2319" y="1504"/>
                  </a:cubicBezTo>
                  <a:cubicBezTo>
                    <a:pt x="2487" y="1740"/>
                    <a:pt x="2655" y="2008"/>
                    <a:pt x="2789" y="2277"/>
                  </a:cubicBezTo>
                  <a:cubicBezTo>
                    <a:pt x="2890" y="2647"/>
                    <a:pt x="3025" y="3050"/>
                    <a:pt x="3058" y="3420"/>
                  </a:cubicBezTo>
                  <a:cubicBezTo>
                    <a:pt x="3125" y="3722"/>
                    <a:pt x="3125" y="3991"/>
                    <a:pt x="3058" y="4294"/>
                  </a:cubicBezTo>
                  <a:cubicBezTo>
                    <a:pt x="3058" y="4428"/>
                    <a:pt x="3125" y="4562"/>
                    <a:pt x="3193" y="4630"/>
                  </a:cubicBezTo>
                  <a:cubicBezTo>
                    <a:pt x="3294" y="4730"/>
                    <a:pt x="3394" y="4764"/>
                    <a:pt x="3529" y="4764"/>
                  </a:cubicBezTo>
                  <a:cubicBezTo>
                    <a:pt x="3663" y="4764"/>
                    <a:pt x="3798" y="4730"/>
                    <a:pt x="3865" y="4630"/>
                  </a:cubicBezTo>
                  <a:cubicBezTo>
                    <a:pt x="3966" y="4562"/>
                    <a:pt x="3999" y="4428"/>
                    <a:pt x="3999" y="4294"/>
                  </a:cubicBezTo>
                  <a:cubicBezTo>
                    <a:pt x="4201" y="2344"/>
                    <a:pt x="2722" y="26"/>
                    <a:pt x="639" y="26"/>
                  </a:cubicBezTo>
                  <a:cubicBezTo>
                    <a:pt x="555" y="9"/>
                    <a:pt x="487" y="0"/>
                    <a:pt x="4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2" name="Google Shape;242;p9"/>
          <p:cNvGrpSpPr/>
          <p:nvPr/>
        </p:nvGrpSpPr>
        <p:grpSpPr>
          <a:xfrm>
            <a:off x="1017725" y="1155388"/>
            <a:ext cx="1363600" cy="754475"/>
            <a:chOff x="3068550" y="1094025"/>
            <a:chExt cx="1363600" cy="754475"/>
          </a:xfrm>
        </p:grpSpPr>
        <p:sp>
          <p:nvSpPr>
            <p:cNvPr id="243" name="Google Shape;243;p9"/>
            <p:cNvSpPr/>
            <p:nvPr/>
          </p:nvSpPr>
          <p:spPr>
            <a:xfrm>
              <a:off x="3070250" y="1094025"/>
              <a:ext cx="1361900" cy="754475"/>
            </a:xfrm>
            <a:custGeom>
              <a:avLst/>
              <a:gdLst/>
              <a:ahLst/>
              <a:cxnLst/>
              <a:rect l="l" t="t" r="r" b="b"/>
              <a:pathLst>
                <a:path w="54476" h="30179" extrusionOk="0">
                  <a:moveTo>
                    <a:pt x="41234" y="18114"/>
                  </a:moveTo>
                  <a:cubicBezTo>
                    <a:pt x="42579" y="18114"/>
                    <a:pt x="43620" y="19189"/>
                    <a:pt x="43654" y="20500"/>
                  </a:cubicBezTo>
                  <a:cubicBezTo>
                    <a:pt x="43654" y="21138"/>
                    <a:pt x="43419" y="21777"/>
                    <a:pt x="42948" y="22214"/>
                  </a:cubicBezTo>
                  <a:cubicBezTo>
                    <a:pt x="42478" y="22684"/>
                    <a:pt x="41907" y="22953"/>
                    <a:pt x="41234" y="22953"/>
                  </a:cubicBezTo>
                  <a:cubicBezTo>
                    <a:pt x="41215" y="22953"/>
                    <a:pt x="41196" y="22954"/>
                    <a:pt x="41176" y="22954"/>
                  </a:cubicBezTo>
                  <a:cubicBezTo>
                    <a:pt x="39891" y="22954"/>
                    <a:pt x="38815" y="21858"/>
                    <a:pt x="38815" y="20533"/>
                  </a:cubicBezTo>
                  <a:cubicBezTo>
                    <a:pt x="38815" y="19189"/>
                    <a:pt x="39924" y="18114"/>
                    <a:pt x="41234" y="18114"/>
                  </a:cubicBezTo>
                  <a:close/>
                  <a:moveTo>
                    <a:pt x="14619" y="18349"/>
                  </a:moveTo>
                  <a:cubicBezTo>
                    <a:pt x="15963" y="18349"/>
                    <a:pt x="17038" y="19458"/>
                    <a:pt x="17072" y="20768"/>
                  </a:cubicBezTo>
                  <a:cubicBezTo>
                    <a:pt x="17072" y="21373"/>
                    <a:pt x="16803" y="22012"/>
                    <a:pt x="16366" y="22482"/>
                  </a:cubicBezTo>
                  <a:cubicBezTo>
                    <a:pt x="15896" y="22953"/>
                    <a:pt x="15291" y="23188"/>
                    <a:pt x="14619" y="23188"/>
                  </a:cubicBezTo>
                  <a:cubicBezTo>
                    <a:pt x="14598" y="23189"/>
                    <a:pt x="14578" y="23189"/>
                    <a:pt x="14557" y="23189"/>
                  </a:cubicBezTo>
                  <a:cubicBezTo>
                    <a:pt x="13242" y="23189"/>
                    <a:pt x="12199" y="22126"/>
                    <a:pt x="12199" y="20802"/>
                  </a:cubicBezTo>
                  <a:cubicBezTo>
                    <a:pt x="12199" y="20164"/>
                    <a:pt x="12434" y="19525"/>
                    <a:pt x="12905" y="19088"/>
                  </a:cubicBezTo>
                  <a:cubicBezTo>
                    <a:pt x="13375" y="18618"/>
                    <a:pt x="13947" y="18349"/>
                    <a:pt x="14619" y="18349"/>
                  </a:cubicBezTo>
                  <a:close/>
                  <a:moveTo>
                    <a:pt x="31926" y="0"/>
                  </a:moveTo>
                  <a:cubicBezTo>
                    <a:pt x="30346" y="101"/>
                    <a:pt x="28867" y="370"/>
                    <a:pt x="27523" y="874"/>
                  </a:cubicBezTo>
                  <a:cubicBezTo>
                    <a:pt x="26650" y="1210"/>
                    <a:pt x="25809" y="1680"/>
                    <a:pt x="25104" y="2285"/>
                  </a:cubicBezTo>
                  <a:cubicBezTo>
                    <a:pt x="24230" y="2890"/>
                    <a:pt x="23524" y="3663"/>
                    <a:pt x="22953" y="4503"/>
                  </a:cubicBezTo>
                  <a:cubicBezTo>
                    <a:pt x="22348" y="5343"/>
                    <a:pt x="21978" y="6251"/>
                    <a:pt x="21810" y="7225"/>
                  </a:cubicBezTo>
                  <a:cubicBezTo>
                    <a:pt x="21642" y="8066"/>
                    <a:pt x="21676" y="8906"/>
                    <a:pt x="21877" y="9712"/>
                  </a:cubicBezTo>
                  <a:cubicBezTo>
                    <a:pt x="21441" y="9712"/>
                    <a:pt x="21004" y="9880"/>
                    <a:pt x="20668" y="10183"/>
                  </a:cubicBezTo>
                  <a:cubicBezTo>
                    <a:pt x="20466" y="10351"/>
                    <a:pt x="20298" y="10552"/>
                    <a:pt x="20164" y="10788"/>
                  </a:cubicBezTo>
                  <a:lnTo>
                    <a:pt x="20164" y="10754"/>
                  </a:lnTo>
                  <a:cubicBezTo>
                    <a:pt x="19996" y="10552"/>
                    <a:pt x="19828" y="10351"/>
                    <a:pt x="19626" y="10082"/>
                  </a:cubicBezTo>
                  <a:cubicBezTo>
                    <a:pt x="19323" y="9779"/>
                    <a:pt x="19055" y="9511"/>
                    <a:pt x="18651" y="9242"/>
                  </a:cubicBezTo>
                  <a:cubicBezTo>
                    <a:pt x="18013" y="8771"/>
                    <a:pt x="17307" y="8502"/>
                    <a:pt x="16568" y="8334"/>
                  </a:cubicBezTo>
                  <a:cubicBezTo>
                    <a:pt x="16198" y="8234"/>
                    <a:pt x="15795" y="8200"/>
                    <a:pt x="15425" y="8200"/>
                  </a:cubicBezTo>
                  <a:cubicBezTo>
                    <a:pt x="15056" y="8200"/>
                    <a:pt x="14652" y="8234"/>
                    <a:pt x="14249" y="8334"/>
                  </a:cubicBezTo>
                  <a:cubicBezTo>
                    <a:pt x="13543" y="8435"/>
                    <a:pt x="12770" y="8704"/>
                    <a:pt x="12031" y="9074"/>
                  </a:cubicBezTo>
                  <a:cubicBezTo>
                    <a:pt x="11359" y="9410"/>
                    <a:pt x="10687" y="9880"/>
                    <a:pt x="10015" y="10452"/>
                  </a:cubicBezTo>
                  <a:cubicBezTo>
                    <a:pt x="9410" y="11023"/>
                    <a:pt x="8872" y="11628"/>
                    <a:pt x="8368" y="12300"/>
                  </a:cubicBezTo>
                  <a:cubicBezTo>
                    <a:pt x="7393" y="13711"/>
                    <a:pt x="6889" y="15324"/>
                    <a:pt x="6957" y="16837"/>
                  </a:cubicBezTo>
                  <a:cubicBezTo>
                    <a:pt x="6957" y="17475"/>
                    <a:pt x="7057" y="18114"/>
                    <a:pt x="7293" y="18752"/>
                  </a:cubicBezTo>
                  <a:cubicBezTo>
                    <a:pt x="7158" y="18651"/>
                    <a:pt x="7024" y="18618"/>
                    <a:pt x="6957" y="18584"/>
                  </a:cubicBezTo>
                  <a:cubicBezTo>
                    <a:pt x="6587" y="18450"/>
                    <a:pt x="6217" y="18349"/>
                    <a:pt x="5848" y="18349"/>
                  </a:cubicBezTo>
                  <a:lnTo>
                    <a:pt x="5545" y="18349"/>
                  </a:lnTo>
                  <a:cubicBezTo>
                    <a:pt x="4638" y="18450"/>
                    <a:pt x="3697" y="18819"/>
                    <a:pt x="2789" y="19491"/>
                  </a:cubicBezTo>
                  <a:cubicBezTo>
                    <a:pt x="1949" y="20130"/>
                    <a:pt x="1210" y="20869"/>
                    <a:pt x="773" y="21777"/>
                  </a:cubicBezTo>
                  <a:cubicBezTo>
                    <a:pt x="269" y="22617"/>
                    <a:pt x="0" y="23659"/>
                    <a:pt x="34" y="24700"/>
                  </a:cubicBezTo>
                  <a:cubicBezTo>
                    <a:pt x="101" y="25809"/>
                    <a:pt x="437" y="26986"/>
                    <a:pt x="1042" y="28027"/>
                  </a:cubicBezTo>
                  <a:cubicBezTo>
                    <a:pt x="1546" y="28901"/>
                    <a:pt x="2285" y="29607"/>
                    <a:pt x="3058" y="30178"/>
                  </a:cubicBezTo>
                  <a:lnTo>
                    <a:pt x="53904" y="30178"/>
                  </a:lnTo>
                  <a:lnTo>
                    <a:pt x="53971" y="30044"/>
                  </a:lnTo>
                  <a:cubicBezTo>
                    <a:pt x="54072" y="29909"/>
                    <a:pt x="54105" y="29842"/>
                    <a:pt x="54139" y="29708"/>
                  </a:cubicBezTo>
                  <a:cubicBezTo>
                    <a:pt x="54240" y="29506"/>
                    <a:pt x="54273" y="29237"/>
                    <a:pt x="54374" y="28935"/>
                  </a:cubicBezTo>
                  <a:cubicBezTo>
                    <a:pt x="54441" y="28431"/>
                    <a:pt x="54475" y="27893"/>
                    <a:pt x="54441" y="27254"/>
                  </a:cubicBezTo>
                  <a:cubicBezTo>
                    <a:pt x="54408" y="26683"/>
                    <a:pt x="54307" y="26145"/>
                    <a:pt x="54139" y="25540"/>
                  </a:cubicBezTo>
                  <a:cubicBezTo>
                    <a:pt x="53971" y="25003"/>
                    <a:pt x="53803" y="24532"/>
                    <a:pt x="53568" y="24062"/>
                  </a:cubicBezTo>
                  <a:cubicBezTo>
                    <a:pt x="53400" y="23793"/>
                    <a:pt x="53198" y="23524"/>
                    <a:pt x="52896" y="23188"/>
                  </a:cubicBezTo>
                  <a:cubicBezTo>
                    <a:pt x="52627" y="22886"/>
                    <a:pt x="52291" y="22617"/>
                    <a:pt x="51955" y="22314"/>
                  </a:cubicBezTo>
                  <a:cubicBezTo>
                    <a:pt x="51182" y="21642"/>
                    <a:pt x="50375" y="21172"/>
                    <a:pt x="49535" y="20869"/>
                  </a:cubicBezTo>
                  <a:cubicBezTo>
                    <a:pt x="49266" y="20802"/>
                    <a:pt x="48997" y="20701"/>
                    <a:pt x="48661" y="20668"/>
                  </a:cubicBezTo>
                  <a:lnTo>
                    <a:pt x="48359" y="20668"/>
                  </a:lnTo>
                  <a:cubicBezTo>
                    <a:pt x="48191" y="20668"/>
                    <a:pt x="48023" y="20668"/>
                    <a:pt x="47821" y="20701"/>
                  </a:cubicBezTo>
                  <a:cubicBezTo>
                    <a:pt x="47687" y="20768"/>
                    <a:pt x="47519" y="20802"/>
                    <a:pt x="47384" y="20836"/>
                  </a:cubicBezTo>
                  <a:cubicBezTo>
                    <a:pt x="47687" y="20164"/>
                    <a:pt x="47821" y="19424"/>
                    <a:pt x="47754" y="18584"/>
                  </a:cubicBezTo>
                  <a:cubicBezTo>
                    <a:pt x="47754" y="17979"/>
                    <a:pt x="47653" y="17408"/>
                    <a:pt x="47485" y="16803"/>
                  </a:cubicBezTo>
                  <a:cubicBezTo>
                    <a:pt x="47384" y="16568"/>
                    <a:pt x="47317" y="16299"/>
                    <a:pt x="47149" y="15996"/>
                  </a:cubicBezTo>
                  <a:cubicBezTo>
                    <a:pt x="47015" y="15761"/>
                    <a:pt x="46880" y="15492"/>
                    <a:pt x="46712" y="15291"/>
                  </a:cubicBezTo>
                  <a:cubicBezTo>
                    <a:pt x="46511" y="14955"/>
                    <a:pt x="46208" y="14652"/>
                    <a:pt x="45872" y="14350"/>
                  </a:cubicBezTo>
                  <a:cubicBezTo>
                    <a:pt x="45536" y="14081"/>
                    <a:pt x="45166" y="13812"/>
                    <a:pt x="44729" y="13610"/>
                  </a:cubicBezTo>
                  <a:cubicBezTo>
                    <a:pt x="44326" y="13409"/>
                    <a:pt x="43889" y="13241"/>
                    <a:pt x="43486" y="13140"/>
                  </a:cubicBezTo>
                  <a:cubicBezTo>
                    <a:pt x="43217" y="13106"/>
                    <a:pt x="43016" y="13073"/>
                    <a:pt x="42780" y="13073"/>
                  </a:cubicBezTo>
                  <a:cubicBezTo>
                    <a:pt x="42545" y="13073"/>
                    <a:pt x="42377" y="13073"/>
                    <a:pt x="42175" y="13106"/>
                  </a:cubicBezTo>
                  <a:cubicBezTo>
                    <a:pt x="42041" y="13106"/>
                    <a:pt x="41974" y="13140"/>
                    <a:pt x="41839" y="13174"/>
                  </a:cubicBezTo>
                  <a:cubicBezTo>
                    <a:pt x="42007" y="12905"/>
                    <a:pt x="42142" y="12535"/>
                    <a:pt x="42209" y="12132"/>
                  </a:cubicBezTo>
                  <a:cubicBezTo>
                    <a:pt x="42478" y="11191"/>
                    <a:pt x="42545" y="10082"/>
                    <a:pt x="42444" y="8973"/>
                  </a:cubicBezTo>
                  <a:cubicBezTo>
                    <a:pt x="42175" y="6856"/>
                    <a:pt x="41268" y="4772"/>
                    <a:pt x="39857" y="3226"/>
                  </a:cubicBezTo>
                  <a:cubicBezTo>
                    <a:pt x="39521" y="2857"/>
                    <a:pt x="39151" y="2521"/>
                    <a:pt x="38680" y="2185"/>
                  </a:cubicBezTo>
                  <a:cubicBezTo>
                    <a:pt x="38277" y="1848"/>
                    <a:pt x="37807" y="1546"/>
                    <a:pt x="37303" y="1311"/>
                  </a:cubicBezTo>
                  <a:cubicBezTo>
                    <a:pt x="36328" y="807"/>
                    <a:pt x="35286" y="403"/>
                    <a:pt x="34211" y="202"/>
                  </a:cubicBezTo>
                  <a:cubicBezTo>
                    <a:pt x="33438" y="67"/>
                    <a:pt x="32699" y="0"/>
                    <a:pt x="3192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9"/>
            <p:cNvSpPr/>
            <p:nvPr/>
          </p:nvSpPr>
          <p:spPr>
            <a:xfrm>
              <a:off x="3068550" y="1299000"/>
              <a:ext cx="1361900" cy="547800"/>
            </a:xfrm>
            <a:custGeom>
              <a:avLst/>
              <a:gdLst/>
              <a:ahLst/>
              <a:cxnLst/>
              <a:rect l="l" t="t" r="r" b="b"/>
              <a:pathLst>
                <a:path w="54476" h="21912" extrusionOk="0">
                  <a:moveTo>
                    <a:pt x="15493" y="1"/>
                  </a:moveTo>
                  <a:cubicBezTo>
                    <a:pt x="15056" y="1"/>
                    <a:pt x="14687" y="35"/>
                    <a:pt x="14283" y="68"/>
                  </a:cubicBezTo>
                  <a:cubicBezTo>
                    <a:pt x="13578" y="203"/>
                    <a:pt x="12805" y="471"/>
                    <a:pt x="12065" y="875"/>
                  </a:cubicBezTo>
                  <a:cubicBezTo>
                    <a:pt x="11360" y="1211"/>
                    <a:pt x="10721" y="1681"/>
                    <a:pt x="10015" y="2253"/>
                  </a:cubicBezTo>
                  <a:cubicBezTo>
                    <a:pt x="9444" y="2824"/>
                    <a:pt x="8906" y="3395"/>
                    <a:pt x="8402" y="4101"/>
                  </a:cubicBezTo>
                  <a:cubicBezTo>
                    <a:pt x="7428" y="5512"/>
                    <a:pt x="6924" y="7125"/>
                    <a:pt x="6957" y="8638"/>
                  </a:cubicBezTo>
                  <a:cubicBezTo>
                    <a:pt x="6957" y="9276"/>
                    <a:pt x="7092" y="9915"/>
                    <a:pt x="7293" y="10553"/>
                  </a:cubicBezTo>
                  <a:cubicBezTo>
                    <a:pt x="7226" y="10452"/>
                    <a:pt x="7092" y="10385"/>
                    <a:pt x="6957" y="10318"/>
                  </a:cubicBezTo>
                  <a:cubicBezTo>
                    <a:pt x="6621" y="10217"/>
                    <a:pt x="6252" y="10116"/>
                    <a:pt x="5882" y="10116"/>
                  </a:cubicBezTo>
                  <a:lnTo>
                    <a:pt x="5579" y="10116"/>
                  </a:lnTo>
                  <a:cubicBezTo>
                    <a:pt x="4672" y="10217"/>
                    <a:pt x="3731" y="10587"/>
                    <a:pt x="2824" y="11259"/>
                  </a:cubicBezTo>
                  <a:cubicBezTo>
                    <a:pt x="1984" y="11897"/>
                    <a:pt x="1244" y="12637"/>
                    <a:pt x="740" y="13510"/>
                  </a:cubicBezTo>
                  <a:cubicBezTo>
                    <a:pt x="236" y="14418"/>
                    <a:pt x="1" y="15426"/>
                    <a:pt x="35" y="16468"/>
                  </a:cubicBezTo>
                  <a:cubicBezTo>
                    <a:pt x="68" y="17610"/>
                    <a:pt x="404" y="18719"/>
                    <a:pt x="1043" y="19795"/>
                  </a:cubicBezTo>
                  <a:cubicBezTo>
                    <a:pt x="1547" y="20668"/>
                    <a:pt x="2252" y="21374"/>
                    <a:pt x="3059" y="21912"/>
                  </a:cubicBezTo>
                  <a:lnTo>
                    <a:pt x="53905" y="21912"/>
                  </a:lnTo>
                  <a:lnTo>
                    <a:pt x="53972" y="21811"/>
                  </a:lnTo>
                  <a:cubicBezTo>
                    <a:pt x="54073" y="21677"/>
                    <a:pt x="54106" y="21576"/>
                    <a:pt x="54140" y="21475"/>
                  </a:cubicBezTo>
                  <a:cubicBezTo>
                    <a:pt x="54241" y="21240"/>
                    <a:pt x="54274" y="21005"/>
                    <a:pt x="54341" y="20702"/>
                  </a:cubicBezTo>
                  <a:cubicBezTo>
                    <a:pt x="54442" y="20198"/>
                    <a:pt x="54476" y="19660"/>
                    <a:pt x="54442" y="19022"/>
                  </a:cubicBezTo>
                  <a:cubicBezTo>
                    <a:pt x="54375" y="18450"/>
                    <a:pt x="54308" y="17879"/>
                    <a:pt x="54140" y="17308"/>
                  </a:cubicBezTo>
                  <a:cubicBezTo>
                    <a:pt x="53972" y="16770"/>
                    <a:pt x="53804" y="16266"/>
                    <a:pt x="53569" y="15829"/>
                  </a:cubicBezTo>
                  <a:cubicBezTo>
                    <a:pt x="53400" y="15527"/>
                    <a:pt x="53165" y="15292"/>
                    <a:pt x="52896" y="14955"/>
                  </a:cubicBezTo>
                  <a:cubicBezTo>
                    <a:pt x="52628" y="14653"/>
                    <a:pt x="52325" y="14418"/>
                    <a:pt x="51955" y="14082"/>
                  </a:cubicBezTo>
                  <a:lnTo>
                    <a:pt x="51888" y="13981"/>
                  </a:lnTo>
                  <a:lnTo>
                    <a:pt x="51115" y="14754"/>
                  </a:lnTo>
                  <a:cubicBezTo>
                    <a:pt x="50376" y="15426"/>
                    <a:pt x="49536" y="15930"/>
                    <a:pt x="48628" y="16367"/>
                  </a:cubicBezTo>
                  <a:cubicBezTo>
                    <a:pt x="47721" y="16837"/>
                    <a:pt x="46780" y="17207"/>
                    <a:pt x="45873" y="17610"/>
                  </a:cubicBezTo>
                  <a:cubicBezTo>
                    <a:pt x="45402" y="17778"/>
                    <a:pt x="44932" y="17980"/>
                    <a:pt x="44495" y="18148"/>
                  </a:cubicBezTo>
                  <a:cubicBezTo>
                    <a:pt x="44024" y="18316"/>
                    <a:pt x="43520" y="18484"/>
                    <a:pt x="43050" y="18652"/>
                  </a:cubicBezTo>
                  <a:cubicBezTo>
                    <a:pt x="40832" y="19358"/>
                    <a:pt x="38513" y="19828"/>
                    <a:pt x="36194" y="20131"/>
                  </a:cubicBezTo>
                  <a:cubicBezTo>
                    <a:pt x="34190" y="20353"/>
                    <a:pt x="32139" y="20484"/>
                    <a:pt x="30081" y="20484"/>
                  </a:cubicBezTo>
                  <a:cubicBezTo>
                    <a:pt x="29654" y="20484"/>
                    <a:pt x="29228" y="20478"/>
                    <a:pt x="28801" y="20467"/>
                  </a:cubicBezTo>
                  <a:cubicBezTo>
                    <a:pt x="27591" y="20400"/>
                    <a:pt x="26381" y="20332"/>
                    <a:pt x="25172" y="20164"/>
                  </a:cubicBezTo>
                  <a:cubicBezTo>
                    <a:pt x="23962" y="19996"/>
                    <a:pt x="22853" y="19828"/>
                    <a:pt x="21677" y="19526"/>
                  </a:cubicBezTo>
                  <a:cubicBezTo>
                    <a:pt x="20568" y="19291"/>
                    <a:pt x="19425" y="18955"/>
                    <a:pt x="18383" y="18551"/>
                  </a:cubicBezTo>
                  <a:cubicBezTo>
                    <a:pt x="17476" y="18215"/>
                    <a:pt x="16535" y="17846"/>
                    <a:pt x="15695" y="17341"/>
                  </a:cubicBezTo>
                  <a:cubicBezTo>
                    <a:pt x="15292" y="17106"/>
                    <a:pt x="14855" y="16837"/>
                    <a:pt x="14451" y="16535"/>
                  </a:cubicBezTo>
                  <a:cubicBezTo>
                    <a:pt x="14082" y="16266"/>
                    <a:pt x="13678" y="15964"/>
                    <a:pt x="13342" y="15594"/>
                  </a:cubicBezTo>
                  <a:cubicBezTo>
                    <a:pt x="13006" y="15258"/>
                    <a:pt x="12704" y="14855"/>
                    <a:pt x="12502" y="14451"/>
                  </a:cubicBezTo>
                  <a:cubicBezTo>
                    <a:pt x="12301" y="14015"/>
                    <a:pt x="12133" y="13611"/>
                    <a:pt x="12032" y="13141"/>
                  </a:cubicBezTo>
                  <a:cubicBezTo>
                    <a:pt x="11998" y="12906"/>
                    <a:pt x="11998" y="12670"/>
                    <a:pt x="11998" y="12435"/>
                  </a:cubicBezTo>
                  <a:cubicBezTo>
                    <a:pt x="11998" y="12166"/>
                    <a:pt x="12032" y="11965"/>
                    <a:pt x="12099" y="11763"/>
                  </a:cubicBezTo>
                  <a:cubicBezTo>
                    <a:pt x="12133" y="11494"/>
                    <a:pt x="12200" y="11259"/>
                    <a:pt x="12334" y="10990"/>
                  </a:cubicBezTo>
                  <a:cubicBezTo>
                    <a:pt x="12469" y="10788"/>
                    <a:pt x="12603" y="10620"/>
                    <a:pt x="12704" y="10452"/>
                  </a:cubicBezTo>
                  <a:cubicBezTo>
                    <a:pt x="12872" y="10284"/>
                    <a:pt x="13040" y="10116"/>
                    <a:pt x="13275" y="9982"/>
                  </a:cubicBezTo>
                  <a:cubicBezTo>
                    <a:pt x="13443" y="9881"/>
                    <a:pt x="13645" y="9780"/>
                    <a:pt x="13846" y="9713"/>
                  </a:cubicBezTo>
                  <a:cubicBezTo>
                    <a:pt x="14115" y="9612"/>
                    <a:pt x="14351" y="9545"/>
                    <a:pt x="14619" y="9478"/>
                  </a:cubicBezTo>
                  <a:cubicBezTo>
                    <a:pt x="14720" y="9444"/>
                    <a:pt x="14855" y="9444"/>
                    <a:pt x="14989" y="9444"/>
                  </a:cubicBezTo>
                  <a:cubicBezTo>
                    <a:pt x="14687" y="9243"/>
                    <a:pt x="14451" y="8974"/>
                    <a:pt x="14216" y="8705"/>
                  </a:cubicBezTo>
                  <a:cubicBezTo>
                    <a:pt x="13947" y="8369"/>
                    <a:pt x="13712" y="7966"/>
                    <a:pt x="13510" y="7562"/>
                  </a:cubicBezTo>
                  <a:cubicBezTo>
                    <a:pt x="13342" y="7125"/>
                    <a:pt x="13208" y="6722"/>
                    <a:pt x="13141" y="6285"/>
                  </a:cubicBezTo>
                  <a:cubicBezTo>
                    <a:pt x="13040" y="5882"/>
                    <a:pt x="13040" y="5445"/>
                    <a:pt x="13040" y="5042"/>
                  </a:cubicBezTo>
                  <a:cubicBezTo>
                    <a:pt x="13107" y="4336"/>
                    <a:pt x="13275" y="3597"/>
                    <a:pt x="13544" y="2925"/>
                  </a:cubicBezTo>
                  <a:cubicBezTo>
                    <a:pt x="13678" y="2589"/>
                    <a:pt x="13880" y="2320"/>
                    <a:pt x="14048" y="2017"/>
                  </a:cubicBezTo>
                  <a:cubicBezTo>
                    <a:pt x="14283" y="1715"/>
                    <a:pt x="14485" y="1480"/>
                    <a:pt x="14720" y="1211"/>
                  </a:cubicBezTo>
                  <a:cubicBezTo>
                    <a:pt x="14989" y="976"/>
                    <a:pt x="15292" y="808"/>
                    <a:pt x="15560" y="639"/>
                  </a:cubicBezTo>
                  <a:cubicBezTo>
                    <a:pt x="15863" y="471"/>
                    <a:pt x="16199" y="337"/>
                    <a:pt x="16535" y="236"/>
                  </a:cubicBezTo>
                  <a:cubicBezTo>
                    <a:pt x="16669" y="203"/>
                    <a:pt x="16737" y="203"/>
                    <a:pt x="16871" y="169"/>
                  </a:cubicBezTo>
                  <a:cubicBezTo>
                    <a:pt x="16804" y="135"/>
                    <a:pt x="16703" y="135"/>
                    <a:pt x="16636" y="135"/>
                  </a:cubicBezTo>
                  <a:cubicBezTo>
                    <a:pt x="16232" y="35"/>
                    <a:pt x="15863" y="1"/>
                    <a:pt x="1549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9"/>
            <p:cNvSpPr/>
            <p:nvPr/>
          </p:nvSpPr>
          <p:spPr>
            <a:xfrm>
              <a:off x="3917950" y="1443525"/>
              <a:ext cx="137800" cy="116800"/>
            </a:xfrm>
            <a:custGeom>
              <a:avLst/>
              <a:gdLst/>
              <a:ahLst/>
              <a:cxnLst/>
              <a:rect l="l" t="t" r="r" b="b"/>
              <a:pathLst>
                <a:path w="5512" h="4672" extrusionOk="0">
                  <a:moveTo>
                    <a:pt x="2722" y="0"/>
                  </a:moveTo>
                  <a:cubicBezTo>
                    <a:pt x="2655" y="101"/>
                    <a:pt x="2487" y="101"/>
                    <a:pt x="2319" y="135"/>
                  </a:cubicBezTo>
                  <a:cubicBezTo>
                    <a:pt x="1882" y="235"/>
                    <a:pt x="1513" y="471"/>
                    <a:pt x="1210" y="773"/>
                  </a:cubicBezTo>
                  <a:cubicBezTo>
                    <a:pt x="874" y="1076"/>
                    <a:pt x="639" y="1479"/>
                    <a:pt x="471" y="1916"/>
                  </a:cubicBezTo>
                  <a:cubicBezTo>
                    <a:pt x="135" y="2655"/>
                    <a:pt x="0" y="3495"/>
                    <a:pt x="101" y="4335"/>
                  </a:cubicBezTo>
                  <a:cubicBezTo>
                    <a:pt x="101" y="4436"/>
                    <a:pt x="135" y="4503"/>
                    <a:pt x="168" y="4604"/>
                  </a:cubicBezTo>
                  <a:cubicBezTo>
                    <a:pt x="236" y="4671"/>
                    <a:pt x="336" y="4671"/>
                    <a:pt x="437" y="4671"/>
                  </a:cubicBezTo>
                  <a:cubicBezTo>
                    <a:pt x="504" y="4671"/>
                    <a:pt x="572" y="4638"/>
                    <a:pt x="672" y="4604"/>
                  </a:cubicBezTo>
                  <a:cubicBezTo>
                    <a:pt x="706" y="4537"/>
                    <a:pt x="807" y="4436"/>
                    <a:pt x="773" y="4335"/>
                  </a:cubicBezTo>
                  <a:cubicBezTo>
                    <a:pt x="706" y="3966"/>
                    <a:pt x="706" y="3529"/>
                    <a:pt x="773" y="3159"/>
                  </a:cubicBezTo>
                  <a:lnTo>
                    <a:pt x="773" y="3260"/>
                  </a:lnTo>
                  <a:cubicBezTo>
                    <a:pt x="807" y="2924"/>
                    <a:pt x="874" y="2588"/>
                    <a:pt x="1009" y="2252"/>
                  </a:cubicBezTo>
                  <a:cubicBezTo>
                    <a:pt x="1143" y="1983"/>
                    <a:pt x="1277" y="1781"/>
                    <a:pt x="1378" y="1580"/>
                  </a:cubicBezTo>
                  <a:cubicBezTo>
                    <a:pt x="1513" y="1412"/>
                    <a:pt x="1647" y="1277"/>
                    <a:pt x="1815" y="1143"/>
                  </a:cubicBezTo>
                  <a:cubicBezTo>
                    <a:pt x="1949" y="1076"/>
                    <a:pt x="2050" y="975"/>
                    <a:pt x="2218" y="907"/>
                  </a:cubicBezTo>
                  <a:cubicBezTo>
                    <a:pt x="2353" y="840"/>
                    <a:pt x="2487" y="807"/>
                    <a:pt x="2622" y="807"/>
                  </a:cubicBezTo>
                  <a:lnTo>
                    <a:pt x="2991" y="807"/>
                  </a:lnTo>
                  <a:cubicBezTo>
                    <a:pt x="3092" y="840"/>
                    <a:pt x="3227" y="840"/>
                    <a:pt x="3361" y="907"/>
                  </a:cubicBezTo>
                  <a:cubicBezTo>
                    <a:pt x="3495" y="975"/>
                    <a:pt x="3596" y="1008"/>
                    <a:pt x="3731" y="1109"/>
                  </a:cubicBezTo>
                  <a:cubicBezTo>
                    <a:pt x="3899" y="1244"/>
                    <a:pt x="4033" y="1412"/>
                    <a:pt x="4167" y="1512"/>
                  </a:cubicBezTo>
                  <a:cubicBezTo>
                    <a:pt x="4335" y="1748"/>
                    <a:pt x="4436" y="1949"/>
                    <a:pt x="4537" y="2185"/>
                  </a:cubicBezTo>
                  <a:cubicBezTo>
                    <a:pt x="4672" y="2453"/>
                    <a:pt x="4739" y="2756"/>
                    <a:pt x="4772" y="3025"/>
                  </a:cubicBezTo>
                  <a:cubicBezTo>
                    <a:pt x="4772" y="3092"/>
                    <a:pt x="4772" y="3159"/>
                    <a:pt x="4840" y="3193"/>
                  </a:cubicBezTo>
                  <a:lnTo>
                    <a:pt x="4840" y="3260"/>
                  </a:lnTo>
                  <a:lnTo>
                    <a:pt x="4840" y="3462"/>
                  </a:lnTo>
                  <a:lnTo>
                    <a:pt x="4840" y="3697"/>
                  </a:lnTo>
                  <a:lnTo>
                    <a:pt x="4840" y="3831"/>
                  </a:lnTo>
                  <a:lnTo>
                    <a:pt x="4840" y="3932"/>
                  </a:lnTo>
                  <a:lnTo>
                    <a:pt x="4840" y="3966"/>
                  </a:lnTo>
                  <a:lnTo>
                    <a:pt x="4840" y="3999"/>
                  </a:lnTo>
                  <a:lnTo>
                    <a:pt x="4840" y="4134"/>
                  </a:lnTo>
                  <a:cubicBezTo>
                    <a:pt x="4840" y="4335"/>
                    <a:pt x="5008" y="4470"/>
                    <a:pt x="5176" y="4470"/>
                  </a:cubicBezTo>
                  <a:cubicBezTo>
                    <a:pt x="5377" y="4470"/>
                    <a:pt x="5512" y="4302"/>
                    <a:pt x="5512" y="4134"/>
                  </a:cubicBezTo>
                  <a:lnTo>
                    <a:pt x="5512" y="3999"/>
                  </a:lnTo>
                  <a:lnTo>
                    <a:pt x="5512" y="3966"/>
                  </a:lnTo>
                  <a:lnTo>
                    <a:pt x="5512" y="3932"/>
                  </a:lnTo>
                  <a:lnTo>
                    <a:pt x="5512" y="3831"/>
                  </a:lnTo>
                  <a:lnTo>
                    <a:pt x="5512" y="3798"/>
                  </a:lnTo>
                  <a:lnTo>
                    <a:pt x="5512" y="3697"/>
                  </a:lnTo>
                  <a:lnTo>
                    <a:pt x="5512" y="3663"/>
                  </a:lnTo>
                  <a:lnTo>
                    <a:pt x="5512" y="3495"/>
                  </a:lnTo>
                  <a:lnTo>
                    <a:pt x="5512" y="3462"/>
                  </a:lnTo>
                  <a:cubicBezTo>
                    <a:pt x="5512" y="3361"/>
                    <a:pt x="5512" y="3293"/>
                    <a:pt x="5444" y="3193"/>
                  </a:cubicBezTo>
                  <a:lnTo>
                    <a:pt x="5444" y="3159"/>
                  </a:lnTo>
                  <a:cubicBezTo>
                    <a:pt x="5444" y="3092"/>
                    <a:pt x="5411" y="2957"/>
                    <a:pt x="5411" y="2857"/>
                  </a:cubicBezTo>
                  <a:lnTo>
                    <a:pt x="5411" y="2823"/>
                  </a:lnTo>
                  <a:cubicBezTo>
                    <a:pt x="5276" y="2084"/>
                    <a:pt x="4940" y="1344"/>
                    <a:pt x="4403" y="807"/>
                  </a:cubicBezTo>
                  <a:cubicBezTo>
                    <a:pt x="4268" y="672"/>
                    <a:pt x="4167" y="571"/>
                    <a:pt x="3999" y="437"/>
                  </a:cubicBezTo>
                  <a:cubicBezTo>
                    <a:pt x="3831" y="303"/>
                    <a:pt x="3596" y="235"/>
                    <a:pt x="3395" y="135"/>
                  </a:cubicBezTo>
                  <a:cubicBezTo>
                    <a:pt x="3193" y="67"/>
                    <a:pt x="2924" y="0"/>
                    <a:pt x="27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9"/>
            <p:cNvSpPr/>
            <p:nvPr/>
          </p:nvSpPr>
          <p:spPr>
            <a:xfrm>
              <a:off x="3468475" y="1442675"/>
              <a:ext cx="137800" cy="116800"/>
            </a:xfrm>
            <a:custGeom>
              <a:avLst/>
              <a:gdLst/>
              <a:ahLst/>
              <a:cxnLst/>
              <a:rect l="l" t="t" r="r" b="b"/>
              <a:pathLst>
                <a:path w="5512" h="4672" extrusionOk="0">
                  <a:moveTo>
                    <a:pt x="2722" y="1"/>
                  </a:moveTo>
                  <a:cubicBezTo>
                    <a:pt x="2689" y="34"/>
                    <a:pt x="2487" y="101"/>
                    <a:pt x="2319" y="135"/>
                  </a:cubicBezTo>
                  <a:cubicBezTo>
                    <a:pt x="1882" y="202"/>
                    <a:pt x="1513" y="471"/>
                    <a:pt x="1210" y="773"/>
                  </a:cubicBezTo>
                  <a:cubicBezTo>
                    <a:pt x="874" y="1042"/>
                    <a:pt x="639" y="1479"/>
                    <a:pt x="471" y="1882"/>
                  </a:cubicBezTo>
                  <a:cubicBezTo>
                    <a:pt x="135" y="2655"/>
                    <a:pt x="0" y="3496"/>
                    <a:pt x="101" y="4336"/>
                  </a:cubicBezTo>
                  <a:cubicBezTo>
                    <a:pt x="101" y="4403"/>
                    <a:pt x="135" y="4504"/>
                    <a:pt x="168" y="4571"/>
                  </a:cubicBezTo>
                  <a:cubicBezTo>
                    <a:pt x="269" y="4672"/>
                    <a:pt x="336" y="4672"/>
                    <a:pt x="437" y="4672"/>
                  </a:cubicBezTo>
                  <a:cubicBezTo>
                    <a:pt x="504" y="4672"/>
                    <a:pt x="605" y="4638"/>
                    <a:pt x="672" y="4571"/>
                  </a:cubicBezTo>
                  <a:cubicBezTo>
                    <a:pt x="706" y="4537"/>
                    <a:pt x="807" y="4403"/>
                    <a:pt x="773" y="4336"/>
                  </a:cubicBezTo>
                  <a:cubicBezTo>
                    <a:pt x="706" y="3966"/>
                    <a:pt x="706" y="3529"/>
                    <a:pt x="773" y="3159"/>
                  </a:cubicBezTo>
                  <a:lnTo>
                    <a:pt x="773" y="3227"/>
                  </a:lnTo>
                  <a:cubicBezTo>
                    <a:pt x="807" y="2891"/>
                    <a:pt x="874" y="2555"/>
                    <a:pt x="1008" y="2219"/>
                  </a:cubicBezTo>
                  <a:cubicBezTo>
                    <a:pt x="1143" y="1983"/>
                    <a:pt x="1277" y="1782"/>
                    <a:pt x="1378" y="1546"/>
                  </a:cubicBezTo>
                  <a:cubicBezTo>
                    <a:pt x="1513" y="1378"/>
                    <a:pt x="1647" y="1278"/>
                    <a:pt x="1815" y="1143"/>
                  </a:cubicBezTo>
                  <a:cubicBezTo>
                    <a:pt x="1949" y="1042"/>
                    <a:pt x="2050" y="975"/>
                    <a:pt x="2218" y="874"/>
                  </a:cubicBezTo>
                  <a:cubicBezTo>
                    <a:pt x="2353" y="841"/>
                    <a:pt x="2487" y="807"/>
                    <a:pt x="2622" y="807"/>
                  </a:cubicBezTo>
                  <a:lnTo>
                    <a:pt x="2991" y="807"/>
                  </a:lnTo>
                  <a:cubicBezTo>
                    <a:pt x="3126" y="841"/>
                    <a:pt x="3226" y="841"/>
                    <a:pt x="3361" y="874"/>
                  </a:cubicBezTo>
                  <a:cubicBezTo>
                    <a:pt x="3495" y="975"/>
                    <a:pt x="3630" y="1009"/>
                    <a:pt x="3730" y="1110"/>
                  </a:cubicBezTo>
                  <a:cubicBezTo>
                    <a:pt x="3899" y="1210"/>
                    <a:pt x="4033" y="1378"/>
                    <a:pt x="4167" y="1513"/>
                  </a:cubicBezTo>
                  <a:cubicBezTo>
                    <a:pt x="4335" y="1714"/>
                    <a:pt x="4436" y="1950"/>
                    <a:pt x="4537" y="2185"/>
                  </a:cubicBezTo>
                  <a:cubicBezTo>
                    <a:pt x="4671" y="2454"/>
                    <a:pt x="4739" y="2723"/>
                    <a:pt x="4772" y="3025"/>
                  </a:cubicBezTo>
                  <a:cubicBezTo>
                    <a:pt x="4772" y="3059"/>
                    <a:pt x="4772" y="3159"/>
                    <a:pt x="4839" y="3193"/>
                  </a:cubicBezTo>
                  <a:lnTo>
                    <a:pt x="4839" y="3227"/>
                  </a:lnTo>
                  <a:lnTo>
                    <a:pt x="4839" y="3462"/>
                  </a:lnTo>
                  <a:lnTo>
                    <a:pt x="4839" y="3697"/>
                  </a:lnTo>
                  <a:lnTo>
                    <a:pt x="4839" y="3832"/>
                  </a:lnTo>
                  <a:lnTo>
                    <a:pt x="4839" y="3899"/>
                  </a:lnTo>
                  <a:lnTo>
                    <a:pt x="4839" y="3966"/>
                  </a:lnTo>
                  <a:lnTo>
                    <a:pt x="4839" y="4000"/>
                  </a:lnTo>
                  <a:lnTo>
                    <a:pt x="4839" y="4100"/>
                  </a:lnTo>
                  <a:cubicBezTo>
                    <a:pt x="4839" y="4336"/>
                    <a:pt x="5008" y="4436"/>
                    <a:pt x="5176" y="4436"/>
                  </a:cubicBezTo>
                  <a:cubicBezTo>
                    <a:pt x="5377" y="4436"/>
                    <a:pt x="5512" y="4268"/>
                    <a:pt x="5512" y="4100"/>
                  </a:cubicBezTo>
                  <a:lnTo>
                    <a:pt x="5512" y="4000"/>
                  </a:lnTo>
                  <a:lnTo>
                    <a:pt x="5512" y="3966"/>
                  </a:lnTo>
                  <a:lnTo>
                    <a:pt x="5512" y="3899"/>
                  </a:lnTo>
                  <a:lnTo>
                    <a:pt x="5512" y="3832"/>
                  </a:lnTo>
                  <a:lnTo>
                    <a:pt x="5512" y="3798"/>
                  </a:lnTo>
                  <a:lnTo>
                    <a:pt x="5512" y="3697"/>
                  </a:lnTo>
                  <a:lnTo>
                    <a:pt x="5512" y="3664"/>
                  </a:lnTo>
                  <a:lnTo>
                    <a:pt x="5512" y="3496"/>
                  </a:lnTo>
                  <a:lnTo>
                    <a:pt x="5512" y="3462"/>
                  </a:lnTo>
                  <a:cubicBezTo>
                    <a:pt x="5512" y="3361"/>
                    <a:pt x="5512" y="3294"/>
                    <a:pt x="5444" y="3193"/>
                  </a:cubicBezTo>
                  <a:lnTo>
                    <a:pt x="5444" y="3159"/>
                  </a:lnTo>
                  <a:cubicBezTo>
                    <a:pt x="5444" y="3059"/>
                    <a:pt x="5411" y="2958"/>
                    <a:pt x="5411" y="2857"/>
                  </a:cubicBezTo>
                  <a:lnTo>
                    <a:pt x="5411" y="2823"/>
                  </a:lnTo>
                  <a:cubicBezTo>
                    <a:pt x="5276" y="2050"/>
                    <a:pt x="4940" y="1345"/>
                    <a:pt x="4403" y="807"/>
                  </a:cubicBezTo>
                  <a:cubicBezTo>
                    <a:pt x="4268" y="673"/>
                    <a:pt x="4167" y="538"/>
                    <a:pt x="3999" y="437"/>
                  </a:cubicBezTo>
                  <a:cubicBezTo>
                    <a:pt x="3831" y="303"/>
                    <a:pt x="3630" y="202"/>
                    <a:pt x="3394" y="135"/>
                  </a:cubicBezTo>
                  <a:cubicBezTo>
                    <a:pt x="3193" y="34"/>
                    <a:pt x="2924" y="1"/>
                    <a:pt x="272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9"/>
            <p:cNvSpPr/>
            <p:nvPr/>
          </p:nvSpPr>
          <p:spPr>
            <a:xfrm>
              <a:off x="3709600" y="1471725"/>
              <a:ext cx="140325" cy="104625"/>
            </a:xfrm>
            <a:custGeom>
              <a:avLst/>
              <a:gdLst/>
              <a:ahLst/>
              <a:cxnLst/>
              <a:rect l="l" t="t" r="r" b="b"/>
              <a:pathLst>
                <a:path w="5613" h="4185" extrusionOk="0">
                  <a:moveTo>
                    <a:pt x="405" y="1"/>
                  </a:moveTo>
                  <a:cubicBezTo>
                    <a:pt x="347" y="1"/>
                    <a:pt x="283" y="25"/>
                    <a:pt x="235" y="48"/>
                  </a:cubicBezTo>
                  <a:cubicBezTo>
                    <a:pt x="135" y="82"/>
                    <a:pt x="101" y="183"/>
                    <a:pt x="67" y="284"/>
                  </a:cubicBezTo>
                  <a:cubicBezTo>
                    <a:pt x="0" y="519"/>
                    <a:pt x="0" y="720"/>
                    <a:pt x="0" y="989"/>
                  </a:cubicBezTo>
                  <a:cubicBezTo>
                    <a:pt x="0" y="1157"/>
                    <a:pt x="0" y="1325"/>
                    <a:pt x="67" y="1493"/>
                  </a:cubicBezTo>
                  <a:cubicBezTo>
                    <a:pt x="101" y="1897"/>
                    <a:pt x="235" y="2300"/>
                    <a:pt x="437" y="2670"/>
                  </a:cubicBezTo>
                  <a:cubicBezTo>
                    <a:pt x="672" y="3106"/>
                    <a:pt x="1008" y="3510"/>
                    <a:pt x="1479" y="3812"/>
                  </a:cubicBezTo>
                  <a:cubicBezTo>
                    <a:pt x="1848" y="4047"/>
                    <a:pt x="2285" y="4182"/>
                    <a:pt x="2756" y="4182"/>
                  </a:cubicBezTo>
                  <a:cubicBezTo>
                    <a:pt x="2790" y="4183"/>
                    <a:pt x="2824" y="4184"/>
                    <a:pt x="2857" y="4184"/>
                  </a:cubicBezTo>
                  <a:cubicBezTo>
                    <a:pt x="3560" y="4184"/>
                    <a:pt x="4224" y="3855"/>
                    <a:pt x="4705" y="3342"/>
                  </a:cubicBezTo>
                  <a:cubicBezTo>
                    <a:pt x="4940" y="3140"/>
                    <a:pt x="5108" y="2871"/>
                    <a:pt x="5209" y="2636"/>
                  </a:cubicBezTo>
                  <a:cubicBezTo>
                    <a:pt x="5343" y="2401"/>
                    <a:pt x="5444" y="2199"/>
                    <a:pt x="5478" y="1964"/>
                  </a:cubicBezTo>
                  <a:cubicBezTo>
                    <a:pt x="5511" y="1796"/>
                    <a:pt x="5545" y="1628"/>
                    <a:pt x="5545" y="1393"/>
                  </a:cubicBezTo>
                  <a:lnTo>
                    <a:pt x="5545" y="1359"/>
                  </a:lnTo>
                  <a:cubicBezTo>
                    <a:pt x="5545" y="1191"/>
                    <a:pt x="5612" y="1057"/>
                    <a:pt x="5612" y="888"/>
                  </a:cubicBezTo>
                  <a:lnTo>
                    <a:pt x="5612" y="653"/>
                  </a:lnTo>
                  <a:lnTo>
                    <a:pt x="5612" y="620"/>
                  </a:lnTo>
                  <a:cubicBezTo>
                    <a:pt x="5612" y="519"/>
                    <a:pt x="5612" y="452"/>
                    <a:pt x="5545" y="317"/>
                  </a:cubicBezTo>
                  <a:lnTo>
                    <a:pt x="5545" y="284"/>
                  </a:lnTo>
                  <a:cubicBezTo>
                    <a:pt x="5511" y="116"/>
                    <a:pt x="5343" y="15"/>
                    <a:pt x="5209" y="15"/>
                  </a:cubicBezTo>
                  <a:cubicBezTo>
                    <a:pt x="5142" y="48"/>
                    <a:pt x="5108" y="48"/>
                    <a:pt x="5108" y="116"/>
                  </a:cubicBezTo>
                  <a:cubicBezTo>
                    <a:pt x="5007" y="149"/>
                    <a:pt x="4940" y="183"/>
                    <a:pt x="4907" y="284"/>
                  </a:cubicBezTo>
                  <a:cubicBezTo>
                    <a:pt x="4839" y="351"/>
                    <a:pt x="4839" y="452"/>
                    <a:pt x="4839" y="519"/>
                  </a:cubicBezTo>
                  <a:lnTo>
                    <a:pt x="4839" y="552"/>
                  </a:lnTo>
                  <a:lnTo>
                    <a:pt x="4839" y="720"/>
                  </a:lnTo>
                  <a:lnTo>
                    <a:pt x="4839" y="956"/>
                  </a:lnTo>
                  <a:lnTo>
                    <a:pt x="4839" y="1359"/>
                  </a:lnTo>
                  <a:lnTo>
                    <a:pt x="4839" y="1393"/>
                  </a:lnTo>
                  <a:cubicBezTo>
                    <a:pt x="4806" y="1661"/>
                    <a:pt x="4705" y="1897"/>
                    <a:pt x="4638" y="2165"/>
                  </a:cubicBezTo>
                  <a:cubicBezTo>
                    <a:pt x="4571" y="2367"/>
                    <a:pt x="4436" y="2535"/>
                    <a:pt x="4302" y="2703"/>
                  </a:cubicBezTo>
                  <a:lnTo>
                    <a:pt x="3932" y="3073"/>
                  </a:lnTo>
                  <a:cubicBezTo>
                    <a:pt x="3798" y="3174"/>
                    <a:pt x="3663" y="3241"/>
                    <a:pt x="3495" y="3342"/>
                  </a:cubicBezTo>
                  <a:cubicBezTo>
                    <a:pt x="3327" y="3375"/>
                    <a:pt x="3226" y="3443"/>
                    <a:pt x="3025" y="3443"/>
                  </a:cubicBezTo>
                  <a:lnTo>
                    <a:pt x="2588" y="3443"/>
                  </a:lnTo>
                  <a:cubicBezTo>
                    <a:pt x="2420" y="3409"/>
                    <a:pt x="2252" y="3375"/>
                    <a:pt x="2117" y="3342"/>
                  </a:cubicBezTo>
                  <a:cubicBezTo>
                    <a:pt x="1949" y="3241"/>
                    <a:pt x="1815" y="3174"/>
                    <a:pt x="1680" y="3073"/>
                  </a:cubicBezTo>
                  <a:cubicBezTo>
                    <a:pt x="1512" y="2972"/>
                    <a:pt x="1412" y="2838"/>
                    <a:pt x="1277" y="2670"/>
                  </a:cubicBezTo>
                  <a:cubicBezTo>
                    <a:pt x="1143" y="2502"/>
                    <a:pt x="1008" y="2266"/>
                    <a:pt x="941" y="2132"/>
                  </a:cubicBezTo>
                  <a:cubicBezTo>
                    <a:pt x="840" y="1863"/>
                    <a:pt x="773" y="1628"/>
                    <a:pt x="739" y="1325"/>
                  </a:cubicBezTo>
                  <a:cubicBezTo>
                    <a:pt x="672" y="1023"/>
                    <a:pt x="672" y="720"/>
                    <a:pt x="739" y="452"/>
                  </a:cubicBezTo>
                  <a:cubicBezTo>
                    <a:pt x="739" y="351"/>
                    <a:pt x="739" y="284"/>
                    <a:pt x="672" y="183"/>
                  </a:cubicBezTo>
                  <a:cubicBezTo>
                    <a:pt x="639" y="116"/>
                    <a:pt x="571" y="48"/>
                    <a:pt x="471" y="15"/>
                  </a:cubicBezTo>
                  <a:cubicBezTo>
                    <a:pt x="451" y="5"/>
                    <a:pt x="428" y="1"/>
                    <a:pt x="40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9"/>
            <p:cNvSpPr/>
            <p:nvPr/>
          </p:nvSpPr>
          <p:spPr>
            <a:xfrm>
              <a:off x="3665900" y="1130150"/>
              <a:ext cx="393225" cy="178975"/>
            </a:xfrm>
            <a:custGeom>
              <a:avLst/>
              <a:gdLst/>
              <a:ahLst/>
              <a:cxnLst/>
              <a:rect l="l" t="t" r="r" b="b"/>
              <a:pathLst>
                <a:path w="15729" h="7159" extrusionOk="0">
                  <a:moveTo>
                    <a:pt x="8335" y="0"/>
                  </a:moveTo>
                  <a:cubicBezTo>
                    <a:pt x="7259" y="34"/>
                    <a:pt x="6319" y="202"/>
                    <a:pt x="5344" y="504"/>
                  </a:cubicBezTo>
                  <a:cubicBezTo>
                    <a:pt x="4235" y="840"/>
                    <a:pt x="3227" y="1412"/>
                    <a:pt x="2319" y="2117"/>
                  </a:cubicBezTo>
                  <a:cubicBezTo>
                    <a:pt x="1647" y="2655"/>
                    <a:pt x="1042" y="3394"/>
                    <a:pt x="673" y="4201"/>
                  </a:cubicBezTo>
                  <a:cubicBezTo>
                    <a:pt x="269" y="5041"/>
                    <a:pt x="34" y="5915"/>
                    <a:pt x="1" y="6822"/>
                  </a:cubicBezTo>
                  <a:cubicBezTo>
                    <a:pt x="1" y="6990"/>
                    <a:pt x="169" y="7158"/>
                    <a:pt x="337" y="7158"/>
                  </a:cubicBezTo>
                  <a:cubicBezTo>
                    <a:pt x="505" y="7158"/>
                    <a:pt x="673" y="6990"/>
                    <a:pt x="673" y="6822"/>
                  </a:cubicBezTo>
                  <a:cubicBezTo>
                    <a:pt x="673" y="6654"/>
                    <a:pt x="673" y="6486"/>
                    <a:pt x="706" y="6318"/>
                  </a:cubicBezTo>
                  <a:cubicBezTo>
                    <a:pt x="774" y="5915"/>
                    <a:pt x="874" y="5512"/>
                    <a:pt x="1009" y="5142"/>
                  </a:cubicBezTo>
                  <a:cubicBezTo>
                    <a:pt x="1177" y="4739"/>
                    <a:pt x="1378" y="4403"/>
                    <a:pt x="1681" y="4033"/>
                  </a:cubicBezTo>
                  <a:lnTo>
                    <a:pt x="1681" y="4033"/>
                  </a:lnTo>
                  <a:lnTo>
                    <a:pt x="1614" y="4100"/>
                  </a:lnTo>
                  <a:cubicBezTo>
                    <a:pt x="1883" y="3730"/>
                    <a:pt x="2286" y="3361"/>
                    <a:pt x="2655" y="3058"/>
                  </a:cubicBezTo>
                  <a:cubicBezTo>
                    <a:pt x="3126" y="2722"/>
                    <a:pt x="3630" y="2420"/>
                    <a:pt x="4134" y="2185"/>
                  </a:cubicBezTo>
                  <a:cubicBezTo>
                    <a:pt x="4840" y="1882"/>
                    <a:pt x="5579" y="1681"/>
                    <a:pt x="6352" y="1546"/>
                  </a:cubicBezTo>
                  <a:cubicBezTo>
                    <a:pt x="6784" y="1492"/>
                    <a:pt x="7206" y="1457"/>
                    <a:pt x="7628" y="1457"/>
                  </a:cubicBezTo>
                  <a:cubicBezTo>
                    <a:pt x="7996" y="1457"/>
                    <a:pt x="8363" y="1484"/>
                    <a:pt x="8738" y="1546"/>
                  </a:cubicBezTo>
                  <a:cubicBezTo>
                    <a:pt x="9377" y="1613"/>
                    <a:pt x="10015" y="1781"/>
                    <a:pt x="10586" y="2050"/>
                  </a:cubicBezTo>
                  <a:cubicBezTo>
                    <a:pt x="11057" y="2252"/>
                    <a:pt x="11460" y="2521"/>
                    <a:pt x="11863" y="2756"/>
                  </a:cubicBezTo>
                  <a:cubicBezTo>
                    <a:pt x="12267" y="3092"/>
                    <a:pt x="12603" y="3462"/>
                    <a:pt x="12939" y="3898"/>
                  </a:cubicBezTo>
                  <a:lnTo>
                    <a:pt x="14081" y="5411"/>
                  </a:lnTo>
                  <a:cubicBezTo>
                    <a:pt x="14216" y="5545"/>
                    <a:pt x="14317" y="5612"/>
                    <a:pt x="14485" y="5646"/>
                  </a:cubicBezTo>
                  <a:cubicBezTo>
                    <a:pt x="14591" y="5686"/>
                    <a:pt x="14692" y="5705"/>
                    <a:pt x="14789" y="5705"/>
                  </a:cubicBezTo>
                  <a:cubicBezTo>
                    <a:pt x="14939" y="5705"/>
                    <a:pt x="15082" y="5660"/>
                    <a:pt x="15224" y="5579"/>
                  </a:cubicBezTo>
                  <a:cubicBezTo>
                    <a:pt x="15426" y="5444"/>
                    <a:pt x="15560" y="5243"/>
                    <a:pt x="15627" y="5041"/>
                  </a:cubicBezTo>
                  <a:cubicBezTo>
                    <a:pt x="15728" y="4772"/>
                    <a:pt x="15627" y="4571"/>
                    <a:pt x="15560" y="4302"/>
                  </a:cubicBezTo>
                  <a:cubicBezTo>
                    <a:pt x="15123" y="3428"/>
                    <a:pt x="14485" y="2722"/>
                    <a:pt x="13813" y="2050"/>
                  </a:cubicBezTo>
                  <a:cubicBezTo>
                    <a:pt x="13376" y="1580"/>
                    <a:pt x="12804" y="1210"/>
                    <a:pt x="12233" y="874"/>
                  </a:cubicBezTo>
                  <a:cubicBezTo>
                    <a:pt x="11191" y="336"/>
                    <a:pt x="10015" y="67"/>
                    <a:pt x="883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9"/>
            <p:cNvSpPr/>
            <p:nvPr/>
          </p:nvSpPr>
          <p:spPr>
            <a:xfrm>
              <a:off x="4133025" y="1464525"/>
              <a:ext cx="105050" cy="144900"/>
            </a:xfrm>
            <a:custGeom>
              <a:avLst/>
              <a:gdLst/>
              <a:ahLst/>
              <a:cxnLst/>
              <a:rect l="l" t="t" r="r" b="b"/>
              <a:pathLst>
                <a:path w="4202" h="5796" extrusionOk="0">
                  <a:moveTo>
                    <a:pt x="1513" y="908"/>
                  </a:moveTo>
                  <a:cubicBezTo>
                    <a:pt x="1513" y="924"/>
                    <a:pt x="1513" y="933"/>
                    <a:pt x="1508" y="933"/>
                  </a:cubicBezTo>
                  <a:cubicBezTo>
                    <a:pt x="1504" y="933"/>
                    <a:pt x="1496" y="924"/>
                    <a:pt x="1479" y="908"/>
                  </a:cubicBezTo>
                  <a:close/>
                  <a:moveTo>
                    <a:pt x="841" y="0"/>
                  </a:moveTo>
                  <a:cubicBezTo>
                    <a:pt x="673" y="0"/>
                    <a:pt x="505" y="0"/>
                    <a:pt x="336" y="67"/>
                  </a:cubicBezTo>
                  <a:cubicBezTo>
                    <a:pt x="269" y="67"/>
                    <a:pt x="168" y="135"/>
                    <a:pt x="101" y="236"/>
                  </a:cubicBezTo>
                  <a:cubicBezTo>
                    <a:pt x="34" y="303"/>
                    <a:pt x="0" y="437"/>
                    <a:pt x="34" y="504"/>
                  </a:cubicBezTo>
                  <a:cubicBezTo>
                    <a:pt x="101" y="605"/>
                    <a:pt x="135" y="672"/>
                    <a:pt x="202" y="773"/>
                  </a:cubicBezTo>
                  <a:cubicBezTo>
                    <a:pt x="303" y="807"/>
                    <a:pt x="370" y="807"/>
                    <a:pt x="471" y="807"/>
                  </a:cubicBezTo>
                  <a:cubicBezTo>
                    <a:pt x="583" y="807"/>
                    <a:pt x="710" y="792"/>
                    <a:pt x="832" y="792"/>
                  </a:cubicBezTo>
                  <a:cubicBezTo>
                    <a:pt x="893" y="792"/>
                    <a:pt x="953" y="796"/>
                    <a:pt x="1009" y="807"/>
                  </a:cubicBezTo>
                  <a:cubicBezTo>
                    <a:pt x="1143" y="840"/>
                    <a:pt x="1311" y="840"/>
                    <a:pt x="1445" y="941"/>
                  </a:cubicBezTo>
                  <a:cubicBezTo>
                    <a:pt x="1580" y="1008"/>
                    <a:pt x="1681" y="1076"/>
                    <a:pt x="1815" y="1143"/>
                  </a:cubicBezTo>
                  <a:cubicBezTo>
                    <a:pt x="1983" y="1277"/>
                    <a:pt x="2118" y="1412"/>
                    <a:pt x="2218" y="1580"/>
                  </a:cubicBezTo>
                  <a:cubicBezTo>
                    <a:pt x="2386" y="1781"/>
                    <a:pt x="2521" y="2017"/>
                    <a:pt x="2655" y="2285"/>
                  </a:cubicBezTo>
                  <a:cubicBezTo>
                    <a:pt x="2823" y="2655"/>
                    <a:pt x="2891" y="3092"/>
                    <a:pt x="2991" y="3462"/>
                  </a:cubicBezTo>
                  <a:cubicBezTo>
                    <a:pt x="3025" y="3831"/>
                    <a:pt x="3025" y="4201"/>
                    <a:pt x="2991" y="4604"/>
                  </a:cubicBezTo>
                  <a:cubicBezTo>
                    <a:pt x="2958" y="4772"/>
                    <a:pt x="2958" y="4873"/>
                    <a:pt x="2891" y="5041"/>
                  </a:cubicBezTo>
                  <a:cubicBezTo>
                    <a:pt x="2823" y="5344"/>
                    <a:pt x="3025" y="5680"/>
                    <a:pt x="3327" y="5780"/>
                  </a:cubicBezTo>
                  <a:cubicBezTo>
                    <a:pt x="3372" y="5790"/>
                    <a:pt x="3416" y="5795"/>
                    <a:pt x="3461" y="5795"/>
                  </a:cubicBezTo>
                  <a:cubicBezTo>
                    <a:pt x="3722" y="5795"/>
                    <a:pt x="3976" y="5631"/>
                    <a:pt x="4033" y="5344"/>
                  </a:cubicBezTo>
                  <a:cubicBezTo>
                    <a:pt x="4201" y="4705"/>
                    <a:pt x="4201" y="4100"/>
                    <a:pt x="4134" y="3462"/>
                  </a:cubicBezTo>
                  <a:cubicBezTo>
                    <a:pt x="4033" y="2823"/>
                    <a:pt x="3831" y="2185"/>
                    <a:pt x="3495" y="1647"/>
                  </a:cubicBezTo>
                  <a:cubicBezTo>
                    <a:pt x="3193" y="1143"/>
                    <a:pt x="2723" y="672"/>
                    <a:pt x="2218" y="336"/>
                  </a:cubicBezTo>
                  <a:cubicBezTo>
                    <a:pt x="1983" y="236"/>
                    <a:pt x="1681" y="101"/>
                    <a:pt x="1378" y="67"/>
                  </a:cubicBezTo>
                  <a:cubicBezTo>
                    <a:pt x="1210" y="0"/>
                    <a:pt x="1009" y="0"/>
                    <a:pt x="8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9"/>
            <p:cNvSpPr/>
            <p:nvPr/>
          </p:nvSpPr>
          <p:spPr>
            <a:xfrm>
              <a:off x="4042300" y="1296450"/>
              <a:ext cx="43700" cy="44600"/>
            </a:xfrm>
            <a:custGeom>
              <a:avLst/>
              <a:gdLst/>
              <a:ahLst/>
              <a:cxnLst/>
              <a:rect l="l" t="t" r="r" b="b"/>
              <a:pathLst>
                <a:path w="1748" h="1784" extrusionOk="0">
                  <a:moveTo>
                    <a:pt x="823" y="0"/>
                  </a:moveTo>
                  <a:cubicBezTo>
                    <a:pt x="375" y="0"/>
                    <a:pt x="0" y="424"/>
                    <a:pt x="0" y="910"/>
                  </a:cubicBezTo>
                  <a:cubicBezTo>
                    <a:pt x="0" y="1414"/>
                    <a:pt x="403" y="1783"/>
                    <a:pt x="874" y="1783"/>
                  </a:cubicBezTo>
                  <a:cubicBezTo>
                    <a:pt x="1378" y="1783"/>
                    <a:pt x="1748" y="1346"/>
                    <a:pt x="1748" y="910"/>
                  </a:cubicBezTo>
                  <a:cubicBezTo>
                    <a:pt x="1748" y="405"/>
                    <a:pt x="1344" y="2"/>
                    <a:pt x="874" y="2"/>
                  </a:cubicBezTo>
                  <a:cubicBezTo>
                    <a:pt x="857" y="1"/>
                    <a:pt x="840" y="0"/>
                    <a:pt x="8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9"/>
            <p:cNvSpPr/>
            <p:nvPr/>
          </p:nvSpPr>
          <p:spPr>
            <a:xfrm>
              <a:off x="4036425" y="1543013"/>
              <a:ext cx="128698" cy="127824"/>
            </a:xfrm>
            <a:custGeom>
              <a:avLst/>
              <a:gdLst/>
              <a:ahLst/>
              <a:cxnLst/>
              <a:rect l="l" t="t" r="r" b="b"/>
              <a:pathLst>
                <a:path w="4874" h="4840" extrusionOk="0">
                  <a:moveTo>
                    <a:pt x="2454" y="1"/>
                  </a:moveTo>
                  <a:cubicBezTo>
                    <a:pt x="1110" y="1"/>
                    <a:pt x="1" y="1076"/>
                    <a:pt x="1" y="2420"/>
                  </a:cubicBezTo>
                  <a:cubicBezTo>
                    <a:pt x="1" y="3764"/>
                    <a:pt x="1110" y="4840"/>
                    <a:pt x="2454" y="4840"/>
                  </a:cubicBezTo>
                  <a:cubicBezTo>
                    <a:pt x="3093" y="4840"/>
                    <a:pt x="3697" y="4571"/>
                    <a:pt x="4168" y="4101"/>
                  </a:cubicBezTo>
                  <a:cubicBezTo>
                    <a:pt x="4638" y="3664"/>
                    <a:pt x="4874" y="3059"/>
                    <a:pt x="4874" y="2387"/>
                  </a:cubicBezTo>
                  <a:cubicBezTo>
                    <a:pt x="4840" y="1076"/>
                    <a:pt x="3765" y="1"/>
                    <a:pt x="245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9"/>
            <p:cNvSpPr/>
            <p:nvPr/>
          </p:nvSpPr>
          <p:spPr>
            <a:xfrm>
              <a:off x="3371600" y="1548595"/>
              <a:ext cx="128700" cy="126943"/>
            </a:xfrm>
            <a:custGeom>
              <a:avLst/>
              <a:gdLst/>
              <a:ahLst/>
              <a:cxnLst/>
              <a:rect l="l" t="t" r="r" b="b"/>
              <a:pathLst>
                <a:path w="4908" h="4841" extrusionOk="0">
                  <a:moveTo>
                    <a:pt x="2454" y="1"/>
                  </a:moveTo>
                  <a:cubicBezTo>
                    <a:pt x="1782" y="1"/>
                    <a:pt x="1177" y="270"/>
                    <a:pt x="740" y="740"/>
                  </a:cubicBezTo>
                  <a:cubicBezTo>
                    <a:pt x="270" y="1177"/>
                    <a:pt x="1" y="1782"/>
                    <a:pt x="1" y="2454"/>
                  </a:cubicBezTo>
                  <a:cubicBezTo>
                    <a:pt x="1" y="3798"/>
                    <a:pt x="1110" y="4840"/>
                    <a:pt x="2454" y="4840"/>
                  </a:cubicBezTo>
                  <a:cubicBezTo>
                    <a:pt x="3093" y="4840"/>
                    <a:pt x="3697" y="4605"/>
                    <a:pt x="4168" y="4134"/>
                  </a:cubicBezTo>
                  <a:cubicBezTo>
                    <a:pt x="4638" y="3664"/>
                    <a:pt x="4907" y="3093"/>
                    <a:pt x="4907" y="2420"/>
                  </a:cubicBezTo>
                  <a:cubicBezTo>
                    <a:pt x="4907" y="1110"/>
                    <a:pt x="3798" y="1"/>
                    <a:pt x="245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53"/>
        <p:cNvGrpSpPr/>
        <p:nvPr/>
      </p:nvGrpSpPr>
      <p:grpSpPr>
        <a:xfrm>
          <a:off x="0" y="0"/>
          <a:ext cx="0" cy="0"/>
          <a:chOff x="0" y="0"/>
          <a:chExt cx="0" cy="0"/>
        </a:xfrm>
      </p:grpSpPr>
      <p:sp>
        <p:nvSpPr>
          <p:cNvPr id="254" name="Google Shape;254;p10"/>
          <p:cNvSpPr txBox="1">
            <a:spLocks noGrp="1"/>
          </p:cNvSpPr>
          <p:nvPr>
            <p:ph type="title"/>
          </p:nvPr>
        </p:nvSpPr>
        <p:spPr>
          <a:xfrm flipH="1">
            <a:off x="1330050" y="1024638"/>
            <a:ext cx="6367800" cy="2954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55" name="Google Shape;255;p10"/>
          <p:cNvSpPr txBox="1">
            <a:spLocks noGrp="1"/>
          </p:cNvSpPr>
          <p:nvPr>
            <p:ph type="subTitle" idx="1"/>
          </p:nvPr>
        </p:nvSpPr>
        <p:spPr>
          <a:xfrm>
            <a:off x="2871000" y="3630375"/>
            <a:ext cx="3285900" cy="631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dk1"/>
              </a:buClr>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256" name="Google Shape;256;p10"/>
          <p:cNvSpPr/>
          <p:nvPr/>
        </p:nvSpPr>
        <p:spPr>
          <a:xfrm rot="-5400000" flipH="1">
            <a:off x="7154175" y="-175568"/>
            <a:ext cx="1994237" cy="2094277"/>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0"/>
          <p:cNvSpPr/>
          <p:nvPr/>
        </p:nvSpPr>
        <p:spPr>
          <a:xfrm rot="5400000" flipH="1">
            <a:off x="512725" y="3280133"/>
            <a:ext cx="1114460" cy="2940081"/>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0"/>
          <p:cNvSpPr/>
          <p:nvPr/>
        </p:nvSpPr>
        <p:spPr>
          <a:xfrm rot="-3143622">
            <a:off x="8426556" y="1595105"/>
            <a:ext cx="247401" cy="21810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0"/>
          <p:cNvSpPr/>
          <p:nvPr/>
        </p:nvSpPr>
        <p:spPr>
          <a:xfrm rot="-3143597">
            <a:off x="2156226" y="4336009"/>
            <a:ext cx="258585" cy="228004"/>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3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Gaegu"/>
              <a:buNone/>
              <a:defRPr sz="28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1pPr>
            <a:lvl2pPr marL="914400" marR="0" lvl="1"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2pPr>
            <a:lvl3pPr marL="1371600" marR="0" lvl="2"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3pPr>
            <a:lvl4pPr marL="1828800" marR="0" lvl="3"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4pPr>
            <a:lvl5pPr marL="2286000" marR="0" lvl="4"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5pPr>
            <a:lvl6pPr marL="2743200" marR="0" lvl="5"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6pPr>
            <a:lvl7pPr marL="3200400" marR="0" lvl="6"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7pPr>
            <a:lvl8pPr marL="3657600" marR="0" lvl="7"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8pPr>
            <a:lvl9pPr marL="4114800" marR="0" lvl="8"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3"/>
          <p:cNvSpPr txBox="1">
            <a:spLocks noGrp="1"/>
          </p:cNvSpPr>
          <p:nvPr>
            <p:ph type="ctrTitle"/>
          </p:nvPr>
        </p:nvSpPr>
        <p:spPr>
          <a:xfrm>
            <a:off x="801750" y="556075"/>
            <a:ext cx="6632100" cy="178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4500" dirty="0">
                <a:latin typeface="Times New Roman"/>
                <a:ea typeface="Times New Roman"/>
                <a:cs typeface="Times New Roman"/>
                <a:sym typeface="Times New Roman"/>
              </a:rPr>
              <a:t>Xây dựng game học tiếng anh trên thiết bị di động</a:t>
            </a:r>
            <a:endParaRPr sz="4500" dirty="0">
              <a:latin typeface="Times New Roman"/>
              <a:ea typeface="Times New Roman"/>
              <a:cs typeface="Times New Roman"/>
              <a:sym typeface="Times New Roman"/>
            </a:endParaRPr>
          </a:p>
        </p:txBody>
      </p:sp>
      <p:sp>
        <p:nvSpPr>
          <p:cNvPr id="636" name="Google Shape;636;p33"/>
          <p:cNvSpPr txBox="1">
            <a:spLocks noGrp="1"/>
          </p:cNvSpPr>
          <p:nvPr>
            <p:ph type="subTitle" idx="1"/>
          </p:nvPr>
        </p:nvSpPr>
        <p:spPr>
          <a:xfrm>
            <a:off x="3212950" y="2902950"/>
            <a:ext cx="5689800" cy="1626300"/>
          </a:xfrm>
          <a:prstGeom prst="rect">
            <a:avLst/>
          </a:prstGeom>
          <a:noFill/>
          <a:ln>
            <a:noFill/>
          </a:ln>
        </p:spPr>
        <p:txBody>
          <a:bodyPr spcFirstLastPara="1" wrap="square" lIns="91425" tIns="91425" rIns="91425" bIns="91425" anchor="t" anchorCtr="0">
            <a:normAutofit/>
          </a:bodyPr>
          <a:lstStyle/>
          <a:p>
            <a:pPr marL="457200" lvl="0" indent="0" algn="l" rtl="0">
              <a:lnSpc>
                <a:spcPct val="100000"/>
              </a:lnSpc>
              <a:spcBef>
                <a:spcPts val="0"/>
              </a:spcBef>
              <a:spcAft>
                <a:spcPts val="0"/>
              </a:spcAft>
              <a:buNone/>
            </a:pPr>
            <a:r>
              <a:rPr lang="en" sz="2500" dirty="0"/>
              <a:t>☸Đồ án cơ sở☸</a:t>
            </a:r>
            <a:endParaRPr sz="2500" dirty="0"/>
          </a:p>
          <a:p>
            <a:pPr marL="457200" lvl="0" indent="0" algn="l" rtl="0">
              <a:lnSpc>
                <a:spcPct val="100000"/>
              </a:lnSpc>
              <a:spcBef>
                <a:spcPts val="0"/>
              </a:spcBef>
              <a:spcAft>
                <a:spcPts val="0"/>
              </a:spcAft>
              <a:buNone/>
            </a:pPr>
            <a:r>
              <a:rPr lang="en" sz="2500" dirty="0"/>
              <a:t>Lưu Nguyễn Vân Anh</a:t>
            </a:r>
            <a:endParaRPr sz="2500" dirty="0"/>
          </a:p>
          <a:p>
            <a:pPr marL="457200" lvl="0" indent="0" algn="l" rtl="0">
              <a:lnSpc>
                <a:spcPct val="100000"/>
              </a:lnSpc>
              <a:spcBef>
                <a:spcPts val="0"/>
              </a:spcBef>
              <a:spcAft>
                <a:spcPts val="0"/>
              </a:spcAft>
              <a:buNone/>
            </a:pPr>
            <a:r>
              <a:rPr lang="en" sz="2500" dirty="0"/>
              <a:t>Đinh Trọng Đạt</a:t>
            </a:r>
            <a:endParaRPr sz="2500" dirty="0"/>
          </a:p>
        </p:txBody>
      </p:sp>
      <p:sp>
        <p:nvSpPr>
          <p:cNvPr id="637" name="Google Shape;637;p33"/>
          <p:cNvSpPr txBox="1">
            <a:spLocks noGrp="1"/>
          </p:cNvSpPr>
          <p:nvPr>
            <p:ph type="subTitle" idx="1"/>
          </p:nvPr>
        </p:nvSpPr>
        <p:spPr>
          <a:xfrm>
            <a:off x="2421200" y="2240625"/>
            <a:ext cx="5689800" cy="521400"/>
          </a:xfrm>
          <a:prstGeom prst="rect">
            <a:avLst/>
          </a:prstGeom>
          <a:noFill/>
          <a:ln>
            <a:noFill/>
          </a:ln>
        </p:spPr>
        <p:txBody>
          <a:bodyPr spcFirstLastPara="1" wrap="square" lIns="91425" tIns="91425" rIns="91425" bIns="91425" anchor="t" anchorCtr="0">
            <a:normAutofit fontScale="92500" lnSpcReduction="10000"/>
          </a:bodyPr>
          <a:lstStyle/>
          <a:p>
            <a:pPr marL="457200" lvl="0" indent="0" algn="l" rtl="0">
              <a:lnSpc>
                <a:spcPct val="100000"/>
              </a:lnSpc>
              <a:spcBef>
                <a:spcPts val="0"/>
              </a:spcBef>
              <a:spcAft>
                <a:spcPts val="0"/>
              </a:spcAft>
              <a:buNone/>
            </a:pPr>
            <a:r>
              <a:rPr lang="en" sz="2500" i="1" dirty="0">
                <a:latin typeface="Times New Roman"/>
                <a:ea typeface="Times New Roman"/>
                <a:cs typeface="Times New Roman"/>
                <a:sym typeface="Times New Roman"/>
              </a:rPr>
              <a:t>(Kiểm tra tiến độ lần 1)</a:t>
            </a:r>
            <a:endParaRPr sz="2500" i="1" dirty="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5"/>
                                        </p:tgtEl>
                                        <p:attrNameLst>
                                          <p:attrName>style.visibility</p:attrName>
                                        </p:attrNameLst>
                                      </p:cBhvr>
                                      <p:to>
                                        <p:strVal val="visible"/>
                                      </p:to>
                                    </p:set>
                                    <p:animEffect transition="in" filter="fade">
                                      <p:cBhvr>
                                        <p:cTn id="7" dur="500"/>
                                        <p:tgtEl>
                                          <p:spTgt spid="63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37">
                                            <p:txEl>
                                              <p:pRg st="0" end="0"/>
                                            </p:txEl>
                                          </p:spTgt>
                                        </p:tgtEl>
                                        <p:attrNameLst>
                                          <p:attrName>style.visibility</p:attrName>
                                        </p:attrNameLst>
                                      </p:cBhvr>
                                      <p:to>
                                        <p:strVal val="visible"/>
                                      </p:to>
                                    </p:set>
                                    <p:animEffect transition="in" filter="randombar(horizontal)">
                                      <p:cBhvr>
                                        <p:cTn id="12" dur="500"/>
                                        <p:tgtEl>
                                          <p:spTgt spid="63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36">
                                            <p:txEl>
                                              <p:pRg st="0" end="0"/>
                                            </p:txEl>
                                          </p:spTgt>
                                        </p:tgtEl>
                                        <p:attrNameLst>
                                          <p:attrName>style.visibility</p:attrName>
                                        </p:attrNameLst>
                                      </p:cBhvr>
                                      <p:to>
                                        <p:strVal val="visible"/>
                                      </p:to>
                                    </p:set>
                                    <p:animEffect transition="in" filter="fade">
                                      <p:cBhvr>
                                        <p:cTn id="17" dur="1000"/>
                                        <p:tgtEl>
                                          <p:spTgt spid="636">
                                            <p:txEl>
                                              <p:pRg st="0" end="0"/>
                                            </p:txEl>
                                          </p:spTgt>
                                        </p:tgtEl>
                                      </p:cBhvr>
                                    </p:animEffect>
                                    <p:anim calcmode="lin" valueType="num">
                                      <p:cBhvr>
                                        <p:cTn id="18" dur="1000" fill="hold"/>
                                        <p:tgtEl>
                                          <p:spTgt spid="636">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6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36">
                                            <p:txEl>
                                              <p:pRg st="1" end="1"/>
                                            </p:txEl>
                                          </p:spTgt>
                                        </p:tgtEl>
                                        <p:attrNameLst>
                                          <p:attrName>style.visibility</p:attrName>
                                        </p:attrNameLst>
                                      </p:cBhvr>
                                      <p:to>
                                        <p:strVal val="visible"/>
                                      </p:to>
                                    </p:set>
                                    <p:animEffect transition="in" filter="fade">
                                      <p:cBhvr>
                                        <p:cTn id="24" dur="1000"/>
                                        <p:tgtEl>
                                          <p:spTgt spid="636">
                                            <p:txEl>
                                              <p:pRg st="1" end="1"/>
                                            </p:txEl>
                                          </p:spTgt>
                                        </p:tgtEl>
                                      </p:cBhvr>
                                    </p:animEffect>
                                    <p:anim calcmode="lin" valueType="num">
                                      <p:cBhvr>
                                        <p:cTn id="25" dur="1000" fill="hold"/>
                                        <p:tgtEl>
                                          <p:spTgt spid="636">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63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36">
                                            <p:txEl>
                                              <p:pRg st="2" end="2"/>
                                            </p:txEl>
                                          </p:spTgt>
                                        </p:tgtEl>
                                        <p:attrNameLst>
                                          <p:attrName>style.visibility</p:attrName>
                                        </p:attrNameLst>
                                      </p:cBhvr>
                                      <p:to>
                                        <p:strVal val="visible"/>
                                      </p:to>
                                    </p:set>
                                    <p:animEffect transition="in" filter="fade">
                                      <p:cBhvr>
                                        <p:cTn id="31" dur="1000"/>
                                        <p:tgtEl>
                                          <p:spTgt spid="636">
                                            <p:txEl>
                                              <p:pRg st="2" end="2"/>
                                            </p:txEl>
                                          </p:spTgt>
                                        </p:tgtEl>
                                      </p:cBhvr>
                                    </p:animEffect>
                                    <p:anim calcmode="lin" valueType="num">
                                      <p:cBhvr>
                                        <p:cTn id="32" dur="1000" fill="hold"/>
                                        <p:tgtEl>
                                          <p:spTgt spid="636">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63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p:bldP spid="636" grpId="0" build="p"/>
      <p:bldP spid="63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42"/>
          <p:cNvSpPr txBox="1">
            <a:spLocks noGrp="1"/>
          </p:cNvSpPr>
          <p:nvPr>
            <p:ph type="ctrTitle"/>
          </p:nvPr>
        </p:nvSpPr>
        <p:spPr>
          <a:xfrm>
            <a:off x="4140700" y="1476550"/>
            <a:ext cx="4156800" cy="1143300"/>
          </a:xfrm>
          <a:prstGeom prst="rect">
            <a:avLst/>
          </a:prstGeom>
          <a:noFill/>
          <a:ln>
            <a:noFill/>
          </a:ln>
        </p:spPr>
        <p:txBody>
          <a:bodyPr spcFirstLastPara="1" wrap="square" lIns="91425" tIns="91425" rIns="91425" bIns="91425" anchor="b" anchorCtr="0">
            <a:noAutofit/>
          </a:bodyPr>
          <a:lstStyle/>
          <a:p>
            <a:pPr marL="457200" lvl="0" indent="0" algn="l" rtl="0">
              <a:spcBef>
                <a:spcPts val="0"/>
              </a:spcBef>
              <a:spcAft>
                <a:spcPts val="0"/>
              </a:spcAft>
              <a:buNone/>
            </a:pPr>
            <a:r>
              <a:rPr lang="en" sz="3000" dirty="0">
                <a:latin typeface="Arial"/>
                <a:ea typeface="Arial"/>
                <a:cs typeface="Arial"/>
                <a:sym typeface="Arial"/>
              </a:rPr>
              <a:t>02. Cài đặt Unity</a:t>
            </a:r>
            <a:endParaRPr sz="3000" dirty="0">
              <a:latin typeface="Arial"/>
              <a:ea typeface="Arial"/>
              <a:cs typeface="Arial"/>
              <a:sym typeface="Arial"/>
            </a:endParaRPr>
          </a:p>
        </p:txBody>
      </p:sp>
      <p:sp>
        <p:nvSpPr>
          <p:cNvPr id="855" name="Google Shape;855;p42"/>
          <p:cNvSpPr txBox="1">
            <a:spLocks noGrp="1"/>
          </p:cNvSpPr>
          <p:nvPr>
            <p:ph type="subTitle" idx="1"/>
          </p:nvPr>
        </p:nvSpPr>
        <p:spPr>
          <a:xfrm>
            <a:off x="4413950" y="2431475"/>
            <a:ext cx="3966600" cy="1866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770"/>
              <a:buNone/>
            </a:pPr>
            <a:r>
              <a:rPr lang="en" dirty="0">
                <a:latin typeface="Times New Roman"/>
                <a:ea typeface="Times New Roman"/>
                <a:cs typeface="Times New Roman"/>
                <a:sym typeface="Times New Roman"/>
              </a:rPr>
              <a:t>2.1 Những yêu cầu khi cài đặt Unity</a:t>
            </a:r>
            <a:endParaRPr dirty="0">
              <a:latin typeface="Times New Roman"/>
              <a:ea typeface="Times New Roman"/>
              <a:cs typeface="Times New Roman"/>
              <a:sym typeface="Times New Roman"/>
            </a:endParaRPr>
          </a:p>
          <a:p>
            <a:pPr marL="0" lvl="0" indent="0" algn="l" rtl="0">
              <a:lnSpc>
                <a:spcPct val="115000"/>
              </a:lnSpc>
              <a:spcBef>
                <a:spcPts val="0"/>
              </a:spcBef>
              <a:spcAft>
                <a:spcPts val="0"/>
              </a:spcAft>
              <a:buSzPts val="770"/>
              <a:buNone/>
            </a:pPr>
            <a:r>
              <a:rPr lang="en" dirty="0">
                <a:latin typeface="Times New Roman"/>
                <a:ea typeface="Times New Roman"/>
                <a:cs typeface="Times New Roman"/>
                <a:sym typeface="Times New Roman"/>
              </a:rPr>
              <a:t>2.2 Cài đặt Unity</a:t>
            </a:r>
            <a:endParaRPr dirty="0">
              <a:latin typeface="Times New Roman"/>
              <a:ea typeface="Times New Roman"/>
              <a:cs typeface="Times New Roman"/>
              <a:sym typeface="Times New Roman"/>
            </a:endParaRPr>
          </a:p>
          <a:p>
            <a:pPr marL="0" lvl="0" indent="0" algn="l" rtl="0">
              <a:lnSpc>
                <a:spcPct val="115000"/>
              </a:lnSpc>
              <a:spcBef>
                <a:spcPts val="0"/>
              </a:spcBef>
              <a:spcAft>
                <a:spcPts val="0"/>
              </a:spcAft>
              <a:buSzPts val="770"/>
              <a:buNone/>
            </a:pPr>
            <a:endParaRPr dirty="0">
              <a:latin typeface="Times New Roman"/>
              <a:ea typeface="Times New Roman"/>
              <a:cs typeface="Times New Roman"/>
              <a:sym typeface="Times New Roman"/>
            </a:endParaRPr>
          </a:p>
        </p:txBody>
      </p:sp>
      <p:grpSp>
        <p:nvGrpSpPr>
          <p:cNvPr id="856" name="Google Shape;856;p42"/>
          <p:cNvGrpSpPr/>
          <p:nvPr/>
        </p:nvGrpSpPr>
        <p:grpSpPr>
          <a:xfrm>
            <a:off x="918337" y="1018137"/>
            <a:ext cx="3222372" cy="3634228"/>
            <a:chOff x="918375" y="1018100"/>
            <a:chExt cx="3118525" cy="3513708"/>
          </a:xfrm>
        </p:grpSpPr>
        <p:sp>
          <p:nvSpPr>
            <p:cNvPr id="857" name="Google Shape;857;p42"/>
            <p:cNvSpPr/>
            <p:nvPr/>
          </p:nvSpPr>
          <p:spPr>
            <a:xfrm>
              <a:off x="918375" y="1018100"/>
              <a:ext cx="3061912" cy="210425"/>
            </a:xfrm>
            <a:custGeom>
              <a:avLst/>
              <a:gdLst/>
              <a:ahLst/>
              <a:cxnLst/>
              <a:rect l="l" t="t" r="r" b="b"/>
              <a:pathLst>
                <a:path w="130308" h="8417" extrusionOk="0">
                  <a:moveTo>
                    <a:pt x="64797" y="0"/>
                  </a:moveTo>
                  <a:cubicBezTo>
                    <a:pt x="64084" y="0"/>
                    <a:pt x="54126" y="29"/>
                    <a:pt x="52015" y="29"/>
                  </a:cubicBezTo>
                  <a:cubicBezTo>
                    <a:pt x="42675" y="98"/>
                    <a:pt x="35858" y="179"/>
                    <a:pt x="31919" y="179"/>
                  </a:cubicBezTo>
                  <a:cubicBezTo>
                    <a:pt x="29409" y="179"/>
                    <a:pt x="28068" y="146"/>
                    <a:pt x="27991" y="57"/>
                  </a:cubicBezTo>
                  <a:cubicBezTo>
                    <a:pt x="27962" y="24"/>
                    <a:pt x="27916" y="10"/>
                    <a:pt x="27858" y="10"/>
                  </a:cubicBezTo>
                  <a:cubicBezTo>
                    <a:pt x="27611" y="10"/>
                    <a:pt x="27145" y="254"/>
                    <a:pt x="26864" y="254"/>
                  </a:cubicBezTo>
                  <a:cubicBezTo>
                    <a:pt x="26815" y="254"/>
                    <a:pt x="26771" y="246"/>
                    <a:pt x="26735" y="228"/>
                  </a:cubicBezTo>
                  <a:cubicBezTo>
                    <a:pt x="22741" y="343"/>
                    <a:pt x="24767" y="285"/>
                    <a:pt x="16207" y="599"/>
                  </a:cubicBezTo>
                  <a:cubicBezTo>
                    <a:pt x="13553" y="713"/>
                    <a:pt x="10843" y="828"/>
                    <a:pt x="8646" y="885"/>
                  </a:cubicBezTo>
                  <a:cubicBezTo>
                    <a:pt x="7133" y="925"/>
                    <a:pt x="5891" y="965"/>
                    <a:pt x="5152" y="965"/>
                  </a:cubicBezTo>
                  <a:cubicBezTo>
                    <a:pt x="4846" y="965"/>
                    <a:pt x="4626" y="958"/>
                    <a:pt x="4509" y="942"/>
                  </a:cubicBezTo>
                  <a:cubicBezTo>
                    <a:pt x="4232" y="918"/>
                    <a:pt x="3997" y="905"/>
                    <a:pt x="3795" y="905"/>
                  </a:cubicBezTo>
                  <a:cubicBezTo>
                    <a:pt x="3266" y="905"/>
                    <a:pt x="2959" y="992"/>
                    <a:pt x="2711" y="1198"/>
                  </a:cubicBezTo>
                  <a:cubicBezTo>
                    <a:pt x="1655" y="1997"/>
                    <a:pt x="1" y="7048"/>
                    <a:pt x="1170" y="7304"/>
                  </a:cubicBezTo>
                  <a:cubicBezTo>
                    <a:pt x="1231" y="7311"/>
                    <a:pt x="1334" y="7314"/>
                    <a:pt x="1474" y="7314"/>
                  </a:cubicBezTo>
                  <a:cubicBezTo>
                    <a:pt x="3605" y="7314"/>
                    <a:pt x="14474" y="6575"/>
                    <a:pt x="20701" y="6575"/>
                  </a:cubicBezTo>
                  <a:cubicBezTo>
                    <a:pt x="22587" y="6575"/>
                    <a:pt x="24047" y="6643"/>
                    <a:pt x="24710" y="6819"/>
                  </a:cubicBezTo>
                  <a:cubicBezTo>
                    <a:pt x="25583" y="6777"/>
                    <a:pt x="35956" y="6161"/>
                    <a:pt x="43031" y="6161"/>
                  </a:cubicBezTo>
                  <a:cubicBezTo>
                    <a:pt x="45430" y="6161"/>
                    <a:pt x="47449" y="6232"/>
                    <a:pt x="48591" y="6420"/>
                  </a:cubicBezTo>
                  <a:cubicBezTo>
                    <a:pt x="49358" y="6190"/>
                    <a:pt x="51815" y="6112"/>
                    <a:pt x="54905" y="6112"/>
                  </a:cubicBezTo>
                  <a:cubicBezTo>
                    <a:pt x="61272" y="6112"/>
                    <a:pt x="70326" y="6441"/>
                    <a:pt x="72810" y="6441"/>
                  </a:cubicBezTo>
                  <a:cubicBezTo>
                    <a:pt x="73159" y="6441"/>
                    <a:pt x="73378" y="6435"/>
                    <a:pt x="73443" y="6420"/>
                  </a:cubicBezTo>
                  <a:cubicBezTo>
                    <a:pt x="73782" y="6340"/>
                    <a:pt x="74524" y="6305"/>
                    <a:pt x="75371" y="6305"/>
                  </a:cubicBezTo>
                  <a:cubicBezTo>
                    <a:pt x="76942" y="6305"/>
                    <a:pt x="78874" y="6424"/>
                    <a:pt x="79263" y="6591"/>
                  </a:cubicBezTo>
                  <a:cubicBezTo>
                    <a:pt x="79697" y="6777"/>
                    <a:pt x="80228" y="6834"/>
                    <a:pt x="80772" y="6834"/>
                  </a:cubicBezTo>
                  <a:cubicBezTo>
                    <a:pt x="81619" y="6834"/>
                    <a:pt x="82497" y="6696"/>
                    <a:pt x="83087" y="6696"/>
                  </a:cubicBezTo>
                  <a:cubicBezTo>
                    <a:pt x="83336" y="6696"/>
                    <a:pt x="83534" y="6721"/>
                    <a:pt x="83657" y="6791"/>
                  </a:cubicBezTo>
                  <a:cubicBezTo>
                    <a:pt x="86176" y="6703"/>
                    <a:pt x="87066" y="6603"/>
                    <a:pt x="88942" y="6603"/>
                  </a:cubicBezTo>
                  <a:cubicBezTo>
                    <a:pt x="91317" y="6603"/>
                    <a:pt x="95273" y="6762"/>
                    <a:pt x="106112" y="7304"/>
                  </a:cubicBezTo>
                  <a:cubicBezTo>
                    <a:pt x="110905" y="7561"/>
                    <a:pt x="109308" y="7476"/>
                    <a:pt x="114044" y="7732"/>
                  </a:cubicBezTo>
                  <a:cubicBezTo>
                    <a:pt x="114506" y="7708"/>
                    <a:pt x="114976" y="7698"/>
                    <a:pt x="115448" y="7698"/>
                  </a:cubicBezTo>
                  <a:cubicBezTo>
                    <a:pt x="119326" y="7698"/>
                    <a:pt x="123418" y="8417"/>
                    <a:pt x="125708" y="8417"/>
                  </a:cubicBezTo>
                  <a:cubicBezTo>
                    <a:pt x="126462" y="8417"/>
                    <a:pt x="127020" y="8339"/>
                    <a:pt x="127311" y="8132"/>
                  </a:cubicBezTo>
                  <a:cubicBezTo>
                    <a:pt x="128567" y="7219"/>
                    <a:pt x="130307" y="3424"/>
                    <a:pt x="129879" y="2454"/>
                  </a:cubicBezTo>
                  <a:cubicBezTo>
                    <a:pt x="129732" y="2136"/>
                    <a:pt x="122277" y="1859"/>
                    <a:pt x="119711" y="1859"/>
                  </a:cubicBezTo>
                  <a:cubicBezTo>
                    <a:pt x="119287" y="1859"/>
                    <a:pt x="118996" y="1867"/>
                    <a:pt x="118894" y="1883"/>
                  </a:cubicBezTo>
                  <a:cubicBezTo>
                    <a:pt x="118845" y="1888"/>
                    <a:pt x="118796" y="1891"/>
                    <a:pt x="118749" y="1891"/>
                  </a:cubicBezTo>
                  <a:cubicBezTo>
                    <a:pt x="118518" y="1891"/>
                    <a:pt x="118314" y="1835"/>
                    <a:pt x="118267" y="1741"/>
                  </a:cubicBezTo>
                  <a:cubicBezTo>
                    <a:pt x="118267" y="1712"/>
                    <a:pt x="118124" y="1712"/>
                    <a:pt x="117839" y="1655"/>
                  </a:cubicBezTo>
                  <a:cubicBezTo>
                    <a:pt x="117211" y="1598"/>
                    <a:pt x="115613" y="1455"/>
                    <a:pt x="113416" y="1313"/>
                  </a:cubicBezTo>
                  <a:cubicBezTo>
                    <a:pt x="109564" y="1027"/>
                    <a:pt x="110363" y="1084"/>
                    <a:pt x="108994" y="999"/>
                  </a:cubicBezTo>
                  <a:cubicBezTo>
                    <a:pt x="108708" y="942"/>
                    <a:pt x="108566" y="942"/>
                    <a:pt x="108566" y="942"/>
                  </a:cubicBezTo>
                  <a:cubicBezTo>
                    <a:pt x="108566" y="886"/>
                    <a:pt x="108445" y="842"/>
                    <a:pt x="108250" y="842"/>
                  </a:cubicBezTo>
                  <a:cubicBezTo>
                    <a:pt x="108146" y="842"/>
                    <a:pt x="108020" y="855"/>
                    <a:pt x="107881" y="885"/>
                  </a:cubicBezTo>
                  <a:cubicBezTo>
                    <a:pt x="107503" y="952"/>
                    <a:pt x="106457" y="981"/>
                    <a:pt x="105040" y="981"/>
                  </a:cubicBezTo>
                  <a:cubicBezTo>
                    <a:pt x="103458" y="981"/>
                    <a:pt x="101413" y="945"/>
                    <a:pt x="99321" y="885"/>
                  </a:cubicBezTo>
                  <a:cubicBezTo>
                    <a:pt x="88631" y="638"/>
                    <a:pt x="88919" y="284"/>
                    <a:pt x="86784" y="284"/>
                  </a:cubicBezTo>
                  <a:cubicBezTo>
                    <a:pt x="86207" y="284"/>
                    <a:pt x="85453" y="310"/>
                    <a:pt x="84256" y="371"/>
                  </a:cubicBezTo>
                  <a:cubicBezTo>
                    <a:pt x="83826" y="390"/>
                    <a:pt x="83289" y="398"/>
                    <a:pt x="82671" y="398"/>
                  </a:cubicBezTo>
                  <a:cubicBezTo>
                    <a:pt x="79306" y="398"/>
                    <a:pt x="73544" y="163"/>
                    <a:pt x="69511" y="163"/>
                  </a:cubicBezTo>
                  <a:cubicBezTo>
                    <a:pt x="68646" y="163"/>
                    <a:pt x="67860" y="174"/>
                    <a:pt x="67194" y="200"/>
                  </a:cubicBezTo>
                  <a:cubicBezTo>
                    <a:pt x="66926" y="211"/>
                    <a:pt x="66717" y="216"/>
                    <a:pt x="66552" y="216"/>
                  </a:cubicBezTo>
                  <a:cubicBezTo>
                    <a:pt x="65451" y="216"/>
                    <a:pt x="66311" y="0"/>
                    <a:pt x="647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2"/>
            <p:cNvSpPr/>
            <p:nvPr/>
          </p:nvSpPr>
          <p:spPr>
            <a:xfrm rot="5400000">
              <a:off x="2230781" y="2705744"/>
              <a:ext cx="3387264" cy="224975"/>
            </a:xfrm>
            <a:custGeom>
              <a:avLst/>
              <a:gdLst/>
              <a:ahLst/>
              <a:cxnLst/>
              <a:rect l="l" t="t" r="r" b="b"/>
              <a:pathLst>
                <a:path w="120265" h="8999" extrusionOk="0">
                  <a:moveTo>
                    <a:pt x="112174" y="1"/>
                  </a:moveTo>
                  <a:cubicBezTo>
                    <a:pt x="111404" y="1"/>
                    <a:pt x="110304" y="38"/>
                    <a:pt x="110021" y="125"/>
                  </a:cubicBezTo>
                  <a:cubicBezTo>
                    <a:pt x="109926" y="144"/>
                    <a:pt x="109831" y="154"/>
                    <a:pt x="109744" y="154"/>
                  </a:cubicBezTo>
                  <a:cubicBezTo>
                    <a:pt x="109571" y="154"/>
                    <a:pt x="109431" y="116"/>
                    <a:pt x="109393" y="40"/>
                  </a:cubicBezTo>
                  <a:cubicBezTo>
                    <a:pt x="109393" y="11"/>
                    <a:pt x="109194" y="11"/>
                    <a:pt x="108965" y="11"/>
                  </a:cubicBezTo>
                  <a:lnTo>
                    <a:pt x="107881" y="11"/>
                  </a:lnTo>
                  <a:cubicBezTo>
                    <a:pt x="105684" y="40"/>
                    <a:pt x="101290" y="382"/>
                    <a:pt x="100263" y="382"/>
                  </a:cubicBezTo>
                  <a:cubicBezTo>
                    <a:pt x="100263" y="302"/>
                    <a:pt x="100182" y="267"/>
                    <a:pt x="100044" y="267"/>
                  </a:cubicBezTo>
                  <a:cubicBezTo>
                    <a:pt x="99937" y="267"/>
                    <a:pt x="99797" y="288"/>
                    <a:pt x="99635" y="325"/>
                  </a:cubicBezTo>
                  <a:cubicBezTo>
                    <a:pt x="99264" y="439"/>
                    <a:pt x="98180" y="582"/>
                    <a:pt x="96725" y="724"/>
                  </a:cubicBezTo>
                  <a:cubicBezTo>
                    <a:pt x="88578" y="1584"/>
                    <a:pt x="85479" y="1734"/>
                    <a:pt x="83631" y="1734"/>
                  </a:cubicBezTo>
                  <a:cubicBezTo>
                    <a:pt x="82646" y="1734"/>
                    <a:pt x="82016" y="1691"/>
                    <a:pt x="81165" y="1691"/>
                  </a:cubicBezTo>
                  <a:cubicBezTo>
                    <a:pt x="80383" y="1691"/>
                    <a:pt x="79414" y="1727"/>
                    <a:pt x="77808" y="1866"/>
                  </a:cubicBezTo>
                  <a:cubicBezTo>
                    <a:pt x="77333" y="1911"/>
                    <a:pt x="76729" y="1929"/>
                    <a:pt x="76032" y="1929"/>
                  </a:cubicBezTo>
                  <a:cubicBezTo>
                    <a:pt x="72450" y="1929"/>
                    <a:pt x="66390" y="1435"/>
                    <a:pt x="62482" y="1435"/>
                  </a:cubicBezTo>
                  <a:cubicBezTo>
                    <a:pt x="62308" y="1435"/>
                    <a:pt x="62138" y="1436"/>
                    <a:pt x="61973" y="1438"/>
                  </a:cubicBezTo>
                  <a:cubicBezTo>
                    <a:pt x="60061" y="1438"/>
                    <a:pt x="61345" y="1238"/>
                    <a:pt x="59747" y="1152"/>
                  </a:cubicBezTo>
                  <a:cubicBezTo>
                    <a:pt x="59063" y="1124"/>
                    <a:pt x="56580" y="1038"/>
                    <a:pt x="53271" y="953"/>
                  </a:cubicBezTo>
                  <a:cubicBezTo>
                    <a:pt x="49961" y="810"/>
                    <a:pt x="45795" y="753"/>
                    <a:pt x="41658" y="753"/>
                  </a:cubicBezTo>
                  <a:cubicBezTo>
                    <a:pt x="37188" y="753"/>
                    <a:pt x="31450" y="842"/>
                    <a:pt x="28070" y="842"/>
                  </a:cubicBezTo>
                  <a:cubicBezTo>
                    <a:pt x="26381" y="842"/>
                    <a:pt x="25280" y="820"/>
                    <a:pt x="25223" y="753"/>
                  </a:cubicBezTo>
                  <a:cubicBezTo>
                    <a:pt x="25196" y="729"/>
                    <a:pt x="25157" y="719"/>
                    <a:pt x="25112" y="719"/>
                  </a:cubicBezTo>
                  <a:cubicBezTo>
                    <a:pt x="24866" y="719"/>
                    <a:pt x="24400" y="1005"/>
                    <a:pt x="24135" y="1005"/>
                  </a:cubicBezTo>
                  <a:cubicBezTo>
                    <a:pt x="24093" y="1005"/>
                    <a:pt x="24056" y="998"/>
                    <a:pt x="24025" y="981"/>
                  </a:cubicBezTo>
                  <a:cubicBezTo>
                    <a:pt x="13411" y="1523"/>
                    <a:pt x="11300" y="1295"/>
                    <a:pt x="6991" y="1723"/>
                  </a:cubicBezTo>
                  <a:cubicBezTo>
                    <a:pt x="6478" y="1780"/>
                    <a:pt x="2112" y="2265"/>
                    <a:pt x="1713" y="2379"/>
                  </a:cubicBezTo>
                  <a:cubicBezTo>
                    <a:pt x="1057" y="2579"/>
                    <a:pt x="743" y="3007"/>
                    <a:pt x="486" y="4148"/>
                  </a:cubicBezTo>
                  <a:cubicBezTo>
                    <a:pt x="1" y="6231"/>
                    <a:pt x="201" y="8999"/>
                    <a:pt x="971" y="8999"/>
                  </a:cubicBezTo>
                  <a:cubicBezTo>
                    <a:pt x="1285" y="8999"/>
                    <a:pt x="2455" y="8599"/>
                    <a:pt x="4195" y="8286"/>
                  </a:cubicBezTo>
                  <a:cubicBezTo>
                    <a:pt x="7794" y="7616"/>
                    <a:pt x="12992" y="7408"/>
                    <a:pt x="16889" y="7408"/>
                  </a:cubicBezTo>
                  <a:cubicBezTo>
                    <a:pt x="19635" y="7408"/>
                    <a:pt x="21734" y="7511"/>
                    <a:pt x="22170" y="7629"/>
                  </a:cubicBezTo>
                  <a:cubicBezTo>
                    <a:pt x="25329" y="7421"/>
                    <a:pt x="33408" y="6865"/>
                    <a:pt x="39240" y="6865"/>
                  </a:cubicBezTo>
                  <a:cubicBezTo>
                    <a:pt x="41414" y="6865"/>
                    <a:pt x="43276" y="6943"/>
                    <a:pt x="44454" y="7144"/>
                  </a:cubicBezTo>
                  <a:cubicBezTo>
                    <a:pt x="44985" y="6991"/>
                    <a:pt x="46301" y="6938"/>
                    <a:pt x="47881" y="6938"/>
                  </a:cubicBezTo>
                  <a:cubicBezTo>
                    <a:pt x="51312" y="6938"/>
                    <a:pt x="55985" y="7191"/>
                    <a:pt x="56552" y="7230"/>
                  </a:cubicBezTo>
                  <a:cubicBezTo>
                    <a:pt x="61380" y="7483"/>
                    <a:pt x="66073" y="7758"/>
                    <a:pt x="67359" y="7758"/>
                  </a:cubicBezTo>
                  <a:cubicBezTo>
                    <a:pt x="67525" y="7758"/>
                    <a:pt x="67634" y="7753"/>
                    <a:pt x="67679" y="7743"/>
                  </a:cubicBezTo>
                  <a:cubicBezTo>
                    <a:pt x="67928" y="7687"/>
                    <a:pt x="68422" y="7663"/>
                    <a:pt x="69016" y="7663"/>
                  </a:cubicBezTo>
                  <a:cubicBezTo>
                    <a:pt x="70536" y="7663"/>
                    <a:pt x="72711" y="7824"/>
                    <a:pt x="73100" y="8029"/>
                  </a:cubicBezTo>
                  <a:cubicBezTo>
                    <a:pt x="73534" y="8235"/>
                    <a:pt x="74071" y="8322"/>
                    <a:pt x="74713" y="8322"/>
                  </a:cubicBezTo>
                  <a:cubicBezTo>
                    <a:pt x="74959" y="8322"/>
                    <a:pt x="75221" y="8309"/>
                    <a:pt x="75497" y="8286"/>
                  </a:cubicBezTo>
                  <a:cubicBezTo>
                    <a:pt x="76000" y="8251"/>
                    <a:pt x="76471" y="8195"/>
                    <a:pt x="76827" y="8195"/>
                  </a:cubicBezTo>
                  <a:cubicBezTo>
                    <a:pt x="77058" y="8195"/>
                    <a:pt x="77240" y="8218"/>
                    <a:pt x="77352" y="8286"/>
                  </a:cubicBezTo>
                  <a:cubicBezTo>
                    <a:pt x="93216" y="7230"/>
                    <a:pt x="106055" y="6402"/>
                    <a:pt x="106055" y="6402"/>
                  </a:cubicBezTo>
                  <a:cubicBezTo>
                    <a:pt x="107282" y="6174"/>
                    <a:pt x="108566" y="6089"/>
                    <a:pt x="109821" y="6031"/>
                  </a:cubicBezTo>
                  <a:cubicBezTo>
                    <a:pt x="110449" y="6031"/>
                    <a:pt x="111048" y="6031"/>
                    <a:pt x="111619" y="6089"/>
                  </a:cubicBezTo>
                  <a:cubicBezTo>
                    <a:pt x="111904" y="6117"/>
                    <a:pt x="112190" y="6117"/>
                    <a:pt x="112475" y="6146"/>
                  </a:cubicBezTo>
                  <a:cubicBezTo>
                    <a:pt x="114044" y="6317"/>
                    <a:pt x="115128" y="6545"/>
                    <a:pt x="116298" y="6574"/>
                  </a:cubicBezTo>
                  <a:cubicBezTo>
                    <a:pt x="116481" y="6583"/>
                    <a:pt x="116652" y="6588"/>
                    <a:pt x="116813" y="6588"/>
                  </a:cubicBezTo>
                  <a:cubicBezTo>
                    <a:pt x="118110" y="6588"/>
                    <a:pt x="118739" y="6245"/>
                    <a:pt x="119323" y="4976"/>
                  </a:cubicBezTo>
                  <a:cubicBezTo>
                    <a:pt x="120264" y="3036"/>
                    <a:pt x="119751" y="896"/>
                    <a:pt x="119380" y="239"/>
                  </a:cubicBezTo>
                  <a:cubicBezTo>
                    <a:pt x="119362" y="212"/>
                    <a:pt x="119321" y="202"/>
                    <a:pt x="119254" y="202"/>
                  </a:cubicBezTo>
                  <a:cubicBezTo>
                    <a:pt x="119110" y="202"/>
                    <a:pt x="118847" y="248"/>
                    <a:pt x="118438" y="268"/>
                  </a:cubicBezTo>
                  <a:cubicBezTo>
                    <a:pt x="118297" y="275"/>
                    <a:pt x="118135" y="278"/>
                    <a:pt x="117954" y="278"/>
                  </a:cubicBezTo>
                  <a:cubicBezTo>
                    <a:pt x="117368" y="278"/>
                    <a:pt x="116586" y="241"/>
                    <a:pt x="115671" y="154"/>
                  </a:cubicBezTo>
                  <a:cubicBezTo>
                    <a:pt x="113730" y="11"/>
                    <a:pt x="113531" y="11"/>
                    <a:pt x="112760" y="11"/>
                  </a:cubicBezTo>
                  <a:cubicBezTo>
                    <a:pt x="112619" y="4"/>
                    <a:pt x="112412" y="1"/>
                    <a:pt x="1121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2"/>
            <p:cNvSpPr/>
            <p:nvPr/>
          </p:nvSpPr>
          <p:spPr>
            <a:xfrm rot="5400000">
              <a:off x="-738690" y="2675168"/>
              <a:ext cx="3513705" cy="199575"/>
            </a:xfrm>
            <a:custGeom>
              <a:avLst/>
              <a:gdLst/>
              <a:ahLst/>
              <a:cxnLst/>
              <a:rect l="l" t="t" r="r" b="b"/>
              <a:pathLst>
                <a:path w="116812" h="7983" extrusionOk="0">
                  <a:moveTo>
                    <a:pt x="76448" y="61"/>
                  </a:moveTo>
                  <a:cubicBezTo>
                    <a:pt x="76092" y="61"/>
                    <a:pt x="75755" y="69"/>
                    <a:pt x="75440" y="86"/>
                  </a:cubicBezTo>
                  <a:cubicBezTo>
                    <a:pt x="73385" y="172"/>
                    <a:pt x="67165" y="1"/>
                    <a:pt x="59690" y="1114"/>
                  </a:cubicBezTo>
                  <a:cubicBezTo>
                    <a:pt x="59224" y="1179"/>
                    <a:pt x="58953" y="1202"/>
                    <a:pt x="58784" y="1202"/>
                  </a:cubicBezTo>
                  <a:cubicBezTo>
                    <a:pt x="58394" y="1202"/>
                    <a:pt x="58537" y="1082"/>
                    <a:pt x="58081" y="1082"/>
                  </a:cubicBezTo>
                  <a:cubicBezTo>
                    <a:pt x="57956" y="1082"/>
                    <a:pt x="57787" y="1091"/>
                    <a:pt x="57550" y="1114"/>
                  </a:cubicBezTo>
                  <a:cubicBezTo>
                    <a:pt x="55753" y="1285"/>
                    <a:pt x="53498" y="1399"/>
                    <a:pt x="51644" y="1399"/>
                  </a:cubicBezTo>
                  <a:cubicBezTo>
                    <a:pt x="46759" y="1375"/>
                    <a:pt x="44949" y="307"/>
                    <a:pt x="35978" y="307"/>
                  </a:cubicBezTo>
                  <a:cubicBezTo>
                    <a:pt x="34154" y="307"/>
                    <a:pt x="32034" y="351"/>
                    <a:pt x="29531" y="457"/>
                  </a:cubicBezTo>
                  <a:cubicBezTo>
                    <a:pt x="27392" y="559"/>
                    <a:pt x="25761" y="647"/>
                    <a:pt x="24973" y="647"/>
                  </a:cubicBezTo>
                  <a:cubicBezTo>
                    <a:pt x="24658" y="647"/>
                    <a:pt x="24477" y="633"/>
                    <a:pt x="24453" y="600"/>
                  </a:cubicBezTo>
                  <a:cubicBezTo>
                    <a:pt x="24434" y="577"/>
                    <a:pt x="24405" y="568"/>
                    <a:pt x="24368" y="568"/>
                  </a:cubicBezTo>
                  <a:cubicBezTo>
                    <a:pt x="24160" y="568"/>
                    <a:pt x="23705" y="880"/>
                    <a:pt x="23443" y="880"/>
                  </a:cubicBezTo>
                  <a:cubicBezTo>
                    <a:pt x="23404" y="880"/>
                    <a:pt x="23369" y="873"/>
                    <a:pt x="23340" y="857"/>
                  </a:cubicBezTo>
                  <a:cubicBezTo>
                    <a:pt x="20911" y="1110"/>
                    <a:pt x="17272" y="1475"/>
                    <a:pt x="14390" y="1475"/>
                  </a:cubicBezTo>
                  <a:cubicBezTo>
                    <a:pt x="14021" y="1475"/>
                    <a:pt x="13665" y="1469"/>
                    <a:pt x="13325" y="1456"/>
                  </a:cubicBezTo>
                  <a:cubicBezTo>
                    <a:pt x="10244" y="1370"/>
                    <a:pt x="4195" y="486"/>
                    <a:pt x="3824" y="429"/>
                  </a:cubicBezTo>
                  <a:cubicBezTo>
                    <a:pt x="3428" y="345"/>
                    <a:pt x="3103" y="296"/>
                    <a:pt x="2825" y="296"/>
                  </a:cubicBezTo>
                  <a:cubicBezTo>
                    <a:pt x="2063" y="296"/>
                    <a:pt x="1657" y="667"/>
                    <a:pt x="1113" y="1713"/>
                  </a:cubicBezTo>
                  <a:cubicBezTo>
                    <a:pt x="828" y="2283"/>
                    <a:pt x="543" y="2997"/>
                    <a:pt x="372" y="3710"/>
                  </a:cubicBezTo>
                  <a:cubicBezTo>
                    <a:pt x="1" y="5108"/>
                    <a:pt x="1" y="6421"/>
                    <a:pt x="429" y="6563"/>
                  </a:cubicBezTo>
                  <a:cubicBezTo>
                    <a:pt x="685" y="6592"/>
                    <a:pt x="1827" y="6563"/>
                    <a:pt x="3567" y="6677"/>
                  </a:cubicBezTo>
                  <a:cubicBezTo>
                    <a:pt x="5850" y="6820"/>
                    <a:pt x="9245" y="7305"/>
                    <a:pt x="12127" y="7505"/>
                  </a:cubicBezTo>
                  <a:cubicBezTo>
                    <a:pt x="12814" y="7548"/>
                    <a:pt x="13600" y="7563"/>
                    <a:pt x="14421" y="7563"/>
                  </a:cubicBezTo>
                  <a:cubicBezTo>
                    <a:pt x="16421" y="7563"/>
                    <a:pt x="18634" y="7473"/>
                    <a:pt x="20164" y="7473"/>
                  </a:cubicBezTo>
                  <a:cubicBezTo>
                    <a:pt x="20924" y="7473"/>
                    <a:pt x="21515" y="7495"/>
                    <a:pt x="21828" y="7562"/>
                  </a:cubicBezTo>
                  <a:cubicBezTo>
                    <a:pt x="25880" y="7065"/>
                    <a:pt x="31167" y="6372"/>
                    <a:pt x="36462" y="6372"/>
                  </a:cubicBezTo>
                  <a:cubicBezTo>
                    <a:pt x="37244" y="6372"/>
                    <a:pt x="38026" y="6388"/>
                    <a:pt x="38804" y="6421"/>
                  </a:cubicBezTo>
                  <a:cubicBezTo>
                    <a:pt x="40659" y="6506"/>
                    <a:pt x="42200" y="6706"/>
                    <a:pt x="43027" y="6934"/>
                  </a:cubicBezTo>
                  <a:cubicBezTo>
                    <a:pt x="43190" y="6880"/>
                    <a:pt x="43445" y="6860"/>
                    <a:pt x="43791" y="6860"/>
                  </a:cubicBezTo>
                  <a:cubicBezTo>
                    <a:pt x="43991" y="6860"/>
                    <a:pt x="44221" y="6867"/>
                    <a:pt x="44482" y="6877"/>
                  </a:cubicBezTo>
                  <a:cubicBezTo>
                    <a:pt x="44853" y="6934"/>
                    <a:pt x="45224" y="6963"/>
                    <a:pt x="45652" y="6991"/>
                  </a:cubicBezTo>
                  <a:cubicBezTo>
                    <a:pt x="46137" y="7077"/>
                    <a:pt x="46622" y="7105"/>
                    <a:pt x="47193" y="7162"/>
                  </a:cubicBezTo>
                  <a:cubicBezTo>
                    <a:pt x="48925" y="7366"/>
                    <a:pt x="51065" y="7468"/>
                    <a:pt x="52999" y="7468"/>
                  </a:cubicBezTo>
                  <a:cubicBezTo>
                    <a:pt x="53773" y="7468"/>
                    <a:pt x="54513" y="7452"/>
                    <a:pt x="55182" y="7419"/>
                  </a:cubicBezTo>
                  <a:cubicBezTo>
                    <a:pt x="58035" y="7305"/>
                    <a:pt x="65710" y="6706"/>
                    <a:pt x="66053" y="6563"/>
                  </a:cubicBezTo>
                  <a:cubicBezTo>
                    <a:pt x="66452" y="6421"/>
                    <a:pt x="67593" y="6249"/>
                    <a:pt x="68706" y="6221"/>
                  </a:cubicBezTo>
                  <a:cubicBezTo>
                    <a:pt x="68917" y="6196"/>
                    <a:pt x="69332" y="6177"/>
                    <a:pt x="69765" y="6177"/>
                  </a:cubicBezTo>
                  <a:cubicBezTo>
                    <a:pt x="70328" y="6177"/>
                    <a:pt x="70922" y="6210"/>
                    <a:pt x="71131" y="6306"/>
                  </a:cubicBezTo>
                  <a:cubicBezTo>
                    <a:pt x="71478" y="6472"/>
                    <a:pt x="71899" y="6524"/>
                    <a:pt x="72335" y="6524"/>
                  </a:cubicBezTo>
                  <a:cubicBezTo>
                    <a:pt x="73110" y="6524"/>
                    <a:pt x="73934" y="6358"/>
                    <a:pt x="74476" y="6358"/>
                  </a:cubicBezTo>
                  <a:cubicBezTo>
                    <a:pt x="74682" y="6358"/>
                    <a:pt x="74848" y="6382"/>
                    <a:pt x="74955" y="6449"/>
                  </a:cubicBezTo>
                  <a:cubicBezTo>
                    <a:pt x="76464" y="6381"/>
                    <a:pt x="77550" y="6350"/>
                    <a:pt x="78441" y="6350"/>
                  </a:cubicBezTo>
                  <a:cubicBezTo>
                    <a:pt x="80178" y="6350"/>
                    <a:pt x="81173" y="6470"/>
                    <a:pt x="83115" y="6677"/>
                  </a:cubicBezTo>
                  <a:cubicBezTo>
                    <a:pt x="90208" y="7440"/>
                    <a:pt x="91883" y="7982"/>
                    <a:pt x="94579" y="7982"/>
                  </a:cubicBezTo>
                  <a:cubicBezTo>
                    <a:pt x="96318" y="7982"/>
                    <a:pt x="98483" y="7757"/>
                    <a:pt x="102802" y="7220"/>
                  </a:cubicBezTo>
                  <a:cubicBezTo>
                    <a:pt x="103943" y="6934"/>
                    <a:pt x="105113" y="6792"/>
                    <a:pt x="106255" y="6792"/>
                  </a:cubicBezTo>
                  <a:cubicBezTo>
                    <a:pt x="106351" y="6790"/>
                    <a:pt x="106448" y="6789"/>
                    <a:pt x="106546" y="6789"/>
                  </a:cubicBezTo>
                  <a:cubicBezTo>
                    <a:pt x="108655" y="6789"/>
                    <a:pt x="111075" y="7178"/>
                    <a:pt x="112697" y="7178"/>
                  </a:cubicBezTo>
                  <a:cubicBezTo>
                    <a:pt x="113450" y="7178"/>
                    <a:pt x="114031" y="7094"/>
                    <a:pt x="114329" y="6849"/>
                  </a:cubicBezTo>
                  <a:cubicBezTo>
                    <a:pt x="115528" y="5850"/>
                    <a:pt x="116811" y="2027"/>
                    <a:pt x="116383" y="1085"/>
                  </a:cubicBezTo>
                  <a:cubicBezTo>
                    <a:pt x="116355" y="971"/>
                    <a:pt x="115784" y="942"/>
                    <a:pt x="114928" y="885"/>
                  </a:cubicBezTo>
                  <a:cubicBezTo>
                    <a:pt x="114632" y="866"/>
                    <a:pt x="111250" y="709"/>
                    <a:pt x="108797" y="709"/>
                  </a:cubicBezTo>
                  <a:cubicBezTo>
                    <a:pt x="107704" y="709"/>
                    <a:pt x="106795" y="740"/>
                    <a:pt x="106426" y="828"/>
                  </a:cubicBezTo>
                  <a:cubicBezTo>
                    <a:pt x="106331" y="847"/>
                    <a:pt x="106236" y="857"/>
                    <a:pt x="106149" y="857"/>
                  </a:cubicBezTo>
                  <a:cubicBezTo>
                    <a:pt x="105976" y="857"/>
                    <a:pt x="105836" y="819"/>
                    <a:pt x="105798" y="743"/>
                  </a:cubicBezTo>
                  <a:cubicBezTo>
                    <a:pt x="105798" y="714"/>
                    <a:pt x="105655" y="714"/>
                    <a:pt x="105370" y="714"/>
                  </a:cubicBezTo>
                  <a:cubicBezTo>
                    <a:pt x="104428" y="714"/>
                    <a:pt x="103287" y="743"/>
                    <a:pt x="101090" y="1000"/>
                  </a:cubicBezTo>
                  <a:cubicBezTo>
                    <a:pt x="100691" y="1028"/>
                    <a:pt x="97267" y="1427"/>
                    <a:pt x="96839" y="1427"/>
                  </a:cubicBezTo>
                  <a:cubicBezTo>
                    <a:pt x="96825" y="1370"/>
                    <a:pt x="96760" y="1342"/>
                    <a:pt x="96661" y="1342"/>
                  </a:cubicBezTo>
                  <a:cubicBezTo>
                    <a:pt x="96561" y="1342"/>
                    <a:pt x="96425" y="1370"/>
                    <a:pt x="96268" y="1427"/>
                  </a:cubicBezTo>
                  <a:cubicBezTo>
                    <a:pt x="95741" y="1625"/>
                    <a:pt x="94521" y="1705"/>
                    <a:pt x="93635" y="1705"/>
                  </a:cubicBezTo>
                  <a:cubicBezTo>
                    <a:pt x="93371" y="1705"/>
                    <a:pt x="93136" y="1697"/>
                    <a:pt x="92959" y="1684"/>
                  </a:cubicBezTo>
                  <a:cubicBezTo>
                    <a:pt x="88180" y="1288"/>
                    <a:pt x="80860" y="61"/>
                    <a:pt x="76448" y="6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42"/>
            <p:cNvSpPr/>
            <p:nvPr/>
          </p:nvSpPr>
          <p:spPr>
            <a:xfrm>
              <a:off x="918375" y="4322125"/>
              <a:ext cx="3118496" cy="189750"/>
            </a:xfrm>
            <a:custGeom>
              <a:avLst/>
              <a:gdLst/>
              <a:ahLst/>
              <a:cxnLst/>
              <a:rect l="l" t="t" r="r" b="b"/>
              <a:pathLst>
                <a:path w="130878" h="7590" extrusionOk="0">
                  <a:moveTo>
                    <a:pt x="108635" y="0"/>
                  </a:moveTo>
                  <a:cubicBezTo>
                    <a:pt x="108534" y="0"/>
                    <a:pt x="108413" y="10"/>
                    <a:pt x="108280" y="29"/>
                  </a:cubicBezTo>
                  <a:cubicBezTo>
                    <a:pt x="107244" y="244"/>
                    <a:pt x="100302" y="365"/>
                    <a:pt x="95289" y="365"/>
                  </a:cubicBezTo>
                  <a:cubicBezTo>
                    <a:pt x="92985" y="365"/>
                    <a:pt x="91089" y="340"/>
                    <a:pt x="90362" y="286"/>
                  </a:cubicBezTo>
                  <a:cubicBezTo>
                    <a:pt x="89141" y="203"/>
                    <a:pt x="88375" y="161"/>
                    <a:pt x="87614" y="161"/>
                  </a:cubicBezTo>
                  <a:cubicBezTo>
                    <a:pt x="86792" y="161"/>
                    <a:pt x="85976" y="210"/>
                    <a:pt x="84598" y="314"/>
                  </a:cubicBezTo>
                  <a:cubicBezTo>
                    <a:pt x="81288" y="571"/>
                    <a:pt x="71816" y="343"/>
                    <a:pt x="67450" y="685"/>
                  </a:cubicBezTo>
                  <a:cubicBezTo>
                    <a:pt x="67091" y="710"/>
                    <a:pt x="66836" y="720"/>
                    <a:pt x="66651" y="720"/>
                  </a:cubicBezTo>
                  <a:cubicBezTo>
                    <a:pt x="65863" y="720"/>
                    <a:pt x="66346" y="536"/>
                    <a:pt x="65380" y="536"/>
                  </a:cubicBezTo>
                  <a:cubicBezTo>
                    <a:pt x="65278" y="536"/>
                    <a:pt x="65161" y="538"/>
                    <a:pt x="65025" y="542"/>
                  </a:cubicBezTo>
                  <a:cubicBezTo>
                    <a:pt x="56845" y="802"/>
                    <a:pt x="50748" y="1334"/>
                    <a:pt x="40749" y="1334"/>
                  </a:cubicBezTo>
                  <a:cubicBezTo>
                    <a:pt x="38646" y="1334"/>
                    <a:pt x="36371" y="1310"/>
                    <a:pt x="33868" y="1256"/>
                  </a:cubicBezTo>
                  <a:cubicBezTo>
                    <a:pt x="30615" y="1170"/>
                    <a:pt x="28447" y="1056"/>
                    <a:pt x="28333" y="970"/>
                  </a:cubicBezTo>
                  <a:cubicBezTo>
                    <a:pt x="28307" y="930"/>
                    <a:pt x="28260" y="913"/>
                    <a:pt x="28197" y="913"/>
                  </a:cubicBezTo>
                  <a:cubicBezTo>
                    <a:pt x="27960" y="913"/>
                    <a:pt x="27508" y="1147"/>
                    <a:pt x="27226" y="1147"/>
                  </a:cubicBezTo>
                  <a:cubicBezTo>
                    <a:pt x="27168" y="1147"/>
                    <a:pt x="27117" y="1137"/>
                    <a:pt x="27077" y="1113"/>
                  </a:cubicBezTo>
                  <a:lnTo>
                    <a:pt x="8902" y="1113"/>
                  </a:lnTo>
                  <a:cubicBezTo>
                    <a:pt x="6677" y="1113"/>
                    <a:pt x="5079" y="1113"/>
                    <a:pt x="4680" y="1056"/>
                  </a:cubicBezTo>
                  <a:cubicBezTo>
                    <a:pt x="4352" y="1011"/>
                    <a:pt x="4085" y="988"/>
                    <a:pt x="3861" y="988"/>
                  </a:cubicBezTo>
                  <a:cubicBezTo>
                    <a:pt x="3382" y="988"/>
                    <a:pt x="3097" y="1090"/>
                    <a:pt x="2825" y="1284"/>
                  </a:cubicBezTo>
                  <a:cubicBezTo>
                    <a:pt x="1769" y="2026"/>
                    <a:pt x="0" y="7105"/>
                    <a:pt x="1199" y="7333"/>
                  </a:cubicBezTo>
                  <a:cubicBezTo>
                    <a:pt x="1299" y="7350"/>
                    <a:pt x="1495" y="7357"/>
                    <a:pt x="1774" y="7357"/>
                  </a:cubicBezTo>
                  <a:cubicBezTo>
                    <a:pt x="2447" y="7357"/>
                    <a:pt x="3606" y="7316"/>
                    <a:pt x="5079" y="7276"/>
                  </a:cubicBezTo>
                  <a:cubicBezTo>
                    <a:pt x="6472" y="7232"/>
                    <a:pt x="10875" y="7123"/>
                    <a:pt x="15204" y="7123"/>
                  </a:cubicBezTo>
                  <a:cubicBezTo>
                    <a:pt x="19388" y="7123"/>
                    <a:pt x="23504" y="7225"/>
                    <a:pt x="24766" y="7590"/>
                  </a:cubicBezTo>
                  <a:cubicBezTo>
                    <a:pt x="32973" y="7454"/>
                    <a:pt x="39012" y="7339"/>
                    <a:pt x="43134" y="7339"/>
                  </a:cubicBezTo>
                  <a:cubicBezTo>
                    <a:pt x="45962" y="7339"/>
                    <a:pt x="47887" y="7393"/>
                    <a:pt x="48990" y="7533"/>
                  </a:cubicBezTo>
                  <a:cubicBezTo>
                    <a:pt x="50074" y="7190"/>
                    <a:pt x="59747" y="6819"/>
                    <a:pt x="62029" y="6762"/>
                  </a:cubicBezTo>
                  <a:cubicBezTo>
                    <a:pt x="67850" y="6677"/>
                    <a:pt x="73556" y="6734"/>
                    <a:pt x="73956" y="6620"/>
                  </a:cubicBezTo>
                  <a:cubicBezTo>
                    <a:pt x="74412" y="6506"/>
                    <a:pt x="75710" y="6449"/>
                    <a:pt x="76969" y="6449"/>
                  </a:cubicBezTo>
                  <a:cubicBezTo>
                    <a:pt x="78228" y="6449"/>
                    <a:pt x="79448" y="6506"/>
                    <a:pt x="79748" y="6620"/>
                  </a:cubicBezTo>
                  <a:cubicBezTo>
                    <a:pt x="80145" y="6779"/>
                    <a:pt x="80618" y="6831"/>
                    <a:pt x="81107" y="6831"/>
                  </a:cubicBezTo>
                  <a:cubicBezTo>
                    <a:pt x="82064" y="6831"/>
                    <a:pt x="83080" y="6630"/>
                    <a:pt x="83704" y="6630"/>
                  </a:cubicBezTo>
                  <a:cubicBezTo>
                    <a:pt x="83905" y="6630"/>
                    <a:pt x="84065" y="6650"/>
                    <a:pt x="84170" y="6705"/>
                  </a:cubicBezTo>
                  <a:cubicBezTo>
                    <a:pt x="88108" y="6423"/>
                    <a:pt x="88450" y="6314"/>
                    <a:pt x="92343" y="6314"/>
                  </a:cubicBezTo>
                  <a:cubicBezTo>
                    <a:pt x="94346" y="6314"/>
                    <a:pt x="97289" y="6343"/>
                    <a:pt x="102146" y="6391"/>
                  </a:cubicBezTo>
                  <a:cubicBezTo>
                    <a:pt x="105284" y="6420"/>
                    <a:pt x="114700" y="6563"/>
                    <a:pt x="114700" y="6563"/>
                  </a:cubicBezTo>
                  <a:cubicBezTo>
                    <a:pt x="115611" y="6476"/>
                    <a:pt x="116557" y="6443"/>
                    <a:pt x="117507" y="6443"/>
                  </a:cubicBezTo>
                  <a:cubicBezTo>
                    <a:pt x="120650" y="6443"/>
                    <a:pt x="123834" y="6806"/>
                    <a:pt x="125913" y="6806"/>
                  </a:cubicBezTo>
                  <a:cubicBezTo>
                    <a:pt x="126946" y="6806"/>
                    <a:pt x="127706" y="6716"/>
                    <a:pt x="128053" y="6449"/>
                  </a:cubicBezTo>
                  <a:cubicBezTo>
                    <a:pt x="129251" y="5536"/>
                    <a:pt x="130877" y="1655"/>
                    <a:pt x="130392" y="714"/>
                  </a:cubicBezTo>
                  <a:cubicBezTo>
                    <a:pt x="130317" y="518"/>
                    <a:pt x="127406" y="449"/>
                    <a:pt x="124592" y="449"/>
                  </a:cubicBezTo>
                  <a:cubicBezTo>
                    <a:pt x="122081" y="449"/>
                    <a:pt x="119648" y="504"/>
                    <a:pt x="119379" y="571"/>
                  </a:cubicBezTo>
                  <a:cubicBezTo>
                    <a:pt x="119303" y="586"/>
                    <a:pt x="119226" y="593"/>
                    <a:pt x="119154" y="593"/>
                  </a:cubicBezTo>
                  <a:cubicBezTo>
                    <a:pt x="118957" y="593"/>
                    <a:pt x="118793" y="540"/>
                    <a:pt x="118751" y="457"/>
                  </a:cubicBezTo>
                  <a:cubicBezTo>
                    <a:pt x="118694" y="428"/>
                    <a:pt x="113929" y="229"/>
                    <a:pt x="113844" y="229"/>
                  </a:cubicBezTo>
                  <a:cubicBezTo>
                    <a:pt x="109963" y="114"/>
                    <a:pt x="110791" y="143"/>
                    <a:pt x="109393" y="114"/>
                  </a:cubicBezTo>
                  <a:lnTo>
                    <a:pt x="108965" y="114"/>
                  </a:lnTo>
                  <a:cubicBezTo>
                    <a:pt x="108965" y="38"/>
                    <a:pt x="108838" y="0"/>
                    <a:pt x="1086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1" name="Google Shape;861;p42"/>
          <p:cNvGrpSpPr/>
          <p:nvPr/>
        </p:nvGrpSpPr>
        <p:grpSpPr>
          <a:xfrm>
            <a:off x="3514677" y="1807562"/>
            <a:ext cx="363945" cy="481288"/>
            <a:chOff x="3275655" y="2407037"/>
            <a:chExt cx="363945" cy="481288"/>
          </a:xfrm>
        </p:grpSpPr>
        <p:sp>
          <p:nvSpPr>
            <p:cNvPr id="862" name="Google Shape;862;p42"/>
            <p:cNvSpPr/>
            <p:nvPr/>
          </p:nvSpPr>
          <p:spPr>
            <a:xfrm rot="-213312">
              <a:off x="3282911" y="2415287"/>
              <a:ext cx="273601" cy="242755"/>
            </a:xfrm>
            <a:custGeom>
              <a:avLst/>
              <a:gdLst/>
              <a:ahLst/>
              <a:cxnLst/>
              <a:rect l="l" t="t" r="r" b="b"/>
              <a:pathLst>
                <a:path w="14378" h="12910" extrusionOk="0">
                  <a:moveTo>
                    <a:pt x="13677" y="1"/>
                  </a:moveTo>
                  <a:cubicBezTo>
                    <a:pt x="13610" y="1"/>
                    <a:pt x="13510" y="34"/>
                    <a:pt x="13410" y="67"/>
                  </a:cubicBezTo>
                  <a:cubicBezTo>
                    <a:pt x="13343" y="101"/>
                    <a:pt x="13243" y="201"/>
                    <a:pt x="13176" y="267"/>
                  </a:cubicBezTo>
                  <a:cubicBezTo>
                    <a:pt x="12176" y="1168"/>
                    <a:pt x="11108" y="2002"/>
                    <a:pt x="10107" y="2869"/>
                  </a:cubicBezTo>
                  <a:cubicBezTo>
                    <a:pt x="9941" y="3036"/>
                    <a:pt x="9740" y="3203"/>
                    <a:pt x="9574" y="3370"/>
                  </a:cubicBezTo>
                  <a:cubicBezTo>
                    <a:pt x="8840" y="4170"/>
                    <a:pt x="8039" y="4837"/>
                    <a:pt x="7172" y="5505"/>
                  </a:cubicBezTo>
                  <a:cubicBezTo>
                    <a:pt x="6905" y="5671"/>
                    <a:pt x="6672" y="5872"/>
                    <a:pt x="6438" y="6072"/>
                  </a:cubicBezTo>
                  <a:cubicBezTo>
                    <a:pt x="5337" y="7239"/>
                    <a:pt x="4103" y="8340"/>
                    <a:pt x="2869" y="9374"/>
                  </a:cubicBezTo>
                  <a:cubicBezTo>
                    <a:pt x="2268" y="9874"/>
                    <a:pt x="1735" y="10408"/>
                    <a:pt x="1268" y="10942"/>
                  </a:cubicBezTo>
                  <a:cubicBezTo>
                    <a:pt x="934" y="11342"/>
                    <a:pt x="601" y="11709"/>
                    <a:pt x="267" y="12143"/>
                  </a:cubicBezTo>
                  <a:cubicBezTo>
                    <a:pt x="200" y="12209"/>
                    <a:pt x="100" y="12343"/>
                    <a:pt x="67" y="12476"/>
                  </a:cubicBezTo>
                  <a:cubicBezTo>
                    <a:pt x="0" y="12676"/>
                    <a:pt x="200" y="12910"/>
                    <a:pt x="434" y="12877"/>
                  </a:cubicBezTo>
                  <a:cubicBezTo>
                    <a:pt x="534" y="12877"/>
                    <a:pt x="567" y="12843"/>
                    <a:pt x="667" y="12843"/>
                  </a:cubicBezTo>
                  <a:cubicBezTo>
                    <a:pt x="1168" y="12576"/>
                    <a:pt x="1668" y="12343"/>
                    <a:pt x="2068" y="11976"/>
                  </a:cubicBezTo>
                  <a:cubicBezTo>
                    <a:pt x="3102" y="11042"/>
                    <a:pt x="4203" y="10141"/>
                    <a:pt x="5237" y="9207"/>
                  </a:cubicBezTo>
                  <a:lnTo>
                    <a:pt x="6872" y="7706"/>
                  </a:lnTo>
                  <a:cubicBezTo>
                    <a:pt x="7405" y="7172"/>
                    <a:pt x="7939" y="6672"/>
                    <a:pt x="8573" y="6205"/>
                  </a:cubicBezTo>
                  <a:cubicBezTo>
                    <a:pt x="9173" y="5805"/>
                    <a:pt x="9707" y="5304"/>
                    <a:pt x="10241" y="4737"/>
                  </a:cubicBezTo>
                  <a:cubicBezTo>
                    <a:pt x="11008" y="3970"/>
                    <a:pt x="11875" y="3236"/>
                    <a:pt x="12743" y="2536"/>
                  </a:cubicBezTo>
                  <a:cubicBezTo>
                    <a:pt x="13243" y="2135"/>
                    <a:pt x="13710" y="1668"/>
                    <a:pt x="14110" y="1201"/>
                  </a:cubicBezTo>
                  <a:cubicBezTo>
                    <a:pt x="14210" y="1068"/>
                    <a:pt x="14344" y="968"/>
                    <a:pt x="14377" y="835"/>
                  </a:cubicBezTo>
                  <a:cubicBezTo>
                    <a:pt x="14377" y="434"/>
                    <a:pt x="14144" y="34"/>
                    <a:pt x="136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42"/>
            <p:cNvSpPr/>
            <p:nvPr/>
          </p:nvSpPr>
          <p:spPr>
            <a:xfrm rot="958424">
              <a:off x="3356467" y="2624519"/>
              <a:ext cx="266878" cy="119276"/>
            </a:xfrm>
            <a:custGeom>
              <a:avLst/>
              <a:gdLst/>
              <a:ahLst/>
              <a:cxnLst/>
              <a:rect l="l" t="t" r="r" b="b"/>
              <a:pathLst>
                <a:path w="10675" h="4771" extrusionOk="0">
                  <a:moveTo>
                    <a:pt x="9674" y="0"/>
                  </a:moveTo>
                  <a:cubicBezTo>
                    <a:pt x="9507" y="67"/>
                    <a:pt x="9207" y="100"/>
                    <a:pt x="8973" y="167"/>
                  </a:cubicBezTo>
                  <a:cubicBezTo>
                    <a:pt x="6805" y="968"/>
                    <a:pt x="4637" y="1668"/>
                    <a:pt x="2535" y="2636"/>
                  </a:cubicBezTo>
                  <a:cubicBezTo>
                    <a:pt x="1835" y="2969"/>
                    <a:pt x="1134" y="3403"/>
                    <a:pt x="400" y="3770"/>
                  </a:cubicBezTo>
                  <a:cubicBezTo>
                    <a:pt x="334" y="3803"/>
                    <a:pt x="234" y="3836"/>
                    <a:pt x="200" y="3937"/>
                  </a:cubicBezTo>
                  <a:cubicBezTo>
                    <a:pt x="33" y="4103"/>
                    <a:pt x="0" y="4303"/>
                    <a:pt x="67" y="4470"/>
                  </a:cubicBezTo>
                  <a:cubicBezTo>
                    <a:pt x="167" y="4637"/>
                    <a:pt x="367" y="4770"/>
                    <a:pt x="567" y="4737"/>
                  </a:cubicBezTo>
                  <a:cubicBezTo>
                    <a:pt x="701" y="4737"/>
                    <a:pt x="767" y="4670"/>
                    <a:pt x="901" y="4637"/>
                  </a:cubicBezTo>
                  <a:cubicBezTo>
                    <a:pt x="1735" y="4337"/>
                    <a:pt x="2569" y="4003"/>
                    <a:pt x="3402" y="3736"/>
                  </a:cubicBezTo>
                  <a:cubicBezTo>
                    <a:pt x="4870" y="3169"/>
                    <a:pt x="6338" y="2602"/>
                    <a:pt x="7739" y="2069"/>
                  </a:cubicBezTo>
                  <a:cubicBezTo>
                    <a:pt x="8106" y="1935"/>
                    <a:pt x="8506" y="1768"/>
                    <a:pt x="8873" y="1635"/>
                  </a:cubicBezTo>
                  <a:cubicBezTo>
                    <a:pt x="9207" y="1501"/>
                    <a:pt x="9540" y="1401"/>
                    <a:pt x="9907" y="1401"/>
                  </a:cubicBezTo>
                  <a:cubicBezTo>
                    <a:pt x="10041" y="1401"/>
                    <a:pt x="10107" y="1335"/>
                    <a:pt x="10241" y="1301"/>
                  </a:cubicBezTo>
                  <a:cubicBezTo>
                    <a:pt x="10508" y="1235"/>
                    <a:pt x="10674" y="934"/>
                    <a:pt x="10674" y="668"/>
                  </a:cubicBezTo>
                  <a:cubicBezTo>
                    <a:pt x="10674" y="434"/>
                    <a:pt x="10441" y="167"/>
                    <a:pt x="10174" y="100"/>
                  </a:cubicBezTo>
                  <a:cubicBezTo>
                    <a:pt x="10074" y="0"/>
                    <a:pt x="9907" y="0"/>
                    <a:pt x="967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42"/>
            <p:cNvSpPr/>
            <p:nvPr/>
          </p:nvSpPr>
          <p:spPr>
            <a:xfrm>
              <a:off x="3340200" y="2778225"/>
              <a:ext cx="299400" cy="110100"/>
            </a:xfrm>
            <a:custGeom>
              <a:avLst/>
              <a:gdLst/>
              <a:ahLst/>
              <a:cxnLst/>
              <a:rect l="l" t="t" r="r" b="b"/>
              <a:pathLst>
                <a:path w="11976" h="4404" extrusionOk="0">
                  <a:moveTo>
                    <a:pt x="701" y="0"/>
                  </a:moveTo>
                  <a:cubicBezTo>
                    <a:pt x="401" y="0"/>
                    <a:pt x="201" y="34"/>
                    <a:pt x="67" y="267"/>
                  </a:cubicBezTo>
                  <a:cubicBezTo>
                    <a:pt x="0" y="434"/>
                    <a:pt x="0" y="634"/>
                    <a:pt x="134" y="768"/>
                  </a:cubicBezTo>
                  <a:cubicBezTo>
                    <a:pt x="201" y="868"/>
                    <a:pt x="334" y="968"/>
                    <a:pt x="401" y="1034"/>
                  </a:cubicBezTo>
                  <a:cubicBezTo>
                    <a:pt x="901" y="1235"/>
                    <a:pt x="1468" y="1435"/>
                    <a:pt x="1969" y="1602"/>
                  </a:cubicBezTo>
                  <a:cubicBezTo>
                    <a:pt x="2302" y="1735"/>
                    <a:pt x="2636" y="1802"/>
                    <a:pt x="3003" y="1868"/>
                  </a:cubicBezTo>
                  <a:cubicBezTo>
                    <a:pt x="4337" y="2135"/>
                    <a:pt x="5638" y="2569"/>
                    <a:pt x="6872" y="2969"/>
                  </a:cubicBezTo>
                  <a:cubicBezTo>
                    <a:pt x="7906" y="3336"/>
                    <a:pt x="9007" y="3603"/>
                    <a:pt x="10074" y="3903"/>
                  </a:cubicBezTo>
                  <a:cubicBezTo>
                    <a:pt x="10341" y="3970"/>
                    <a:pt x="10541" y="4037"/>
                    <a:pt x="10741" y="4170"/>
                  </a:cubicBezTo>
                  <a:cubicBezTo>
                    <a:pt x="11175" y="4404"/>
                    <a:pt x="11709" y="4103"/>
                    <a:pt x="11876" y="3670"/>
                  </a:cubicBezTo>
                  <a:cubicBezTo>
                    <a:pt x="11976" y="3369"/>
                    <a:pt x="11842" y="3036"/>
                    <a:pt x="11542" y="2869"/>
                  </a:cubicBezTo>
                  <a:lnTo>
                    <a:pt x="11175" y="2736"/>
                  </a:lnTo>
                  <a:cubicBezTo>
                    <a:pt x="9407" y="2369"/>
                    <a:pt x="7706" y="1768"/>
                    <a:pt x="6005" y="1235"/>
                  </a:cubicBezTo>
                  <a:cubicBezTo>
                    <a:pt x="4370" y="701"/>
                    <a:pt x="2702" y="334"/>
                    <a:pt x="1035" y="34"/>
                  </a:cubicBezTo>
                  <a:cubicBezTo>
                    <a:pt x="901" y="34"/>
                    <a:pt x="768" y="34"/>
                    <a:pt x="7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5" name="Google Shape;865;p42"/>
          <p:cNvGrpSpPr/>
          <p:nvPr/>
        </p:nvGrpSpPr>
        <p:grpSpPr>
          <a:xfrm rot="1278911">
            <a:off x="1140495" y="1318522"/>
            <a:ext cx="654535" cy="655141"/>
            <a:chOff x="1194475" y="1437425"/>
            <a:chExt cx="654532" cy="655138"/>
          </a:xfrm>
        </p:grpSpPr>
        <p:grpSp>
          <p:nvGrpSpPr>
            <p:cNvPr id="866" name="Google Shape;866;p42"/>
            <p:cNvGrpSpPr/>
            <p:nvPr/>
          </p:nvGrpSpPr>
          <p:grpSpPr>
            <a:xfrm>
              <a:off x="1323473" y="1482473"/>
              <a:ext cx="525534" cy="610090"/>
              <a:chOff x="1323473" y="1482473"/>
              <a:chExt cx="525534" cy="610090"/>
            </a:xfrm>
          </p:grpSpPr>
          <p:sp>
            <p:nvSpPr>
              <p:cNvPr id="867" name="Google Shape;867;p42"/>
              <p:cNvSpPr/>
              <p:nvPr/>
            </p:nvSpPr>
            <p:spPr>
              <a:xfrm>
                <a:off x="1323473" y="1734473"/>
                <a:ext cx="273636" cy="358090"/>
              </a:xfrm>
              <a:custGeom>
                <a:avLst/>
                <a:gdLst/>
                <a:ahLst/>
                <a:cxnLst/>
                <a:rect l="l" t="t" r="r" b="b"/>
                <a:pathLst>
                  <a:path w="13077" h="17113" extrusionOk="0">
                    <a:moveTo>
                      <a:pt x="13076" y="9808"/>
                    </a:moveTo>
                    <a:cubicBezTo>
                      <a:pt x="12909" y="9274"/>
                      <a:pt x="12542" y="9174"/>
                      <a:pt x="12109" y="9041"/>
                    </a:cubicBezTo>
                    <a:cubicBezTo>
                      <a:pt x="11208" y="8807"/>
                      <a:pt x="10341" y="8507"/>
                      <a:pt x="9407" y="8307"/>
                    </a:cubicBezTo>
                    <a:cubicBezTo>
                      <a:pt x="8540" y="8140"/>
                      <a:pt x="8073" y="7640"/>
                      <a:pt x="7906" y="6772"/>
                    </a:cubicBezTo>
                    <a:cubicBezTo>
                      <a:pt x="7606" y="5104"/>
                      <a:pt x="7405" y="3470"/>
                      <a:pt x="7439" y="1769"/>
                    </a:cubicBezTo>
                    <a:cubicBezTo>
                      <a:pt x="7506" y="1135"/>
                      <a:pt x="7439" y="534"/>
                      <a:pt x="6905" y="1"/>
                    </a:cubicBezTo>
                    <a:cubicBezTo>
                      <a:pt x="6738" y="134"/>
                      <a:pt x="6538" y="201"/>
                      <a:pt x="6438" y="334"/>
                    </a:cubicBezTo>
                    <a:cubicBezTo>
                      <a:pt x="6171" y="801"/>
                      <a:pt x="5838" y="1302"/>
                      <a:pt x="5571" y="1802"/>
                    </a:cubicBezTo>
                    <a:cubicBezTo>
                      <a:pt x="5070" y="2970"/>
                      <a:pt x="4670" y="4137"/>
                      <a:pt x="4203" y="5338"/>
                    </a:cubicBezTo>
                    <a:cubicBezTo>
                      <a:pt x="4070" y="5638"/>
                      <a:pt x="3936" y="5938"/>
                      <a:pt x="3836" y="6272"/>
                    </a:cubicBezTo>
                    <a:cubicBezTo>
                      <a:pt x="2569" y="6272"/>
                      <a:pt x="1368" y="5471"/>
                      <a:pt x="167" y="5872"/>
                    </a:cubicBezTo>
                    <a:cubicBezTo>
                      <a:pt x="0" y="6205"/>
                      <a:pt x="100" y="6439"/>
                      <a:pt x="234" y="6639"/>
                    </a:cubicBezTo>
                    <a:lnTo>
                      <a:pt x="1368" y="8507"/>
                    </a:lnTo>
                    <a:cubicBezTo>
                      <a:pt x="1768" y="9174"/>
                      <a:pt x="1902" y="9841"/>
                      <a:pt x="1501" y="10608"/>
                    </a:cubicBezTo>
                    <a:cubicBezTo>
                      <a:pt x="1068" y="11342"/>
                      <a:pt x="834" y="12176"/>
                      <a:pt x="501" y="12977"/>
                    </a:cubicBezTo>
                    <a:cubicBezTo>
                      <a:pt x="334" y="13377"/>
                      <a:pt x="100" y="13811"/>
                      <a:pt x="234" y="14278"/>
                    </a:cubicBezTo>
                    <a:cubicBezTo>
                      <a:pt x="567" y="14511"/>
                      <a:pt x="867" y="14378"/>
                      <a:pt x="1168" y="14211"/>
                    </a:cubicBezTo>
                    <a:cubicBezTo>
                      <a:pt x="1835" y="13877"/>
                      <a:pt x="2435" y="13510"/>
                      <a:pt x="3102" y="13177"/>
                    </a:cubicBezTo>
                    <a:cubicBezTo>
                      <a:pt x="3403" y="13010"/>
                      <a:pt x="3703" y="12843"/>
                      <a:pt x="4003" y="12710"/>
                    </a:cubicBezTo>
                    <a:cubicBezTo>
                      <a:pt x="4537" y="12476"/>
                      <a:pt x="4737" y="12543"/>
                      <a:pt x="5171" y="13043"/>
                    </a:cubicBezTo>
                    <a:cubicBezTo>
                      <a:pt x="6205" y="14278"/>
                      <a:pt x="7239" y="15445"/>
                      <a:pt x="8273" y="16646"/>
                    </a:cubicBezTo>
                    <a:cubicBezTo>
                      <a:pt x="8440" y="16813"/>
                      <a:pt x="8606" y="16980"/>
                      <a:pt x="8773" y="17113"/>
                    </a:cubicBezTo>
                    <a:cubicBezTo>
                      <a:pt x="9107" y="17046"/>
                      <a:pt x="9173" y="16846"/>
                      <a:pt x="9173" y="16646"/>
                    </a:cubicBezTo>
                    <a:cubicBezTo>
                      <a:pt x="9073" y="15779"/>
                      <a:pt x="8940" y="14845"/>
                      <a:pt x="8873" y="13977"/>
                    </a:cubicBezTo>
                    <a:cubicBezTo>
                      <a:pt x="8840" y="13344"/>
                      <a:pt x="8773" y="12777"/>
                      <a:pt x="8740" y="12143"/>
                    </a:cubicBezTo>
                    <a:cubicBezTo>
                      <a:pt x="8706" y="11709"/>
                      <a:pt x="8940" y="11442"/>
                      <a:pt x="9340" y="11309"/>
                    </a:cubicBezTo>
                    <a:cubicBezTo>
                      <a:pt x="10074" y="11109"/>
                      <a:pt x="10841" y="10942"/>
                      <a:pt x="11575" y="10675"/>
                    </a:cubicBezTo>
                    <a:cubicBezTo>
                      <a:pt x="12009" y="10542"/>
                      <a:pt x="12409" y="10341"/>
                      <a:pt x="12776" y="10141"/>
                    </a:cubicBezTo>
                    <a:cubicBezTo>
                      <a:pt x="12909" y="10041"/>
                      <a:pt x="13009" y="9874"/>
                      <a:pt x="13076" y="9808"/>
                    </a:cubicBezTo>
                    <a:close/>
                  </a:path>
                </a:pathLst>
              </a:custGeom>
              <a:solidFill>
                <a:srgbClr val="FFD6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42"/>
              <p:cNvSpPr/>
              <p:nvPr/>
            </p:nvSpPr>
            <p:spPr>
              <a:xfrm rot="3932821">
                <a:off x="1558073" y="1498484"/>
                <a:ext cx="223349" cy="292282"/>
              </a:xfrm>
              <a:custGeom>
                <a:avLst/>
                <a:gdLst/>
                <a:ahLst/>
                <a:cxnLst/>
                <a:rect l="l" t="t" r="r" b="b"/>
                <a:pathLst>
                  <a:path w="13077" h="17113" extrusionOk="0">
                    <a:moveTo>
                      <a:pt x="13076" y="9808"/>
                    </a:moveTo>
                    <a:cubicBezTo>
                      <a:pt x="12909" y="9274"/>
                      <a:pt x="12542" y="9174"/>
                      <a:pt x="12109" y="9041"/>
                    </a:cubicBezTo>
                    <a:cubicBezTo>
                      <a:pt x="11208" y="8807"/>
                      <a:pt x="10341" y="8507"/>
                      <a:pt x="9407" y="8307"/>
                    </a:cubicBezTo>
                    <a:cubicBezTo>
                      <a:pt x="8540" y="8140"/>
                      <a:pt x="8073" y="7640"/>
                      <a:pt x="7906" y="6772"/>
                    </a:cubicBezTo>
                    <a:cubicBezTo>
                      <a:pt x="7606" y="5104"/>
                      <a:pt x="7405" y="3470"/>
                      <a:pt x="7439" y="1769"/>
                    </a:cubicBezTo>
                    <a:cubicBezTo>
                      <a:pt x="7506" y="1135"/>
                      <a:pt x="7439" y="534"/>
                      <a:pt x="6905" y="1"/>
                    </a:cubicBezTo>
                    <a:cubicBezTo>
                      <a:pt x="6738" y="134"/>
                      <a:pt x="6538" y="201"/>
                      <a:pt x="6438" y="334"/>
                    </a:cubicBezTo>
                    <a:cubicBezTo>
                      <a:pt x="6171" y="801"/>
                      <a:pt x="5838" y="1302"/>
                      <a:pt x="5571" y="1802"/>
                    </a:cubicBezTo>
                    <a:cubicBezTo>
                      <a:pt x="5070" y="2970"/>
                      <a:pt x="4670" y="4137"/>
                      <a:pt x="4203" y="5338"/>
                    </a:cubicBezTo>
                    <a:cubicBezTo>
                      <a:pt x="4070" y="5638"/>
                      <a:pt x="3936" y="5938"/>
                      <a:pt x="3836" y="6272"/>
                    </a:cubicBezTo>
                    <a:cubicBezTo>
                      <a:pt x="2569" y="6272"/>
                      <a:pt x="1368" y="5471"/>
                      <a:pt x="167" y="5872"/>
                    </a:cubicBezTo>
                    <a:cubicBezTo>
                      <a:pt x="0" y="6205"/>
                      <a:pt x="100" y="6439"/>
                      <a:pt x="234" y="6639"/>
                    </a:cubicBezTo>
                    <a:lnTo>
                      <a:pt x="1368" y="8507"/>
                    </a:lnTo>
                    <a:cubicBezTo>
                      <a:pt x="1768" y="9174"/>
                      <a:pt x="1902" y="9841"/>
                      <a:pt x="1501" y="10608"/>
                    </a:cubicBezTo>
                    <a:cubicBezTo>
                      <a:pt x="1068" y="11342"/>
                      <a:pt x="834" y="12176"/>
                      <a:pt x="501" y="12977"/>
                    </a:cubicBezTo>
                    <a:cubicBezTo>
                      <a:pt x="334" y="13377"/>
                      <a:pt x="100" y="13811"/>
                      <a:pt x="234" y="14278"/>
                    </a:cubicBezTo>
                    <a:cubicBezTo>
                      <a:pt x="567" y="14511"/>
                      <a:pt x="867" y="14378"/>
                      <a:pt x="1168" y="14211"/>
                    </a:cubicBezTo>
                    <a:cubicBezTo>
                      <a:pt x="1835" y="13877"/>
                      <a:pt x="2435" y="13510"/>
                      <a:pt x="3102" y="13177"/>
                    </a:cubicBezTo>
                    <a:cubicBezTo>
                      <a:pt x="3403" y="13010"/>
                      <a:pt x="3703" y="12843"/>
                      <a:pt x="4003" y="12710"/>
                    </a:cubicBezTo>
                    <a:cubicBezTo>
                      <a:pt x="4537" y="12476"/>
                      <a:pt x="4737" y="12543"/>
                      <a:pt x="5171" y="13043"/>
                    </a:cubicBezTo>
                    <a:cubicBezTo>
                      <a:pt x="6205" y="14278"/>
                      <a:pt x="7239" y="15445"/>
                      <a:pt x="8273" y="16646"/>
                    </a:cubicBezTo>
                    <a:cubicBezTo>
                      <a:pt x="8440" y="16813"/>
                      <a:pt x="8606" y="16980"/>
                      <a:pt x="8773" y="17113"/>
                    </a:cubicBezTo>
                    <a:cubicBezTo>
                      <a:pt x="9107" y="17046"/>
                      <a:pt x="9173" y="16846"/>
                      <a:pt x="9173" y="16646"/>
                    </a:cubicBezTo>
                    <a:cubicBezTo>
                      <a:pt x="9073" y="15779"/>
                      <a:pt x="8940" y="14845"/>
                      <a:pt x="8873" y="13977"/>
                    </a:cubicBezTo>
                    <a:cubicBezTo>
                      <a:pt x="8840" y="13344"/>
                      <a:pt x="8773" y="12777"/>
                      <a:pt x="8740" y="12143"/>
                    </a:cubicBezTo>
                    <a:cubicBezTo>
                      <a:pt x="8706" y="11709"/>
                      <a:pt x="8940" y="11442"/>
                      <a:pt x="9340" y="11309"/>
                    </a:cubicBezTo>
                    <a:cubicBezTo>
                      <a:pt x="10074" y="11109"/>
                      <a:pt x="10841" y="10942"/>
                      <a:pt x="11575" y="10675"/>
                    </a:cubicBezTo>
                    <a:cubicBezTo>
                      <a:pt x="12009" y="10542"/>
                      <a:pt x="12409" y="10341"/>
                      <a:pt x="12776" y="10141"/>
                    </a:cubicBezTo>
                    <a:cubicBezTo>
                      <a:pt x="12909" y="10041"/>
                      <a:pt x="13009" y="9874"/>
                      <a:pt x="13076" y="9808"/>
                    </a:cubicBezTo>
                    <a:close/>
                  </a:path>
                </a:pathLst>
              </a:custGeom>
              <a:solidFill>
                <a:srgbClr val="FFD6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9" name="Google Shape;869;p42"/>
            <p:cNvSpPr/>
            <p:nvPr/>
          </p:nvSpPr>
          <p:spPr>
            <a:xfrm>
              <a:off x="1194475" y="1437425"/>
              <a:ext cx="258600" cy="280333"/>
            </a:xfrm>
            <a:custGeom>
              <a:avLst/>
              <a:gdLst/>
              <a:ahLst/>
              <a:cxnLst/>
              <a:rect l="l" t="t" r="r" b="b"/>
              <a:pathLst>
                <a:path w="6723" h="7288" extrusionOk="0">
                  <a:moveTo>
                    <a:pt x="3436" y="1253"/>
                  </a:moveTo>
                  <a:lnTo>
                    <a:pt x="4203" y="2588"/>
                  </a:lnTo>
                  <a:cubicBezTo>
                    <a:pt x="3803" y="2688"/>
                    <a:pt x="3369" y="2821"/>
                    <a:pt x="2969" y="2921"/>
                  </a:cubicBezTo>
                  <a:cubicBezTo>
                    <a:pt x="3103" y="2354"/>
                    <a:pt x="3269" y="1820"/>
                    <a:pt x="3436" y="1253"/>
                  </a:cubicBezTo>
                  <a:close/>
                  <a:moveTo>
                    <a:pt x="2235" y="3822"/>
                  </a:moveTo>
                  <a:cubicBezTo>
                    <a:pt x="2235" y="3922"/>
                    <a:pt x="2169" y="3955"/>
                    <a:pt x="2169" y="4022"/>
                  </a:cubicBezTo>
                  <a:cubicBezTo>
                    <a:pt x="2002" y="3989"/>
                    <a:pt x="1902" y="3922"/>
                    <a:pt x="1802" y="3922"/>
                  </a:cubicBezTo>
                  <a:cubicBezTo>
                    <a:pt x="1935" y="3855"/>
                    <a:pt x="2068" y="3855"/>
                    <a:pt x="2235" y="3822"/>
                  </a:cubicBezTo>
                  <a:close/>
                  <a:moveTo>
                    <a:pt x="4570" y="3155"/>
                  </a:moveTo>
                  <a:cubicBezTo>
                    <a:pt x="4604" y="3255"/>
                    <a:pt x="4637" y="3288"/>
                    <a:pt x="4670" y="3355"/>
                  </a:cubicBezTo>
                  <a:lnTo>
                    <a:pt x="3803" y="4355"/>
                  </a:lnTo>
                  <a:cubicBezTo>
                    <a:pt x="3803" y="4422"/>
                    <a:pt x="3770" y="4422"/>
                    <a:pt x="3770" y="4456"/>
                  </a:cubicBezTo>
                  <a:cubicBezTo>
                    <a:pt x="3403" y="4355"/>
                    <a:pt x="3002" y="4289"/>
                    <a:pt x="2669" y="4155"/>
                  </a:cubicBezTo>
                  <a:lnTo>
                    <a:pt x="2802" y="3655"/>
                  </a:lnTo>
                  <a:cubicBezTo>
                    <a:pt x="3403" y="3522"/>
                    <a:pt x="3970" y="3355"/>
                    <a:pt x="4570" y="3155"/>
                  </a:cubicBezTo>
                  <a:close/>
                  <a:moveTo>
                    <a:pt x="4971" y="3922"/>
                  </a:moveTo>
                  <a:cubicBezTo>
                    <a:pt x="5137" y="4189"/>
                    <a:pt x="5304" y="4489"/>
                    <a:pt x="5504" y="4822"/>
                  </a:cubicBezTo>
                  <a:cubicBezTo>
                    <a:pt x="5137" y="4756"/>
                    <a:pt x="4770" y="4689"/>
                    <a:pt x="4403" y="4622"/>
                  </a:cubicBezTo>
                  <a:cubicBezTo>
                    <a:pt x="4570" y="4355"/>
                    <a:pt x="4770" y="4155"/>
                    <a:pt x="4971" y="3922"/>
                  </a:cubicBezTo>
                  <a:close/>
                  <a:moveTo>
                    <a:pt x="2469" y="4923"/>
                  </a:moveTo>
                  <a:cubicBezTo>
                    <a:pt x="2736" y="4989"/>
                    <a:pt x="2969" y="5023"/>
                    <a:pt x="3169" y="5123"/>
                  </a:cubicBezTo>
                  <a:cubicBezTo>
                    <a:pt x="2902" y="5490"/>
                    <a:pt x="2602" y="5857"/>
                    <a:pt x="2235" y="6257"/>
                  </a:cubicBezTo>
                  <a:cubicBezTo>
                    <a:pt x="2302" y="5790"/>
                    <a:pt x="2402" y="5323"/>
                    <a:pt x="2469" y="4923"/>
                  </a:cubicBezTo>
                  <a:close/>
                  <a:moveTo>
                    <a:pt x="3528" y="0"/>
                  </a:moveTo>
                  <a:cubicBezTo>
                    <a:pt x="3477" y="0"/>
                    <a:pt x="3427" y="25"/>
                    <a:pt x="3403" y="86"/>
                  </a:cubicBezTo>
                  <a:cubicBezTo>
                    <a:pt x="3336" y="119"/>
                    <a:pt x="3336" y="186"/>
                    <a:pt x="3303" y="253"/>
                  </a:cubicBezTo>
                  <a:cubicBezTo>
                    <a:pt x="3136" y="319"/>
                    <a:pt x="3069" y="486"/>
                    <a:pt x="3103" y="686"/>
                  </a:cubicBezTo>
                  <a:cubicBezTo>
                    <a:pt x="2769" y="1453"/>
                    <a:pt x="2569" y="2254"/>
                    <a:pt x="2335" y="3021"/>
                  </a:cubicBezTo>
                  <a:cubicBezTo>
                    <a:pt x="1668" y="3155"/>
                    <a:pt x="1001" y="3288"/>
                    <a:pt x="401" y="3421"/>
                  </a:cubicBezTo>
                  <a:cubicBezTo>
                    <a:pt x="100" y="3455"/>
                    <a:pt x="0" y="3955"/>
                    <a:pt x="301" y="4089"/>
                  </a:cubicBezTo>
                  <a:cubicBezTo>
                    <a:pt x="834" y="4322"/>
                    <a:pt x="1401" y="4522"/>
                    <a:pt x="1935" y="4756"/>
                  </a:cubicBezTo>
                  <a:cubicBezTo>
                    <a:pt x="1768" y="5490"/>
                    <a:pt x="1635" y="6190"/>
                    <a:pt x="1568" y="6957"/>
                  </a:cubicBezTo>
                  <a:cubicBezTo>
                    <a:pt x="1521" y="7122"/>
                    <a:pt x="1657" y="7288"/>
                    <a:pt x="1812" y="7288"/>
                  </a:cubicBezTo>
                  <a:cubicBezTo>
                    <a:pt x="1876" y="7288"/>
                    <a:pt x="1943" y="7259"/>
                    <a:pt x="2002" y="7191"/>
                  </a:cubicBezTo>
                  <a:cubicBezTo>
                    <a:pt x="2636" y="6624"/>
                    <a:pt x="3236" y="5923"/>
                    <a:pt x="3803" y="5256"/>
                  </a:cubicBezTo>
                  <a:cubicBezTo>
                    <a:pt x="4570" y="5423"/>
                    <a:pt x="5337" y="5590"/>
                    <a:pt x="6138" y="5690"/>
                  </a:cubicBezTo>
                  <a:cubicBezTo>
                    <a:pt x="6170" y="5696"/>
                    <a:pt x="6201" y="5699"/>
                    <a:pt x="6231" y="5699"/>
                  </a:cubicBezTo>
                  <a:cubicBezTo>
                    <a:pt x="6519" y="5699"/>
                    <a:pt x="6723" y="5428"/>
                    <a:pt x="6572" y="5156"/>
                  </a:cubicBezTo>
                  <a:cubicBezTo>
                    <a:pt x="6238" y="4522"/>
                    <a:pt x="5838" y="3955"/>
                    <a:pt x="5504" y="3321"/>
                  </a:cubicBezTo>
                  <a:cubicBezTo>
                    <a:pt x="5804" y="2988"/>
                    <a:pt x="6138" y="2621"/>
                    <a:pt x="6438" y="2287"/>
                  </a:cubicBezTo>
                  <a:cubicBezTo>
                    <a:pt x="6603" y="2068"/>
                    <a:pt x="6429" y="1736"/>
                    <a:pt x="6214" y="1736"/>
                  </a:cubicBezTo>
                  <a:cubicBezTo>
                    <a:pt x="6167" y="1736"/>
                    <a:pt x="6119" y="1751"/>
                    <a:pt x="6071" y="1787"/>
                  </a:cubicBezTo>
                  <a:cubicBezTo>
                    <a:pt x="5738" y="1987"/>
                    <a:pt x="5337" y="2187"/>
                    <a:pt x="4937" y="2321"/>
                  </a:cubicBezTo>
                  <a:lnTo>
                    <a:pt x="3836" y="419"/>
                  </a:lnTo>
                  <a:cubicBezTo>
                    <a:pt x="3803" y="319"/>
                    <a:pt x="3770" y="286"/>
                    <a:pt x="3670" y="253"/>
                  </a:cubicBezTo>
                  <a:lnTo>
                    <a:pt x="3670" y="186"/>
                  </a:lnTo>
                  <a:cubicBezTo>
                    <a:pt x="3712" y="79"/>
                    <a:pt x="3619" y="0"/>
                    <a:pt x="35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70" name="Google Shape;870;p42"/>
          <p:cNvPicPr preferRelativeResize="0"/>
          <p:nvPr/>
        </p:nvPicPr>
        <p:blipFill>
          <a:blip r:embed="rId3">
            <a:alphaModFix/>
          </a:blip>
          <a:stretch>
            <a:fillRect/>
          </a:stretch>
        </p:blipFill>
        <p:spPr>
          <a:xfrm>
            <a:off x="1043800" y="1147400"/>
            <a:ext cx="2976626" cy="338162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56"/>
                                        </p:tgtEl>
                                        <p:attrNameLst>
                                          <p:attrName>style.visibility</p:attrName>
                                        </p:attrNameLst>
                                      </p:cBhvr>
                                      <p:to>
                                        <p:strVal val="visible"/>
                                      </p:to>
                                    </p:set>
                                    <p:animEffect transition="in" filter="fade">
                                      <p:cBhvr>
                                        <p:cTn id="7" dur="1000"/>
                                        <p:tgtEl>
                                          <p:spTgt spid="856"/>
                                        </p:tgtEl>
                                      </p:cBhvr>
                                    </p:animEffect>
                                    <p:anim calcmode="lin" valueType="num">
                                      <p:cBhvr>
                                        <p:cTn id="8" dur="1000" fill="hold"/>
                                        <p:tgtEl>
                                          <p:spTgt spid="856"/>
                                        </p:tgtEl>
                                        <p:attrNameLst>
                                          <p:attrName>ppt_x</p:attrName>
                                        </p:attrNameLst>
                                      </p:cBhvr>
                                      <p:tavLst>
                                        <p:tav tm="0">
                                          <p:val>
                                            <p:strVal val="#ppt_x"/>
                                          </p:val>
                                        </p:tav>
                                        <p:tav tm="100000">
                                          <p:val>
                                            <p:strVal val="#ppt_x"/>
                                          </p:val>
                                        </p:tav>
                                      </p:tavLst>
                                    </p:anim>
                                    <p:anim calcmode="lin" valueType="num">
                                      <p:cBhvr>
                                        <p:cTn id="9" dur="1000" fill="hold"/>
                                        <p:tgtEl>
                                          <p:spTgt spid="85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61"/>
                                        </p:tgtEl>
                                        <p:attrNameLst>
                                          <p:attrName>style.visibility</p:attrName>
                                        </p:attrNameLst>
                                      </p:cBhvr>
                                      <p:to>
                                        <p:strVal val="visible"/>
                                      </p:to>
                                    </p:set>
                                    <p:animEffect transition="in" filter="fade">
                                      <p:cBhvr>
                                        <p:cTn id="12" dur="1000"/>
                                        <p:tgtEl>
                                          <p:spTgt spid="861"/>
                                        </p:tgtEl>
                                      </p:cBhvr>
                                    </p:animEffect>
                                    <p:anim calcmode="lin" valueType="num">
                                      <p:cBhvr>
                                        <p:cTn id="13" dur="1000" fill="hold"/>
                                        <p:tgtEl>
                                          <p:spTgt spid="861"/>
                                        </p:tgtEl>
                                        <p:attrNameLst>
                                          <p:attrName>ppt_x</p:attrName>
                                        </p:attrNameLst>
                                      </p:cBhvr>
                                      <p:tavLst>
                                        <p:tav tm="0">
                                          <p:val>
                                            <p:strVal val="#ppt_x"/>
                                          </p:val>
                                        </p:tav>
                                        <p:tav tm="100000">
                                          <p:val>
                                            <p:strVal val="#ppt_x"/>
                                          </p:val>
                                        </p:tav>
                                      </p:tavLst>
                                    </p:anim>
                                    <p:anim calcmode="lin" valueType="num">
                                      <p:cBhvr>
                                        <p:cTn id="14" dur="1000" fill="hold"/>
                                        <p:tgtEl>
                                          <p:spTgt spid="86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65"/>
                                        </p:tgtEl>
                                        <p:attrNameLst>
                                          <p:attrName>style.visibility</p:attrName>
                                        </p:attrNameLst>
                                      </p:cBhvr>
                                      <p:to>
                                        <p:strVal val="visible"/>
                                      </p:to>
                                    </p:set>
                                    <p:animEffect transition="in" filter="fade">
                                      <p:cBhvr>
                                        <p:cTn id="17" dur="1000"/>
                                        <p:tgtEl>
                                          <p:spTgt spid="865"/>
                                        </p:tgtEl>
                                      </p:cBhvr>
                                    </p:animEffect>
                                    <p:anim calcmode="lin" valueType="num">
                                      <p:cBhvr>
                                        <p:cTn id="18" dur="1000" fill="hold"/>
                                        <p:tgtEl>
                                          <p:spTgt spid="865"/>
                                        </p:tgtEl>
                                        <p:attrNameLst>
                                          <p:attrName>ppt_x</p:attrName>
                                        </p:attrNameLst>
                                      </p:cBhvr>
                                      <p:tavLst>
                                        <p:tav tm="0">
                                          <p:val>
                                            <p:strVal val="#ppt_x"/>
                                          </p:val>
                                        </p:tav>
                                        <p:tav tm="100000">
                                          <p:val>
                                            <p:strVal val="#ppt_x"/>
                                          </p:val>
                                        </p:tav>
                                      </p:tavLst>
                                    </p:anim>
                                    <p:anim calcmode="lin" valueType="num">
                                      <p:cBhvr>
                                        <p:cTn id="19" dur="1000" fill="hold"/>
                                        <p:tgtEl>
                                          <p:spTgt spid="86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70"/>
                                        </p:tgtEl>
                                        <p:attrNameLst>
                                          <p:attrName>style.visibility</p:attrName>
                                        </p:attrNameLst>
                                      </p:cBhvr>
                                      <p:to>
                                        <p:strVal val="visible"/>
                                      </p:to>
                                    </p:set>
                                    <p:animEffect transition="in" filter="fade">
                                      <p:cBhvr>
                                        <p:cTn id="22" dur="1000"/>
                                        <p:tgtEl>
                                          <p:spTgt spid="870"/>
                                        </p:tgtEl>
                                      </p:cBhvr>
                                    </p:animEffect>
                                    <p:anim calcmode="lin" valueType="num">
                                      <p:cBhvr>
                                        <p:cTn id="23" dur="1000" fill="hold"/>
                                        <p:tgtEl>
                                          <p:spTgt spid="870"/>
                                        </p:tgtEl>
                                        <p:attrNameLst>
                                          <p:attrName>ppt_x</p:attrName>
                                        </p:attrNameLst>
                                      </p:cBhvr>
                                      <p:tavLst>
                                        <p:tav tm="0">
                                          <p:val>
                                            <p:strVal val="#ppt_x"/>
                                          </p:val>
                                        </p:tav>
                                        <p:tav tm="100000">
                                          <p:val>
                                            <p:strVal val="#ppt_x"/>
                                          </p:val>
                                        </p:tav>
                                      </p:tavLst>
                                    </p:anim>
                                    <p:anim calcmode="lin" valueType="num">
                                      <p:cBhvr>
                                        <p:cTn id="24" dur="1000" fill="hold"/>
                                        <p:tgtEl>
                                          <p:spTgt spid="87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54"/>
                                        </p:tgtEl>
                                        <p:attrNameLst>
                                          <p:attrName>style.visibility</p:attrName>
                                        </p:attrNameLst>
                                      </p:cBhvr>
                                      <p:to>
                                        <p:strVal val="visible"/>
                                      </p:to>
                                    </p:set>
                                    <p:animEffect transition="in" filter="fade">
                                      <p:cBhvr>
                                        <p:cTn id="29" dur="1000"/>
                                        <p:tgtEl>
                                          <p:spTgt spid="854"/>
                                        </p:tgtEl>
                                      </p:cBhvr>
                                    </p:animEffect>
                                    <p:anim calcmode="lin" valueType="num">
                                      <p:cBhvr>
                                        <p:cTn id="30" dur="1000" fill="hold"/>
                                        <p:tgtEl>
                                          <p:spTgt spid="854"/>
                                        </p:tgtEl>
                                        <p:attrNameLst>
                                          <p:attrName>ppt_x</p:attrName>
                                        </p:attrNameLst>
                                      </p:cBhvr>
                                      <p:tavLst>
                                        <p:tav tm="0">
                                          <p:val>
                                            <p:strVal val="#ppt_x"/>
                                          </p:val>
                                        </p:tav>
                                        <p:tav tm="100000">
                                          <p:val>
                                            <p:strVal val="#ppt_x"/>
                                          </p:val>
                                        </p:tav>
                                      </p:tavLst>
                                    </p:anim>
                                    <p:anim calcmode="lin" valueType="num">
                                      <p:cBhvr>
                                        <p:cTn id="31" dur="1000" fill="hold"/>
                                        <p:tgtEl>
                                          <p:spTgt spid="85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855">
                                            <p:txEl>
                                              <p:pRg st="0" end="0"/>
                                            </p:txEl>
                                          </p:spTgt>
                                        </p:tgtEl>
                                        <p:attrNameLst>
                                          <p:attrName>style.visibility</p:attrName>
                                        </p:attrNameLst>
                                      </p:cBhvr>
                                      <p:to>
                                        <p:strVal val="visible"/>
                                      </p:to>
                                    </p:set>
                                    <p:animEffect transition="in" filter="fade">
                                      <p:cBhvr>
                                        <p:cTn id="36" dur="1000"/>
                                        <p:tgtEl>
                                          <p:spTgt spid="855">
                                            <p:txEl>
                                              <p:pRg st="0" end="0"/>
                                            </p:txEl>
                                          </p:spTgt>
                                        </p:tgtEl>
                                      </p:cBhvr>
                                    </p:animEffect>
                                    <p:anim calcmode="lin" valueType="num">
                                      <p:cBhvr>
                                        <p:cTn id="37" dur="1000" fill="hold"/>
                                        <p:tgtEl>
                                          <p:spTgt spid="855">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85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855">
                                            <p:txEl>
                                              <p:pRg st="1" end="1"/>
                                            </p:txEl>
                                          </p:spTgt>
                                        </p:tgtEl>
                                        <p:attrNameLst>
                                          <p:attrName>style.visibility</p:attrName>
                                        </p:attrNameLst>
                                      </p:cBhvr>
                                      <p:to>
                                        <p:strVal val="visible"/>
                                      </p:to>
                                    </p:set>
                                    <p:animEffect transition="in" filter="fade">
                                      <p:cBhvr>
                                        <p:cTn id="43" dur="1000"/>
                                        <p:tgtEl>
                                          <p:spTgt spid="855">
                                            <p:txEl>
                                              <p:pRg st="1" end="1"/>
                                            </p:txEl>
                                          </p:spTgt>
                                        </p:tgtEl>
                                      </p:cBhvr>
                                    </p:animEffect>
                                    <p:anim calcmode="lin" valueType="num">
                                      <p:cBhvr>
                                        <p:cTn id="44" dur="1000" fill="hold"/>
                                        <p:tgtEl>
                                          <p:spTgt spid="855">
                                            <p:txEl>
                                              <p:pRg st="1" end="1"/>
                                            </p:txEl>
                                          </p:spTgt>
                                        </p:tgtEl>
                                        <p:attrNameLst>
                                          <p:attrName>ppt_x</p:attrName>
                                        </p:attrNameLst>
                                      </p:cBhvr>
                                      <p:tavLst>
                                        <p:tav tm="0">
                                          <p:val>
                                            <p:strVal val="#ppt_x"/>
                                          </p:val>
                                        </p:tav>
                                        <p:tav tm="100000">
                                          <p:val>
                                            <p:strVal val="#ppt_x"/>
                                          </p:val>
                                        </p:tav>
                                      </p:tavLst>
                                    </p:anim>
                                    <p:anim calcmode="lin" valueType="num">
                                      <p:cBhvr>
                                        <p:cTn id="45" dur="1000" fill="hold"/>
                                        <p:tgtEl>
                                          <p:spTgt spid="85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4" grpId="0"/>
      <p:bldP spid="85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43"/>
          <p:cNvSpPr/>
          <p:nvPr/>
        </p:nvSpPr>
        <p:spPr>
          <a:xfrm rot="-5400000">
            <a:off x="7690184" y="3140184"/>
            <a:ext cx="978543" cy="416650"/>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76" name="Google Shape;876;p43"/>
          <p:cNvGrpSpPr/>
          <p:nvPr/>
        </p:nvGrpSpPr>
        <p:grpSpPr>
          <a:xfrm rot="-10132663">
            <a:off x="8200657" y="3487849"/>
            <a:ext cx="253457" cy="288618"/>
            <a:chOff x="4670703" y="657266"/>
            <a:chExt cx="253462" cy="288623"/>
          </a:xfrm>
        </p:grpSpPr>
        <p:sp>
          <p:nvSpPr>
            <p:cNvPr id="877" name="Google Shape;877;p43"/>
            <p:cNvSpPr/>
            <p:nvPr/>
          </p:nvSpPr>
          <p:spPr>
            <a:xfrm>
              <a:off x="4670703" y="657266"/>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43"/>
            <p:cNvSpPr/>
            <p:nvPr/>
          </p:nvSpPr>
          <p:spPr>
            <a:xfrm>
              <a:off x="4730866" y="751011"/>
              <a:ext cx="193299" cy="194878"/>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9" name="Google Shape;879;p43"/>
          <p:cNvGrpSpPr/>
          <p:nvPr/>
        </p:nvGrpSpPr>
        <p:grpSpPr>
          <a:xfrm>
            <a:off x="5491124" y="1132780"/>
            <a:ext cx="2539669" cy="3164416"/>
            <a:chOff x="2326550" y="1540725"/>
            <a:chExt cx="305025" cy="555375"/>
          </a:xfrm>
        </p:grpSpPr>
        <p:sp>
          <p:nvSpPr>
            <p:cNvPr id="880" name="Google Shape;880;p43"/>
            <p:cNvSpPr/>
            <p:nvPr/>
          </p:nvSpPr>
          <p:spPr>
            <a:xfrm>
              <a:off x="2326550" y="1540725"/>
              <a:ext cx="305025" cy="555375"/>
            </a:xfrm>
            <a:custGeom>
              <a:avLst/>
              <a:gdLst/>
              <a:ahLst/>
              <a:cxnLst/>
              <a:rect l="l" t="t" r="r" b="b"/>
              <a:pathLst>
                <a:path w="12201" h="22215" extrusionOk="0">
                  <a:moveTo>
                    <a:pt x="9235" y="0"/>
                  </a:moveTo>
                  <a:cubicBezTo>
                    <a:pt x="8647" y="0"/>
                    <a:pt x="8036" y="79"/>
                    <a:pt x="7468" y="136"/>
                  </a:cubicBezTo>
                  <a:cubicBezTo>
                    <a:pt x="7290" y="141"/>
                    <a:pt x="7111" y="143"/>
                    <a:pt x="6932" y="143"/>
                  </a:cubicBezTo>
                  <a:cubicBezTo>
                    <a:pt x="6231" y="143"/>
                    <a:pt x="5521" y="110"/>
                    <a:pt x="4817" y="110"/>
                  </a:cubicBezTo>
                  <a:cubicBezTo>
                    <a:pt x="4503" y="110"/>
                    <a:pt x="4191" y="116"/>
                    <a:pt x="3882" y="136"/>
                  </a:cubicBezTo>
                  <a:cubicBezTo>
                    <a:pt x="3032" y="136"/>
                    <a:pt x="2218" y="173"/>
                    <a:pt x="1516" y="579"/>
                  </a:cubicBezTo>
                  <a:cubicBezTo>
                    <a:pt x="998" y="875"/>
                    <a:pt x="739" y="1356"/>
                    <a:pt x="555" y="1910"/>
                  </a:cubicBezTo>
                  <a:lnTo>
                    <a:pt x="518" y="1910"/>
                  </a:lnTo>
                  <a:cubicBezTo>
                    <a:pt x="0" y="3204"/>
                    <a:pt x="185" y="4794"/>
                    <a:pt x="148" y="6162"/>
                  </a:cubicBezTo>
                  <a:cubicBezTo>
                    <a:pt x="74" y="8084"/>
                    <a:pt x="148" y="9933"/>
                    <a:pt x="222" y="11818"/>
                  </a:cubicBezTo>
                  <a:cubicBezTo>
                    <a:pt x="333" y="13704"/>
                    <a:pt x="370" y="15589"/>
                    <a:pt x="518" y="17512"/>
                  </a:cubicBezTo>
                  <a:cubicBezTo>
                    <a:pt x="555" y="18325"/>
                    <a:pt x="702" y="19176"/>
                    <a:pt x="702" y="20026"/>
                  </a:cubicBezTo>
                  <a:cubicBezTo>
                    <a:pt x="702" y="20580"/>
                    <a:pt x="629" y="21209"/>
                    <a:pt x="1109" y="21579"/>
                  </a:cubicBezTo>
                  <a:cubicBezTo>
                    <a:pt x="1123" y="21592"/>
                    <a:pt x="1146" y="21601"/>
                    <a:pt x="1172" y="21601"/>
                  </a:cubicBezTo>
                  <a:cubicBezTo>
                    <a:pt x="1217" y="21601"/>
                    <a:pt x="1271" y="21575"/>
                    <a:pt x="1294" y="21505"/>
                  </a:cubicBezTo>
                  <a:cubicBezTo>
                    <a:pt x="1479" y="21690"/>
                    <a:pt x="1701" y="21837"/>
                    <a:pt x="1922" y="21948"/>
                  </a:cubicBezTo>
                  <a:cubicBezTo>
                    <a:pt x="3505" y="21971"/>
                    <a:pt x="5337" y="22215"/>
                    <a:pt x="7087" y="22215"/>
                  </a:cubicBezTo>
                  <a:cubicBezTo>
                    <a:pt x="8199" y="22215"/>
                    <a:pt x="9279" y="22116"/>
                    <a:pt x="10241" y="21800"/>
                  </a:cubicBezTo>
                  <a:lnTo>
                    <a:pt x="10241" y="21800"/>
                  </a:lnTo>
                  <a:cubicBezTo>
                    <a:pt x="10118" y="21813"/>
                    <a:pt x="10003" y="21817"/>
                    <a:pt x="9890" y="21817"/>
                  </a:cubicBezTo>
                  <a:cubicBezTo>
                    <a:pt x="9666" y="21817"/>
                    <a:pt x="9452" y="21800"/>
                    <a:pt x="9206" y="21800"/>
                  </a:cubicBezTo>
                  <a:cubicBezTo>
                    <a:pt x="8281" y="21800"/>
                    <a:pt x="7357" y="21800"/>
                    <a:pt x="6359" y="21837"/>
                  </a:cubicBezTo>
                  <a:cubicBezTo>
                    <a:pt x="5878" y="21837"/>
                    <a:pt x="5324" y="21837"/>
                    <a:pt x="4806" y="21874"/>
                  </a:cubicBezTo>
                  <a:lnTo>
                    <a:pt x="3143" y="21874"/>
                  </a:lnTo>
                  <a:cubicBezTo>
                    <a:pt x="3106" y="21948"/>
                    <a:pt x="3032" y="21948"/>
                    <a:pt x="2958" y="21948"/>
                  </a:cubicBezTo>
                  <a:cubicBezTo>
                    <a:pt x="2847" y="21948"/>
                    <a:pt x="2810" y="21948"/>
                    <a:pt x="2736" y="21874"/>
                  </a:cubicBezTo>
                  <a:lnTo>
                    <a:pt x="2477" y="21874"/>
                  </a:lnTo>
                  <a:cubicBezTo>
                    <a:pt x="2366" y="21837"/>
                    <a:pt x="2181" y="21837"/>
                    <a:pt x="2033" y="21763"/>
                  </a:cubicBezTo>
                  <a:lnTo>
                    <a:pt x="2181" y="21763"/>
                  </a:lnTo>
                  <a:cubicBezTo>
                    <a:pt x="1849" y="21653"/>
                    <a:pt x="1553" y="21579"/>
                    <a:pt x="1331" y="21320"/>
                  </a:cubicBezTo>
                  <a:lnTo>
                    <a:pt x="1331" y="21394"/>
                  </a:lnTo>
                  <a:lnTo>
                    <a:pt x="1072" y="21098"/>
                  </a:lnTo>
                  <a:lnTo>
                    <a:pt x="998" y="21061"/>
                  </a:lnTo>
                  <a:cubicBezTo>
                    <a:pt x="924" y="20839"/>
                    <a:pt x="887" y="20543"/>
                    <a:pt x="887" y="20285"/>
                  </a:cubicBezTo>
                  <a:cubicBezTo>
                    <a:pt x="813" y="19952"/>
                    <a:pt x="776" y="19582"/>
                    <a:pt x="776" y="19213"/>
                  </a:cubicBezTo>
                  <a:cubicBezTo>
                    <a:pt x="555" y="17068"/>
                    <a:pt x="518" y="14961"/>
                    <a:pt x="518" y="12817"/>
                  </a:cubicBezTo>
                  <a:cubicBezTo>
                    <a:pt x="518" y="12447"/>
                    <a:pt x="444" y="12077"/>
                    <a:pt x="444" y="11707"/>
                  </a:cubicBezTo>
                  <a:cubicBezTo>
                    <a:pt x="370" y="9970"/>
                    <a:pt x="259" y="8269"/>
                    <a:pt x="333" y="6495"/>
                  </a:cubicBezTo>
                  <a:cubicBezTo>
                    <a:pt x="370" y="5238"/>
                    <a:pt x="185" y="3833"/>
                    <a:pt x="407" y="2539"/>
                  </a:cubicBezTo>
                  <a:cubicBezTo>
                    <a:pt x="592" y="2280"/>
                    <a:pt x="702" y="1984"/>
                    <a:pt x="776" y="1688"/>
                  </a:cubicBezTo>
                  <a:cubicBezTo>
                    <a:pt x="998" y="1171"/>
                    <a:pt x="1331" y="801"/>
                    <a:pt x="1849" y="579"/>
                  </a:cubicBezTo>
                  <a:cubicBezTo>
                    <a:pt x="2551" y="247"/>
                    <a:pt x="3475" y="247"/>
                    <a:pt x="4252" y="247"/>
                  </a:cubicBezTo>
                  <a:lnTo>
                    <a:pt x="5324" y="247"/>
                  </a:lnTo>
                  <a:cubicBezTo>
                    <a:pt x="4473" y="320"/>
                    <a:pt x="3586" y="357"/>
                    <a:pt x="2773" y="505"/>
                  </a:cubicBezTo>
                  <a:cubicBezTo>
                    <a:pt x="1812" y="616"/>
                    <a:pt x="592" y="1282"/>
                    <a:pt x="739" y="2428"/>
                  </a:cubicBezTo>
                  <a:cubicBezTo>
                    <a:pt x="739" y="2446"/>
                    <a:pt x="749" y="2456"/>
                    <a:pt x="758" y="2456"/>
                  </a:cubicBezTo>
                  <a:cubicBezTo>
                    <a:pt x="767" y="2456"/>
                    <a:pt x="776" y="2446"/>
                    <a:pt x="776" y="2428"/>
                  </a:cubicBezTo>
                  <a:cubicBezTo>
                    <a:pt x="961" y="1799"/>
                    <a:pt x="1109" y="1319"/>
                    <a:pt x="1664" y="949"/>
                  </a:cubicBezTo>
                  <a:cubicBezTo>
                    <a:pt x="2181" y="616"/>
                    <a:pt x="2773" y="579"/>
                    <a:pt x="3364" y="542"/>
                  </a:cubicBezTo>
                  <a:cubicBezTo>
                    <a:pt x="4104" y="505"/>
                    <a:pt x="4843" y="431"/>
                    <a:pt x="5620" y="394"/>
                  </a:cubicBezTo>
                  <a:cubicBezTo>
                    <a:pt x="6470" y="357"/>
                    <a:pt x="7283" y="394"/>
                    <a:pt x="8134" y="320"/>
                  </a:cubicBezTo>
                  <a:cubicBezTo>
                    <a:pt x="8171" y="320"/>
                    <a:pt x="8171" y="247"/>
                    <a:pt x="8134" y="210"/>
                  </a:cubicBezTo>
                  <a:cubicBezTo>
                    <a:pt x="8458" y="192"/>
                    <a:pt x="8767" y="167"/>
                    <a:pt x="9072" y="167"/>
                  </a:cubicBezTo>
                  <a:cubicBezTo>
                    <a:pt x="9425" y="167"/>
                    <a:pt x="9772" y="201"/>
                    <a:pt x="10130" y="320"/>
                  </a:cubicBezTo>
                  <a:cubicBezTo>
                    <a:pt x="11609" y="986"/>
                    <a:pt x="11609" y="2871"/>
                    <a:pt x="11609" y="4313"/>
                  </a:cubicBezTo>
                  <a:cubicBezTo>
                    <a:pt x="11646" y="6458"/>
                    <a:pt x="11646" y="8565"/>
                    <a:pt x="11683" y="10709"/>
                  </a:cubicBezTo>
                  <a:lnTo>
                    <a:pt x="11683" y="11227"/>
                  </a:lnTo>
                  <a:lnTo>
                    <a:pt x="11683" y="13741"/>
                  </a:lnTo>
                  <a:lnTo>
                    <a:pt x="11683" y="14961"/>
                  </a:lnTo>
                  <a:lnTo>
                    <a:pt x="11683" y="15515"/>
                  </a:lnTo>
                  <a:lnTo>
                    <a:pt x="11683" y="15552"/>
                  </a:lnTo>
                  <a:cubicBezTo>
                    <a:pt x="11646" y="15811"/>
                    <a:pt x="11646" y="16107"/>
                    <a:pt x="11683" y="16366"/>
                  </a:cubicBezTo>
                  <a:cubicBezTo>
                    <a:pt x="11683" y="16662"/>
                    <a:pt x="11683" y="16994"/>
                    <a:pt x="11720" y="17253"/>
                  </a:cubicBezTo>
                  <a:cubicBezTo>
                    <a:pt x="11794" y="17992"/>
                    <a:pt x="11868" y="18695"/>
                    <a:pt x="11868" y="19434"/>
                  </a:cubicBezTo>
                  <a:lnTo>
                    <a:pt x="11868" y="20063"/>
                  </a:lnTo>
                  <a:cubicBezTo>
                    <a:pt x="11831" y="20322"/>
                    <a:pt x="11720" y="20580"/>
                    <a:pt x="11609" y="20802"/>
                  </a:cubicBezTo>
                  <a:cubicBezTo>
                    <a:pt x="11535" y="20950"/>
                    <a:pt x="11461" y="21098"/>
                    <a:pt x="11350" y="21209"/>
                  </a:cubicBezTo>
                  <a:cubicBezTo>
                    <a:pt x="11424" y="21135"/>
                    <a:pt x="11498" y="21098"/>
                    <a:pt x="11535" y="21098"/>
                  </a:cubicBezTo>
                  <a:cubicBezTo>
                    <a:pt x="12089" y="20174"/>
                    <a:pt x="12200" y="19065"/>
                    <a:pt x="12200" y="17956"/>
                  </a:cubicBezTo>
                  <a:cubicBezTo>
                    <a:pt x="12163" y="15441"/>
                    <a:pt x="11905" y="13001"/>
                    <a:pt x="11979" y="10561"/>
                  </a:cubicBezTo>
                  <a:cubicBezTo>
                    <a:pt x="11979" y="8565"/>
                    <a:pt x="12163" y="6605"/>
                    <a:pt x="12200" y="4572"/>
                  </a:cubicBezTo>
                  <a:cubicBezTo>
                    <a:pt x="12089" y="3944"/>
                    <a:pt x="12089" y="3130"/>
                    <a:pt x="12015" y="2391"/>
                  </a:cubicBezTo>
                  <a:cubicBezTo>
                    <a:pt x="11794" y="1134"/>
                    <a:pt x="11165" y="136"/>
                    <a:pt x="9760" y="25"/>
                  </a:cubicBezTo>
                  <a:cubicBezTo>
                    <a:pt x="9588" y="8"/>
                    <a:pt x="9413" y="0"/>
                    <a:pt x="92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43"/>
            <p:cNvSpPr/>
            <p:nvPr/>
          </p:nvSpPr>
          <p:spPr>
            <a:xfrm>
              <a:off x="2563150" y="1553150"/>
              <a:ext cx="40575" cy="30200"/>
            </a:xfrm>
            <a:custGeom>
              <a:avLst/>
              <a:gdLst/>
              <a:ahLst/>
              <a:cxnLst/>
              <a:rect l="l" t="t" r="r" b="b"/>
              <a:pathLst>
                <a:path w="1623" h="1208" extrusionOk="0">
                  <a:moveTo>
                    <a:pt x="146" y="1"/>
                  </a:moveTo>
                  <a:cubicBezTo>
                    <a:pt x="97" y="1"/>
                    <a:pt x="48" y="3"/>
                    <a:pt x="1" y="8"/>
                  </a:cubicBezTo>
                  <a:cubicBezTo>
                    <a:pt x="703" y="8"/>
                    <a:pt x="1331" y="563"/>
                    <a:pt x="1516" y="1191"/>
                  </a:cubicBezTo>
                  <a:cubicBezTo>
                    <a:pt x="1516" y="1204"/>
                    <a:pt x="1520" y="1208"/>
                    <a:pt x="1526" y="1208"/>
                  </a:cubicBezTo>
                  <a:cubicBezTo>
                    <a:pt x="1537" y="1208"/>
                    <a:pt x="1553" y="1191"/>
                    <a:pt x="1553" y="1191"/>
                  </a:cubicBezTo>
                  <a:cubicBezTo>
                    <a:pt x="1622" y="468"/>
                    <a:pt x="824" y="1"/>
                    <a:pt x="1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43"/>
            <p:cNvSpPr/>
            <p:nvPr/>
          </p:nvSpPr>
          <p:spPr>
            <a:xfrm>
              <a:off x="2493825" y="2048150"/>
              <a:ext cx="122950" cy="34825"/>
            </a:xfrm>
            <a:custGeom>
              <a:avLst/>
              <a:gdLst/>
              <a:ahLst/>
              <a:cxnLst/>
              <a:rect l="l" t="t" r="r" b="b"/>
              <a:pathLst>
                <a:path w="4918" h="1393" extrusionOk="0">
                  <a:moveTo>
                    <a:pt x="4864" y="0"/>
                  </a:moveTo>
                  <a:cubicBezTo>
                    <a:pt x="4844" y="0"/>
                    <a:pt x="4822" y="9"/>
                    <a:pt x="4807" y="25"/>
                  </a:cubicBezTo>
                  <a:cubicBezTo>
                    <a:pt x="4585" y="431"/>
                    <a:pt x="4400" y="764"/>
                    <a:pt x="3883" y="986"/>
                  </a:cubicBezTo>
                  <a:cubicBezTo>
                    <a:pt x="3439" y="1171"/>
                    <a:pt x="2921" y="1171"/>
                    <a:pt x="2441" y="1208"/>
                  </a:cubicBezTo>
                  <a:cubicBezTo>
                    <a:pt x="2115" y="1208"/>
                    <a:pt x="1784" y="1196"/>
                    <a:pt x="1454" y="1196"/>
                  </a:cubicBezTo>
                  <a:cubicBezTo>
                    <a:pt x="959" y="1196"/>
                    <a:pt x="467" y="1222"/>
                    <a:pt x="1" y="1356"/>
                  </a:cubicBezTo>
                  <a:lnTo>
                    <a:pt x="1" y="1393"/>
                  </a:lnTo>
                  <a:cubicBezTo>
                    <a:pt x="322" y="1335"/>
                    <a:pt x="640" y="1317"/>
                    <a:pt x="957" y="1317"/>
                  </a:cubicBezTo>
                  <a:cubicBezTo>
                    <a:pt x="1504" y="1317"/>
                    <a:pt x="2047" y="1371"/>
                    <a:pt x="2597" y="1371"/>
                  </a:cubicBezTo>
                  <a:cubicBezTo>
                    <a:pt x="2754" y="1371"/>
                    <a:pt x="2911" y="1367"/>
                    <a:pt x="3069" y="1356"/>
                  </a:cubicBezTo>
                  <a:cubicBezTo>
                    <a:pt x="3809" y="1319"/>
                    <a:pt x="4844" y="986"/>
                    <a:pt x="4918" y="62"/>
                  </a:cubicBezTo>
                  <a:cubicBezTo>
                    <a:pt x="4918" y="18"/>
                    <a:pt x="4892" y="0"/>
                    <a:pt x="48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43"/>
            <p:cNvSpPr/>
            <p:nvPr/>
          </p:nvSpPr>
          <p:spPr>
            <a:xfrm>
              <a:off x="2438375" y="1569975"/>
              <a:ext cx="83200" cy="33625"/>
            </a:xfrm>
            <a:custGeom>
              <a:avLst/>
              <a:gdLst/>
              <a:ahLst/>
              <a:cxnLst/>
              <a:rect l="l" t="t" r="r" b="b"/>
              <a:pathLst>
                <a:path w="3328" h="1345" extrusionOk="0">
                  <a:moveTo>
                    <a:pt x="1257" y="371"/>
                  </a:moveTo>
                  <a:cubicBezTo>
                    <a:pt x="1220" y="407"/>
                    <a:pt x="1147" y="481"/>
                    <a:pt x="1110" y="555"/>
                  </a:cubicBezTo>
                  <a:cubicBezTo>
                    <a:pt x="1073" y="518"/>
                    <a:pt x="999" y="518"/>
                    <a:pt x="925" y="481"/>
                  </a:cubicBezTo>
                  <a:cubicBezTo>
                    <a:pt x="925" y="444"/>
                    <a:pt x="925" y="371"/>
                    <a:pt x="962" y="371"/>
                  </a:cubicBezTo>
                  <a:close/>
                  <a:moveTo>
                    <a:pt x="2034" y="334"/>
                  </a:moveTo>
                  <a:cubicBezTo>
                    <a:pt x="1997" y="444"/>
                    <a:pt x="1886" y="481"/>
                    <a:pt x="1849" y="555"/>
                  </a:cubicBezTo>
                  <a:cubicBezTo>
                    <a:pt x="1812" y="555"/>
                    <a:pt x="1812" y="518"/>
                    <a:pt x="1775" y="518"/>
                  </a:cubicBezTo>
                  <a:lnTo>
                    <a:pt x="1960" y="334"/>
                  </a:lnTo>
                  <a:close/>
                  <a:moveTo>
                    <a:pt x="1442" y="334"/>
                  </a:moveTo>
                  <a:lnTo>
                    <a:pt x="1590" y="481"/>
                  </a:lnTo>
                  <a:lnTo>
                    <a:pt x="1368" y="666"/>
                  </a:lnTo>
                  <a:lnTo>
                    <a:pt x="1331" y="666"/>
                  </a:lnTo>
                  <a:cubicBezTo>
                    <a:pt x="1294" y="629"/>
                    <a:pt x="1257" y="629"/>
                    <a:pt x="1147" y="555"/>
                  </a:cubicBezTo>
                  <a:cubicBezTo>
                    <a:pt x="1184" y="481"/>
                    <a:pt x="1257" y="444"/>
                    <a:pt x="1294" y="334"/>
                  </a:cubicBezTo>
                  <a:close/>
                  <a:moveTo>
                    <a:pt x="2145" y="334"/>
                  </a:moveTo>
                  <a:cubicBezTo>
                    <a:pt x="2145" y="444"/>
                    <a:pt x="2182" y="481"/>
                    <a:pt x="2219" y="518"/>
                  </a:cubicBezTo>
                  <a:lnTo>
                    <a:pt x="2071" y="666"/>
                  </a:lnTo>
                  <a:cubicBezTo>
                    <a:pt x="2034" y="629"/>
                    <a:pt x="1997" y="629"/>
                    <a:pt x="1960" y="555"/>
                  </a:cubicBezTo>
                  <a:cubicBezTo>
                    <a:pt x="1997" y="481"/>
                    <a:pt x="2034" y="444"/>
                    <a:pt x="2145" y="334"/>
                  </a:cubicBezTo>
                  <a:close/>
                  <a:moveTo>
                    <a:pt x="888" y="518"/>
                  </a:moveTo>
                  <a:cubicBezTo>
                    <a:pt x="925" y="555"/>
                    <a:pt x="962" y="555"/>
                    <a:pt x="1036" y="629"/>
                  </a:cubicBezTo>
                  <a:cubicBezTo>
                    <a:pt x="1036" y="666"/>
                    <a:pt x="962" y="666"/>
                    <a:pt x="962" y="703"/>
                  </a:cubicBezTo>
                  <a:cubicBezTo>
                    <a:pt x="925" y="703"/>
                    <a:pt x="888" y="666"/>
                    <a:pt x="888" y="666"/>
                  </a:cubicBezTo>
                  <a:cubicBezTo>
                    <a:pt x="851" y="629"/>
                    <a:pt x="888" y="555"/>
                    <a:pt x="888" y="518"/>
                  </a:cubicBezTo>
                  <a:close/>
                  <a:moveTo>
                    <a:pt x="1664" y="555"/>
                  </a:moveTo>
                  <a:lnTo>
                    <a:pt x="1775" y="666"/>
                  </a:lnTo>
                  <a:cubicBezTo>
                    <a:pt x="1701" y="703"/>
                    <a:pt x="1664" y="740"/>
                    <a:pt x="1664" y="814"/>
                  </a:cubicBezTo>
                  <a:cubicBezTo>
                    <a:pt x="1627" y="814"/>
                    <a:pt x="1590" y="740"/>
                    <a:pt x="1516" y="740"/>
                  </a:cubicBezTo>
                  <a:cubicBezTo>
                    <a:pt x="1590" y="703"/>
                    <a:pt x="1627" y="666"/>
                    <a:pt x="1664" y="555"/>
                  </a:cubicBezTo>
                  <a:close/>
                  <a:moveTo>
                    <a:pt x="2699" y="297"/>
                  </a:moveTo>
                  <a:lnTo>
                    <a:pt x="2699" y="666"/>
                  </a:lnTo>
                  <a:lnTo>
                    <a:pt x="2699" y="814"/>
                  </a:lnTo>
                  <a:cubicBezTo>
                    <a:pt x="2588" y="703"/>
                    <a:pt x="2514" y="666"/>
                    <a:pt x="2404" y="555"/>
                  </a:cubicBezTo>
                  <a:lnTo>
                    <a:pt x="2551" y="444"/>
                  </a:lnTo>
                  <a:cubicBezTo>
                    <a:pt x="2582" y="384"/>
                    <a:pt x="2538" y="324"/>
                    <a:pt x="2481" y="324"/>
                  </a:cubicBezTo>
                  <a:cubicBezTo>
                    <a:pt x="2468" y="324"/>
                    <a:pt x="2454" y="327"/>
                    <a:pt x="2441" y="334"/>
                  </a:cubicBezTo>
                  <a:lnTo>
                    <a:pt x="2330" y="481"/>
                  </a:lnTo>
                  <a:lnTo>
                    <a:pt x="2182" y="334"/>
                  </a:lnTo>
                  <a:cubicBezTo>
                    <a:pt x="2367" y="334"/>
                    <a:pt x="2514" y="297"/>
                    <a:pt x="2699" y="297"/>
                  </a:cubicBezTo>
                  <a:close/>
                  <a:moveTo>
                    <a:pt x="1073" y="703"/>
                  </a:moveTo>
                  <a:cubicBezTo>
                    <a:pt x="1147" y="740"/>
                    <a:pt x="1220" y="814"/>
                    <a:pt x="1257" y="814"/>
                  </a:cubicBezTo>
                  <a:lnTo>
                    <a:pt x="1220" y="851"/>
                  </a:lnTo>
                  <a:cubicBezTo>
                    <a:pt x="1147" y="814"/>
                    <a:pt x="1073" y="740"/>
                    <a:pt x="1036" y="740"/>
                  </a:cubicBezTo>
                  <a:lnTo>
                    <a:pt x="1073" y="703"/>
                  </a:lnTo>
                  <a:close/>
                  <a:moveTo>
                    <a:pt x="1812" y="703"/>
                  </a:moveTo>
                  <a:cubicBezTo>
                    <a:pt x="1849" y="740"/>
                    <a:pt x="1886" y="814"/>
                    <a:pt x="1960" y="814"/>
                  </a:cubicBezTo>
                  <a:cubicBezTo>
                    <a:pt x="1886" y="851"/>
                    <a:pt x="1886" y="888"/>
                    <a:pt x="1849" y="888"/>
                  </a:cubicBezTo>
                  <a:cubicBezTo>
                    <a:pt x="1849" y="888"/>
                    <a:pt x="1812" y="888"/>
                    <a:pt x="1701" y="851"/>
                  </a:cubicBezTo>
                  <a:cubicBezTo>
                    <a:pt x="1775" y="814"/>
                    <a:pt x="1812" y="740"/>
                    <a:pt x="1812" y="703"/>
                  </a:cubicBezTo>
                  <a:close/>
                  <a:moveTo>
                    <a:pt x="2330" y="629"/>
                  </a:moveTo>
                  <a:cubicBezTo>
                    <a:pt x="2404" y="703"/>
                    <a:pt x="2514" y="851"/>
                    <a:pt x="2625" y="888"/>
                  </a:cubicBezTo>
                  <a:cubicBezTo>
                    <a:pt x="2556" y="888"/>
                    <a:pt x="2519" y="921"/>
                    <a:pt x="2423" y="925"/>
                  </a:cubicBezTo>
                  <a:lnTo>
                    <a:pt x="2423" y="925"/>
                  </a:lnTo>
                  <a:cubicBezTo>
                    <a:pt x="2441" y="923"/>
                    <a:pt x="2441" y="917"/>
                    <a:pt x="2441" y="888"/>
                  </a:cubicBezTo>
                  <a:cubicBezTo>
                    <a:pt x="2404" y="851"/>
                    <a:pt x="2330" y="814"/>
                    <a:pt x="2219" y="740"/>
                  </a:cubicBezTo>
                  <a:cubicBezTo>
                    <a:pt x="2256" y="703"/>
                    <a:pt x="2330" y="666"/>
                    <a:pt x="2330" y="629"/>
                  </a:cubicBezTo>
                  <a:close/>
                  <a:moveTo>
                    <a:pt x="2071" y="888"/>
                  </a:moveTo>
                  <a:cubicBezTo>
                    <a:pt x="2182" y="925"/>
                    <a:pt x="2256" y="999"/>
                    <a:pt x="2367" y="999"/>
                  </a:cubicBezTo>
                  <a:cubicBezTo>
                    <a:pt x="2219" y="1036"/>
                    <a:pt x="2071" y="1036"/>
                    <a:pt x="1886" y="1073"/>
                  </a:cubicBezTo>
                  <a:cubicBezTo>
                    <a:pt x="1923" y="1036"/>
                    <a:pt x="2034" y="999"/>
                    <a:pt x="2071" y="888"/>
                  </a:cubicBezTo>
                  <a:close/>
                  <a:moveTo>
                    <a:pt x="1368" y="925"/>
                  </a:moveTo>
                  <a:cubicBezTo>
                    <a:pt x="1442" y="999"/>
                    <a:pt x="1479" y="999"/>
                    <a:pt x="1516" y="999"/>
                  </a:cubicBezTo>
                  <a:cubicBezTo>
                    <a:pt x="1516" y="1036"/>
                    <a:pt x="1479" y="1036"/>
                    <a:pt x="1479" y="1073"/>
                  </a:cubicBezTo>
                  <a:cubicBezTo>
                    <a:pt x="1479" y="1073"/>
                    <a:pt x="1479" y="1110"/>
                    <a:pt x="1516" y="1110"/>
                  </a:cubicBezTo>
                  <a:lnTo>
                    <a:pt x="1627" y="1036"/>
                  </a:lnTo>
                  <a:cubicBezTo>
                    <a:pt x="1664" y="1036"/>
                    <a:pt x="1775" y="1036"/>
                    <a:pt x="1812" y="1073"/>
                  </a:cubicBezTo>
                  <a:cubicBezTo>
                    <a:pt x="1775" y="1110"/>
                    <a:pt x="1775" y="1110"/>
                    <a:pt x="1701" y="1110"/>
                  </a:cubicBezTo>
                  <a:cubicBezTo>
                    <a:pt x="1516" y="1147"/>
                    <a:pt x="1331" y="1147"/>
                    <a:pt x="1147" y="1147"/>
                  </a:cubicBezTo>
                  <a:lnTo>
                    <a:pt x="1294" y="1036"/>
                  </a:lnTo>
                  <a:cubicBezTo>
                    <a:pt x="1294" y="1036"/>
                    <a:pt x="1331" y="1036"/>
                    <a:pt x="1331" y="1073"/>
                  </a:cubicBezTo>
                  <a:cubicBezTo>
                    <a:pt x="1368" y="1073"/>
                    <a:pt x="1368" y="1073"/>
                    <a:pt x="1368" y="1036"/>
                  </a:cubicBezTo>
                  <a:cubicBezTo>
                    <a:pt x="1368" y="1036"/>
                    <a:pt x="1331" y="1036"/>
                    <a:pt x="1331" y="999"/>
                  </a:cubicBezTo>
                  <a:lnTo>
                    <a:pt x="1368" y="925"/>
                  </a:lnTo>
                  <a:close/>
                  <a:moveTo>
                    <a:pt x="703" y="371"/>
                  </a:moveTo>
                  <a:cubicBezTo>
                    <a:pt x="740" y="371"/>
                    <a:pt x="740" y="444"/>
                    <a:pt x="777" y="444"/>
                  </a:cubicBezTo>
                  <a:cubicBezTo>
                    <a:pt x="740" y="481"/>
                    <a:pt x="740" y="518"/>
                    <a:pt x="703" y="555"/>
                  </a:cubicBezTo>
                  <a:cubicBezTo>
                    <a:pt x="666" y="555"/>
                    <a:pt x="555" y="518"/>
                    <a:pt x="518" y="518"/>
                  </a:cubicBezTo>
                  <a:cubicBezTo>
                    <a:pt x="481" y="518"/>
                    <a:pt x="481" y="555"/>
                    <a:pt x="518" y="555"/>
                  </a:cubicBezTo>
                  <a:cubicBezTo>
                    <a:pt x="555" y="629"/>
                    <a:pt x="592" y="629"/>
                    <a:pt x="666" y="666"/>
                  </a:cubicBezTo>
                  <a:cubicBezTo>
                    <a:pt x="555" y="814"/>
                    <a:pt x="407" y="925"/>
                    <a:pt x="370" y="1073"/>
                  </a:cubicBezTo>
                  <a:cubicBezTo>
                    <a:pt x="370" y="1098"/>
                    <a:pt x="388" y="1142"/>
                    <a:pt x="399" y="1142"/>
                  </a:cubicBezTo>
                  <a:cubicBezTo>
                    <a:pt x="404" y="1142"/>
                    <a:pt x="407" y="1133"/>
                    <a:pt x="407" y="1110"/>
                  </a:cubicBezTo>
                  <a:cubicBezTo>
                    <a:pt x="555" y="1036"/>
                    <a:pt x="703" y="888"/>
                    <a:pt x="777" y="703"/>
                  </a:cubicBezTo>
                  <a:cubicBezTo>
                    <a:pt x="814" y="703"/>
                    <a:pt x="814" y="740"/>
                    <a:pt x="888" y="740"/>
                  </a:cubicBezTo>
                  <a:cubicBezTo>
                    <a:pt x="777" y="851"/>
                    <a:pt x="740" y="999"/>
                    <a:pt x="666" y="1110"/>
                  </a:cubicBezTo>
                  <a:cubicBezTo>
                    <a:pt x="666" y="1147"/>
                    <a:pt x="703" y="1147"/>
                    <a:pt x="703" y="1147"/>
                  </a:cubicBezTo>
                  <a:cubicBezTo>
                    <a:pt x="777" y="1073"/>
                    <a:pt x="888" y="925"/>
                    <a:pt x="962" y="851"/>
                  </a:cubicBezTo>
                  <a:cubicBezTo>
                    <a:pt x="999" y="888"/>
                    <a:pt x="1110" y="888"/>
                    <a:pt x="1147" y="925"/>
                  </a:cubicBezTo>
                  <a:cubicBezTo>
                    <a:pt x="1110" y="1036"/>
                    <a:pt x="1073" y="1073"/>
                    <a:pt x="1036" y="1184"/>
                  </a:cubicBezTo>
                  <a:cubicBezTo>
                    <a:pt x="740" y="1184"/>
                    <a:pt x="481" y="1221"/>
                    <a:pt x="222" y="1258"/>
                  </a:cubicBezTo>
                  <a:cubicBezTo>
                    <a:pt x="296" y="1110"/>
                    <a:pt x="222" y="999"/>
                    <a:pt x="222" y="814"/>
                  </a:cubicBezTo>
                  <a:cubicBezTo>
                    <a:pt x="222" y="666"/>
                    <a:pt x="222" y="555"/>
                    <a:pt x="185" y="444"/>
                  </a:cubicBezTo>
                  <a:cubicBezTo>
                    <a:pt x="370" y="444"/>
                    <a:pt x="518" y="371"/>
                    <a:pt x="703" y="371"/>
                  </a:cubicBezTo>
                  <a:close/>
                  <a:moveTo>
                    <a:pt x="2681" y="19"/>
                  </a:moveTo>
                  <a:cubicBezTo>
                    <a:pt x="2653" y="19"/>
                    <a:pt x="2625" y="38"/>
                    <a:pt x="2625" y="75"/>
                  </a:cubicBezTo>
                  <a:cubicBezTo>
                    <a:pt x="1849" y="149"/>
                    <a:pt x="888" y="1"/>
                    <a:pt x="148" y="334"/>
                  </a:cubicBezTo>
                  <a:lnTo>
                    <a:pt x="148" y="223"/>
                  </a:lnTo>
                  <a:cubicBezTo>
                    <a:pt x="148" y="204"/>
                    <a:pt x="139" y="195"/>
                    <a:pt x="130" y="195"/>
                  </a:cubicBezTo>
                  <a:cubicBezTo>
                    <a:pt x="121" y="195"/>
                    <a:pt x="111" y="204"/>
                    <a:pt x="111" y="223"/>
                  </a:cubicBezTo>
                  <a:cubicBezTo>
                    <a:pt x="111" y="297"/>
                    <a:pt x="111" y="334"/>
                    <a:pt x="37" y="371"/>
                  </a:cubicBezTo>
                  <a:lnTo>
                    <a:pt x="37" y="407"/>
                  </a:lnTo>
                  <a:cubicBezTo>
                    <a:pt x="0" y="703"/>
                    <a:pt x="0" y="1036"/>
                    <a:pt x="148" y="1258"/>
                  </a:cubicBezTo>
                  <a:lnTo>
                    <a:pt x="148" y="1295"/>
                  </a:lnTo>
                  <a:cubicBezTo>
                    <a:pt x="381" y="1328"/>
                    <a:pt x="637" y="1345"/>
                    <a:pt x="904" y="1345"/>
                  </a:cubicBezTo>
                  <a:cubicBezTo>
                    <a:pt x="1526" y="1345"/>
                    <a:pt x="2204" y="1254"/>
                    <a:pt x="2773" y="1073"/>
                  </a:cubicBezTo>
                  <a:lnTo>
                    <a:pt x="2810" y="1073"/>
                  </a:lnTo>
                  <a:lnTo>
                    <a:pt x="3254" y="925"/>
                  </a:lnTo>
                  <a:cubicBezTo>
                    <a:pt x="3328" y="925"/>
                    <a:pt x="3328" y="814"/>
                    <a:pt x="3254" y="814"/>
                  </a:cubicBezTo>
                  <a:cubicBezTo>
                    <a:pt x="3143" y="814"/>
                    <a:pt x="2995" y="851"/>
                    <a:pt x="2921" y="851"/>
                  </a:cubicBezTo>
                  <a:cubicBezTo>
                    <a:pt x="2921" y="740"/>
                    <a:pt x="2921" y="666"/>
                    <a:pt x="2884" y="629"/>
                  </a:cubicBezTo>
                  <a:cubicBezTo>
                    <a:pt x="2884" y="481"/>
                    <a:pt x="2810" y="297"/>
                    <a:pt x="2773" y="149"/>
                  </a:cubicBezTo>
                  <a:cubicBezTo>
                    <a:pt x="2773" y="112"/>
                    <a:pt x="2773" y="112"/>
                    <a:pt x="2736" y="75"/>
                  </a:cubicBezTo>
                  <a:cubicBezTo>
                    <a:pt x="2736" y="38"/>
                    <a:pt x="2709" y="19"/>
                    <a:pt x="2681" y="1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43"/>
            <p:cNvSpPr/>
            <p:nvPr/>
          </p:nvSpPr>
          <p:spPr>
            <a:xfrm>
              <a:off x="2566233" y="1563349"/>
              <a:ext cx="24513" cy="30202"/>
            </a:xfrm>
            <a:custGeom>
              <a:avLst/>
              <a:gdLst/>
              <a:ahLst/>
              <a:cxnLst/>
              <a:rect l="l" t="t" r="r" b="b"/>
              <a:pathLst>
                <a:path w="2028" h="1831" extrusionOk="0">
                  <a:moveTo>
                    <a:pt x="758" y="164"/>
                  </a:moveTo>
                  <a:cubicBezTo>
                    <a:pt x="795" y="164"/>
                    <a:pt x="832" y="173"/>
                    <a:pt x="888" y="192"/>
                  </a:cubicBezTo>
                  <a:lnTo>
                    <a:pt x="925" y="192"/>
                  </a:lnTo>
                  <a:cubicBezTo>
                    <a:pt x="961" y="192"/>
                    <a:pt x="998" y="229"/>
                    <a:pt x="1072" y="229"/>
                  </a:cubicBezTo>
                  <a:lnTo>
                    <a:pt x="1146" y="229"/>
                  </a:lnTo>
                  <a:cubicBezTo>
                    <a:pt x="1331" y="266"/>
                    <a:pt x="1479" y="340"/>
                    <a:pt x="1627" y="488"/>
                  </a:cubicBezTo>
                  <a:cubicBezTo>
                    <a:pt x="1775" y="783"/>
                    <a:pt x="1701" y="1079"/>
                    <a:pt x="1516" y="1301"/>
                  </a:cubicBezTo>
                  <a:cubicBezTo>
                    <a:pt x="1385" y="1453"/>
                    <a:pt x="1101" y="1567"/>
                    <a:pt x="844" y="1567"/>
                  </a:cubicBezTo>
                  <a:cubicBezTo>
                    <a:pt x="664" y="1567"/>
                    <a:pt x="498" y="1512"/>
                    <a:pt x="407" y="1375"/>
                  </a:cubicBezTo>
                  <a:cubicBezTo>
                    <a:pt x="222" y="1153"/>
                    <a:pt x="222" y="783"/>
                    <a:pt x="370" y="525"/>
                  </a:cubicBezTo>
                  <a:cubicBezTo>
                    <a:pt x="407" y="377"/>
                    <a:pt x="518" y="266"/>
                    <a:pt x="629" y="192"/>
                  </a:cubicBezTo>
                  <a:cubicBezTo>
                    <a:pt x="684" y="173"/>
                    <a:pt x="721" y="164"/>
                    <a:pt x="758" y="164"/>
                  </a:cubicBezTo>
                  <a:close/>
                  <a:moveTo>
                    <a:pt x="845" y="1"/>
                  </a:moveTo>
                  <a:cubicBezTo>
                    <a:pt x="586" y="1"/>
                    <a:pt x="303" y="207"/>
                    <a:pt x="185" y="414"/>
                  </a:cubicBezTo>
                  <a:cubicBezTo>
                    <a:pt x="0" y="783"/>
                    <a:pt x="37" y="1338"/>
                    <a:pt x="370" y="1671"/>
                  </a:cubicBezTo>
                  <a:cubicBezTo>
                    <a:pt x="494" y="1783"/>
                    <a:pt x="649" y="1831"/>
                    <a:pt x="811" y="1831"/>
                  </a:cubicBezTo>
                  <a:cubicBezTo>
                    <a:pt x="1183" y="1831"/>
                    <a:pt x="1595" y="1584"/>
                    <a:pt x="1775" y="1301"/>
                  </a:cubicBezTo>
                  <a:cubicBezTo>
                    <a:pt x="2027" y="760"/>
                    <a:pt x="1611" y="43"/>
                    <a:pt x="1075" y="43"/>
                  </a:cubicBezTo>
                  <a:cubicBezTo>
                    <a:pt x="1062" y="43"/>
                    <a:pt x="1049" y="43"/>
                    <a:pt x="1035" y="44"/>
                  </a:cubicBezTo>
                  <a:cubicBezTo>
                    <a:pt x="976" y="14"/>
                    <a:pt x="911" y="1"/>
                    <a:pt x="8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43"/>
            <p:cNvSpPr/>
            <p:nvPr/>
          </p:nvSpPr>
          <p:spPr>
            <a:xfrm>
              <a:off x="2574719" y="1572750"/>
              <a:ext cx="5379" cy="8313"/>
            </a:xfrm>
            <a:custGeom>
              <a:avLst/>
              <a:gdLst/>
              <a:ahLst/>
              <a:cxnLst/>
              <a:rect l="l" t="t" r="r" b="b"/>
              <a:pathLst>
                <a:path w="445" h="504" extrusionOk="0">
                  <a:moveTo>
                    <a:pt x="204" y="1"/>
                  </a:moveTo>
                  <a:cubicBezTo>
                    <a:pt x="186" y="1"/>
                    <a:pt x="167" y="10"/>
                    <a:pt x="149" y="29"/>
                  </a:cubicBezTo>
                  <a:lnTo>
                    <a:pt x="75" y="66"/>
                  </a:lnTo>
                  <a:cubicBezTo>
                    <a:pt x="38" y="66"/>
                    <a:pt x="1" y="102"/>
                    <a:pt x="1" y="213"/>
                  </a:cubicBezTo>
                  <a:lnTo>
                    <a:pt x="1" y="324"/>
                  </a:lnTo>
                  <a:cubicBezTo>
                    <a:pt x="1" y="361"/>
                    <a:pt x="1" y="398"/>
                    <a:pt x="38" y="435"/>
                  </a:cubicBezTo>
                  <a:cubicBezTo>
                    <a:pt x="63" y="461"/>
                    <a:pt x="106" y="504"/>
                    <a:pt x="155" y="504"/>
                  </a:cubicBezTo>
                  <a:cubicBezTo>
                    <a:pt x="177" y="504"/>
                    <a:pt x="200" y="495"/>
                    <a:pt x="223" y="472"/>
                  </a:cubicBezTo>
                  <a:cubicBezTo>
                    <a:pt x="233" y="494"/>
                    <a:pt x="251" y="503"/>
                    <a:pt x="270" y="503"/>
                  </a:cubicBezTo>
                  <a:cubicBezTo>
                    <a:pt x="318" y="503"/>
                    <a:pt x="381" y="451"/>
                    <a:pt x="407" y="398"/>
                  </a:cubicBezTo>
                  <a:cubicBezTo>
                    <a:pt x="444" y="361"/>
                    <a:pt x="444" y="250"/>
                    <a:pt x="444" y="176"/>
                  </a:cubicBezTo>
                  <a:cubicBezTo>
                    <a:pt x="407" y="66"/>
                    <a:pt x="370" y="29"/>
                    <a:pt x="259" y="29"/>
                  </a:cubicBezTo>
                  <a:cubicBezTo>
                    <a:pt x="241" y="10"/>
                    <a:pt x="223" y="1"/>
                    <a:pt x="2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86" name="Google Shape;886;p43"/>
          <p:cNvPicPr preferRelativeResize="0"/>
          <p:nvPr/>
        </p:nvPicPr>
        <p:blipFill rotWithShape="1">
          <a:blip r:embed="rId3">
            <a:alphaModFix/>
          </a:blip>
          <a:srcRect/>
          <a:stretch/>
        </p:blipFill>
        <p:spPr>
          <a:xfrm>
            <a:off x="5782700" y="1841586"/>
            <a:ext cx="1956579" cy="1746791"/>
          </a:xfrm>
          <a:prstGeom prst="rect">
            <a:avLst/>
          </a:prstGeom>
          <a:noFill/>
          <a:ln>
            <a:noFill/>
          </a:ln>
        </p:spPr>
      </p:pic>
      <p:grpSp>
        <p:nvGrpSpPr>
          <p:cNvPr id="887" name="Google Shape;887;p43"/>
          <p:cNvGrpSpPr/>
          <p:nvPr/>
        </p:nvGrpSpPr>
        <p:grpSpPr>
          <a:xfrm>
            <a:off x="6437034" y="2181759"/>
            <a:ext cx="804971" cy="1832116"/>
            <a:chOff x="5308459" y="1898846"/>
            <a:chExt cx="804971" cy="1832116"/>
          </a:xfrm>
        </p:grpSpPr>
        <p:sp>
          <p:nvSpPr>
            <p:cNvPr id="888" name="Google Shape;888;p43"/>
            <p:cNvSpPr/>
            <p:nvPr/>
          </p:nvSpPr>
          <p:spPr>
            <a:xfrm>
              <a:off x="5509859" y="3633912"/>
              <a:ext cx="284030" cy="97050"/>
            </a:xfrm>
            <a:custGeom>
              <a:avLst/>
              <a:gdLst/>
              <a:ahLst/>
              <a:cxnLst/>
              <a:rect l="l" t="t" r="r" b="b"/>
              <a:pathLst>
                <a:path w="3032" h="1036" extrusionOk="0">
                  <a:moveTo>
                    <a:pt x="998" y="259"/>
                  </a:moveTo>
                  <a:cubicBezTo>
                    <a:pt x="1553" y="296"/>
                    <a:pt x="2144" y="296"/>
                    <a:pt x="2699" y="370"/>
                  </a:cubicBezTo>
                  <a:cubicBezTo>
                    <a:pt x="2699" y="481"/>
                    <a:pt x="2662" y="555"/>
                    <a:pt x="2588" y="703"/>
                  </a:cubicBezTo>
                  <a:lnTo>
                    <a:pt x="518" y="703"/>
                  </a:lnTo>
                  <a:cubicBezTo>
                    <a:pt x="481" y="518"/>
                    <a:pt x="370" y="296"/>
                    <a:pt x="629" y="296"/>
                  </a:cubicBezTo>
                  <a:cubicBezTo>
                    <a:pt x="813" y="296"/>
                    <a:pt x="850" y="296"/>
                    <a:pt x="998" y="259"/>
                  </a:cubicBezTo>
                  <a:close/>
                  <a:moveTo>
                    <a:pt x="924" y="1"/>
                  </a:moveTo>
                  <a:cubicBezTo>
                    <a:pt x="832" y="19"/>
                    <a:pt x="756" y="24"/>
                    <a:pt x="688" y="24"/>
                  </a:cubicBezTo>
                  <a:cubicBezTo>
                    <a:pt x="620" y="24"/>
                    <a:pt x="562" y="19"/>
                    <a:pt x="504" y="19"/>
                  </a:cubicBezTo>
                  <a:cubicBezTo>
                    <a:pt x="388" y="19"/>
                    <a:pt x="277" y="38"/>
                    <a:pt x="111" y="149"/>
                  </a:cubicBezTo>
                  <a:cubicBezTo>
                    <a:pt x="74" y="185"/>
                    <a:pt x="0" y="259"/>
                    <a:pt x="0" y="296"/>
                  </a:cubicBezTo>
                  <a:cubicBezTo>
                    <a:pt x="74" y="481"/>
                    <a:pt x="148" y="666"/>
                    <a:pt x="148" y="888"/>
                  </a:cubicBezTo>
                  <a:cubicBezTo>
                    <a:pt x="148" y="999"/>
                    <a:pt x="259" y="1036"/>
                    <a:pt x="333" y="1036"/>
                  </a:cubicBezTo>
                  <a:lnTo>
                    <a:pt x="2625" y="1036"/>
                  </a:lnTo>
                  <a:cubicBezTo>
                    <a:pt x="2736" y="1036"/>
                    <a:pt x="2773" y="999"/>
                    <a:pt x="2773" y="888"/>
                  </a:cubicBezTo>
                  <a:cubicBezTo>
                    <a:pt x="2810" y="703"/>
                    <a:pt x="2921" y="518"/>
                    <a:pt x="2921" y="296"/>
                  </a:cubicBezTo>
                  <a:cubicBezTo>
                    <a:pt x="3032" y="259"/>
                    <a:pt x="2958" y="149"/>
                    <a:pt x="2884" y="149"/>
                  </a:cubicBezTo>
                  <a:cubicBezTo>
                    <a:pt x="2292" y="75"/>
                    <a:pt x="1627" y="1"/>
                    <a:pt x="99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43"/>
            <p:cNvSpPr/>
            <p:nvPr/>
          </p:nvSpPr>
          <p:spPr>
            <a:xfrm>
              <a:off x="5308459" y="1898846"/>
              <a:ext cx="723752" cy="962162"/>
            </a:xfrm>
            <a:custGeom>
              <a:avLst/>
              <a:gdLst/>
              <a:ahLst/>
              <a:cxnLst/>
              <a:rect l="l" t="t" r="r" b="b"/>
              <a:pathLst>
                <a:path w="7726" h="10271" extrusionOk="0">
                  <a:moveTo>
                    <a:pt x="7612" y="1"/>
                  </a:moveTo>
                  <a:cubicBezTo>
                    <a:pt x="7587" y="1"/>
                    <a:pt x="7560" y="5"/>
                    <a:pt x="7532" y="14"/>
                  </a:cubicBezTo>
                  <a:cubicBezTo>
                    <a:pt x="4833" y="3268"/>
                    <a:pt x="2356" y="6706"/>
                    <a:pt x="27" y="10218"/>
                  </a:cubicBezTo>
                  <a:cubicBezTo>
                    <a:pt x="1" y="10244"/>
                    <a:pt x="30" y="10271"/>
                    <a:pt x="63" y="10271"/>
                  </a:cubicBezTo>
                  <a:cubicBezTo>
                    <a:pt x="76" y="10271"/>
                    <a:pt x="90" y="10266"/>
                    <a:pt x="101" y="10255"/>
                  </a:cubicBezTo>
                  <a:cubicBezTo>
                    <a:pt x="2800" y="6965"/>
                    <a:pt x="5018" y="3416"/>
                    <a:pt x="7643" y="125"/>
                  </a:cubicBezTo>
                  <a:cubicBezTo>
                    <a:pt x="7726" y="42"/>
                    <a:pt x="7684" y="1"/>
                    <a:pt x="761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43"/>
            <p:cNvSpPr/>
            <p:nvPr/>
          </p:nvSpPr>
          <p:spPr>
            <a:xfrm>
              <a:off x="5433050" y="2124327"/>
              <a:ext cx="680380" cy="871669"/>
            </a:xfrm>
            <a:custGeom>
              <a:avLst/>
              <a:gdLst/>
              <a:ahLst/>
              <a:cxnLst/>
              <a:rect l="l" t="t" r="r" b="b"/>
              <a:pathLst>
                <a:path w="7263" h="9305" extrusionOk="0">
                  <a:moveTo>
                    <a:pt x="7178" y="1"/>
                  </a:moveTo>
                  <a:cubicBezTo>
                    <a:pt x="7153" y="1"/>
                    <a:pt x="7123" y="14"/>
                    <a:pt x="7089" y="48"/>
                  </a:cubicBezTo>
                  <a:cubicBezTo>
                    <a:pt x="4575" y="2894"/>
                    <a:pt x="1987" y="5889"/>
                    <a:pt x="28" y="9216"/>
                  </a:cubicBezTo>
                  <a:cubicBezTo>
                    <a:pt x="1" y="9270"/>
                    <a:pt x="33" y="9305"/>
                    <a:pt x="81" y="9305"/>
                  </a:cubicBezTo>
                  <a:cubicBezTo>
                    <a:pt x="99" y="9305"/>
                    <a:pt x="119" y="9300"/>
                    <a:pt x="139" y="9290"/>
                  </a:cubicBezTo>
                  <a:cubicBezTo>
                    <a:pt x="2394" y="6148"/>
                    <a:pt x="4649" y="3042"/>
                    <a:pt x="7237" y="121"/>
                  </a:cubicBezTo>
                  <a:cubicBezTo>
                    <a:pt x="7263" y="70"/>
                    <a:pt x="7235" y="1"/>
                    <a:pt x="717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43"/>
            <p:cNvSpPr/>
            <p:nvPr/>
          </p:nvSpPr>
          <p:spPr>
            <a:xfrm>
              <a:off x="5557922" y="2402831"/>
              <a:ext cx="520847" cy="674478"/>
            </a:xfrm>
            <a:custGeom>
              <a:avLst/>
              <a:gdLst/>
              <a:ahLst/>
              <a:cxnLst/>
              <a:rect l="l" t="t" r="r" b="b"/>
              <a:pathLst>
                <a:path w="5560" h="7200" extrusionOk="0">
                  <a:moveTo>
                    <a:pt x="5513" y="1"/>
                  </a:moveTo>
                  <a:cubicBezTo>
                    <a:pt x="5505" y="1"/>
                    <a:pt x="5497" y="9"/>
                    <a:pt x="5497" y="32"/>
                  </a:cubicBezTo>
                  <a:cubicBezTo>
                    <a:pt x="3612" y="2324"/>
                    <a:pt x="1615" y="4580"/>
                    <a:pt x="26" y="7131"/>
                  </a:cubicBezTo>
                  <a:cubicBezTo>
                    <a:pt x="0" y="7156"/>
                    <a:pt x="45" y="7199"/>
                    <a:pt x="88" y="7199"/>
                  </a:cubicBezTo>
                  <a:cubicBezTo>
                    <a:pt x="107" y="7199"/>
                    <a:pt x="125" y="7190"/>
                    <a:pt x="137" y="7168"/>
                  </a:cubicBezTo>
                  <a:cubicBezTo>
                    <a:pt x="1837" y="4764"/>
                    <a:pt x="3686" y="2435"/>
                    <a:pt x="5534" y="69"/>
                  </a:cubicBezTo>
                  <a:cubicBezTo>
                    <a:pt x="5560" y="44"/>
                    <a:pt x="5533" y="1"/>
                    <a:pt x="55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43"/>
            <p:cNvSpPr/>
            <p:nvPr/>
          </p:nvSpPr>
          <p:spPr>
            <a:xfrm>
              <a:off x="5381246" y="2083671"/>
              <a:ext cx="381736" cy="434476"/>
            </a:xfrm>
            <a:custGeom>
              <a:avLst/>
              <a:gdLst/>
              <a:ahLst/>
              <a:cxnLst/>
              <a:rect l="l" t="t" r="r" b="b"/>
              <a:pathLst>
                <a:path w="4075" h="4638" extrusionOk="0">
                  <a:moveTo>
                    <a:pt x="4019" y="1"/>
                  </a:moveTo>
                  <a:cubicBezTo>
                    <a:pt x="3132" y="186"/>
                    <a:pt x="2429" y="1110"/>
                    <a:pt x="1875" y="1739"/>
                  </a:cubicBezTo>
                  <a:cubicBezTo>
                    <a:pt x="1172" y="2626"/>
                    <a:pt x="618" y="3624"/>
                    <a:pt x="26" y="4585"/>
                  </a:cubicBezTo>
                  <a:cubicBezTo>
                    <a:pt x="0" y="4611"/>
                    <a:pt x="29" y="4638"/>
                    <a:pt x="75" y="4638"/>
                  </a:cubicBezTo>
                  <a:cubicBezTo>
                    <a:pt x="94" y="4638"/>
                    <a:pt x="115" y="4633"/>
                    <a:pt x="137" y="4622"/>
                  </a:cubicBezTo>
                  <a:cubicBezTo>
                    <a:pt x="729" y="3772"/>
                    <a:pt x="1246" y="2959"/>
                    <a:pt x="1801" y="2108"/>
                  </a:cubicBezTo>
                  <a:cubicBezTo>
                    <a:pt x="2355" y="1332"/>
                    <a:pt x="3021" y="371"/>
                    <a:pt x="4019" y="38"/>
                  </a:cubicBezTo>
                  <a:cubicBezTo>
                    <a:pt x="4038" y="56"/>
                    <a:pt x="4049" y="63"/>
                    <a:pt x="4055" y="63"/>
                  </a:cubicBezTo>
                  <a:cubicBezTo>
                    <a:pt x="4075" y="63"/>
                    <a:pt x="4047" y="1"/>
                    <a:pt x="40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43"/>
            <p:cNvSpPr/>
            <p:nvPr/>
          </p:nvSpPr>
          <p:spPr>
            <a:xfrm>
              <a:off x="5758392" y="2775854"/>
              <a:ext cx="265295" cy="316724"/>
            </a:xfrm>
            <a:custGeom>
              <a:avLst/>
              <a:gdLst/>
              <a:ahLst/>
              <a:cxnLst/>
              <a:rect l="l" t="t" r="r" b="b"/>
              <a:pathLst>
                <a:path w="2832" h="3381" extrusionOk="0">
                  <a:moveTo>
                    <a:pt x="2681" y="0"/>
                  </a:moveTo>
                  <a:cubicBezTo>
                    <a:pt x="2672" y="0"/>
                    <a:pt x="2663" y="2"/>
                    <a:pt x="2655" y="6"/>
                  </a:cubicBezTo>
                  <a:cubicBezTo>
                    <a:pt x="1546" y="893"/>
                    <a:pt x="954" y="2224"/>
                    <a:pt x="30" y="3296"/>
                  </a:cubicBezTo>
                  <a:cubicBezTo>
                    <a:pt x="0" y="3326"/>
                    <a:pt x="43" y="3380"/>
                    <a:pt x="80" y="3380"/>
                  </a:cubicBezTo>
                  <a:cubicBezTo>
                    <a:pt x="89" y="3380"/>
                    <a:pt x="97" y="3377"/>
                    <a:pt x="104" y="3370"/>
                  </a:cubicBezTo>
                  <a:cubicBezTo>
                    <a:pt x="1176" y="2446"/>
                    <a:pt x="1694" y="1078"/>
                    <a:pt x="2766" y="117"/>
                  </a:cubicBezTo>
                  <a:cubicBezTo>
                    <a:pt x="2832" y="117"/>
                    <a:pt x="2751" y="0"/>
                    <a:pt x="26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4" name="Google Shape;894;p43"/>
          <p:cNvGrpSpPr/>
          <p:nvPr/>
        </p:nvGrpSpPr>
        <p:grpSpPr>
          <a:xfrm>
            <a:off x="5751806" y="1798944"/>
            <a:ext cx="2018321" cy="1832105"/>
            <a:chOff x="4691777" y="1649313"/>
            <a:chExt cx="1920199" cy="1743036"/>
          </a:xfrm>
        </p:grpSpPr>
        <p:sp>
          <p:nvSpPr>
            <p:cNvPr id="895" name="Google Shape;895;p43"/>
            <p:cNvSpPr/>
            <p:nvPr/>
          </p:nvSpPr>
          <p:spPr>
            <a:xfrm>
              <a:off x="6556700" y="1649313"/>
              <a:ext cx="55273" cy="1706999"/>
            </a:xfrm>
            <a:custGeom>
              <a:avLst/>
              <a:gdLst/>
              <a:ahLst/>
              <a:cxnLst/>
              <a:rect l="l" t="t" r="r" b="b"/>
              <a:pathLst>
                <a:path w="3643" h="43136" extrusionOk="0">
                  <a:moveTo>
                    <a:pt x="1885" y="0"/>
                  </a:moveTo>
                  <a:cubicBezTo>
                    <a:pt x="1539" y="0"/>
                    <a:pt x="1253" y="96"/>
                    <a:pt x="1029" y="299"/>
                  </a:cubicBezTo>
                  <a:cubicBezTo>
                    <a:pt x="960" y="285"/>
                    <a:pt x="890" y="277"/>
                    <a:pt x="820" y="277"/>
                  </a:cubicBezTo>
                  <a:cubicBezTo>
                    <a:pt x="396" y="277"/>
                    <a:pt x="0" y="552"/>
                    <a:pt x="13" y="1091"/>
                  </a:cubicBezTo>
                  <a:cubicBezTo>
                    <a:pt x="207" y="14802"/>
                    <a:pt x="372" y="28498"/>
                    <a:pt x="551" y="42209"/>
                  </a:cubicBezTo>
                  <a:cubicBezTo>
                    <a:pt x="551" y="42651"/>
                    <a:pt x="884" y="43136"/>
                    <a:pt x="1394" y="43136"/>
                  </a:cubicBezTo>
                  <a:cubicBezTo>
                    <a:pt x="1402" y="43136"/>
                    <a:pt x="1409" y="43136"/>
                    <a:pt x="1417" y="43135"/>
                  </a:cubicBezTo>
                  <a:cubicBezTo>
                    <a:pt x="1850" y="43120"/>
                    <a:pt x="2254" y="43106"/>
                    <a:pt x="2687" y="43076"/>
                  </a:cubicBezTo>
                  <a:cubicBezTo>
                    <a:pt x="3135" y="43061"/>
                    <a:pt x="3643" y="42747"/>
                    <a:pt x="3613" y="42224"/>
                  </a:cubicBezTo>
                  <a:cubicBezTo>
                    <a:pt x="3165" y="28483"/>
                    <a:pt x="2970" y="14727"/>
                    <a:pt x="2941" y="942"/>
                  </a:cubicBezTo>
                  <a:cubicBezTo>
                    <a:pt x="2941" y="583"/>
                    <a:pt x="2717" y="120"/>
                    <a:pt x="2328" y="45"/>
                  </a:cubicBezTo>
                  <a:cubicBezTo>
                    <a:pt x="2171" y="16"/>
                    <a:pt x="2023" y="0"/>
                    <a:pt x="18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43"/>
            <p:cNvSpPr/>
            <p:nvPr/>
          </p:nvSpPr>
          <p:spPr>
            <a:xfrm>
              <a:off x="4696500" y="1685350"/>
              <a:ext cx="55246" cy="1706999"/>
            </a:xfrm>
            <a:custGeom>
              <a:avLst/>
              <a:gdLst/>
              <a:ahLst/>
              <a:cxnLst/>
              <a:rect l="l" t="t" r="r" b="b"/>
              <a:pathLst>
                <a:path w="3643" h="43136" extrusionOk="0">
                  <a:moveTo>
                    <a:pt x="1885" y="0"/>
                  </a:moveTo>
                  <a:cubicBezTo>
                    <a:pt x="1539" y="0"/>
                    <a:pt x="1253" y="96"/>
                    <a:pt x="1029" y="299"/>
                  </a:cubicBezTo>
                  <a:cubicBezTo>
                    <a:pt x="960" y="285"/>
                    <a:pt x="890" y="277"/>
                    <a:pt x="820" y="277"/>
                  </a:cubicBezTo>
                  <a:cubicBezTo>
                    <a:pt x="396" y="277"/>
                    <a:pt x="0" y="552"/>
                    <a:pt x="13" y="1091"/>
                  </a:cubicBezTo>
                  <a:cubicBezTo>
                    <a:pt x="207" y="14802"/>
                    <a:pt x="372" y="28498"/>
                    <a:pt x="551" y="42209"/>
                  </a:cubicBezTo>
                  <a:cubicBezTo>
                    <a:pt x="551" y="42651"/>
                    <a:pt x="884" y="43136"/>
                    <a:pt x="1394" y="43136"/>
                  </a:cubicBezTo>
                  <a:cubicBezTo>
                    <a:pt x="1402" y="43136"/>
                    <a:pt x="1409" y="43136"/>
                    <a:pt x="1417" y="43135"/>
                  </a:cubicBezTo>
                  <a:cubicBezTo>
                    <a:pt x="1850" y="43120"/>
                    <a:pt x="2254" y="43106"/>
                    <a:pt x="2687" y="43076"/>
                  </a:cubicBezTo>
                  <a:cubicBezTo>
                    <a:pt x="3135" y="43061"/>
                    <a:pt x="3643" y="42747"/>
                    <a:pt x="3613" y="42224"/>
                  </a:cubicBezTo>
                  <a:cubicBezTo>
                    <a:pt x="3165" y="28483"/>
                    <a:pt x="2970" y="14727"/>
                    <a:pt x="2941" y="942"/>
                  </a:cubicBezTo>
                  <a:cubicBezTo>
                    <a:pt x="2941" y="583"/>
                    <a:pt x="2717" y="120"/>
                    <a:pt x="2328" y="45"/>
                  </a:cubicBezTo>
                  <a:cubicBezTo>
                    <a:pt x="2171" y="16"/>
                    <a:pt x="2023" y="0"/>
                    <a:pt x="18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43"/>
            <p:cNvSpPr/>
            <p:nvPr/>
          </p:nvSpPr>
          <p:spPr>
            <a:xfrm rot="5400000">
              <a:off x="5623078" y="723336"/>
              <a:ext cx="57596" cy="1920199"/>
            </a:xfrm>
            <a:custGeom>
              <a:avLst/>
              <a:gdLst/>
              <a:ahLst/>
              <a:cxnLst/>
              <a:rect l="l" t="t" r="r" b="b"/>
              <a:pathLst>
                <a:path w="3643" h="43136" extrusionOk="0">
                  <a:moveTo>
                    <a:pt x="1885" y="0"/>
                  </a:moveTo>
                  <a:cubicBezTo>
                    <a:pt x="1539" y="0"/>
                    <a:pt x="1253" y="96"/>
                    <a:pt x="1029" y="299"/>
                  </a:cubicBezTo>
                  <a:cubicBezTo>
                    <a:pt x="960" y="285"/>
                    <a:pt x="890" y="277"/>
                    <a:pt x="820" y="277"/>
                  </a:cubicBezTo>
                  <a:cubicBezTo>
                    <a:pt x="396" y="277"/>
                    <a:pt x="0" y="552"/>
                    <a:pt x="13" y="1091"/>
                  </a:cubicBezTo>
                  <a:cubicBezTo>
                    <a:pt x="207" y="14802"/>
                    <a:pt x="372" y="28498"/>
                    <a:pt x="551" y="42209"/>
                  </a:cubicBezTo>
                  <a:cubicBezTo>
                    <a:pt x="551" y="42651"/>
                    <a:pt x="884" y="43136"/>
                    <a:pt x="1394" y="43136"/>
                  </a:cubicBezTo>
                  <a:cubicBezTo>
                    <a:pt x="1402" y="43136"/>
                    <a:pt x="1409" y="43136"/>
                    <a:pt x="1417" y="43135"/>
                  </a:cubicBezTo>
                  <a:cubicBezTo>
                    <a:pt x="1850" y="43120"/>
                    <a:pt x="2254" y="43106"/>
                    <a:pt x="2687" y="43076"/>
                  </a:cubicBezTo>
                  <a:cubicBezTo>
                    <a:pt x="3135" y="43061"/>
                    <a:pt x="3643" y="42747"/>
                    <a:pt x="3613" y="42224"/>
                  </a:cubicBezTo>
                  <a:cubicBezTo>
                    <a:pt x="3165" y="28483"/>
                    <a:pt x="2970" y="14727"/>
                    <a:pt x="2941" y="942"/>
                  </a:cubicBezTo>
                  <a:cubicBezTo>
                    <a:pt x="2941" y="583"/>
                    <a:pt x="2717" y="120"/>
                    <a:pt x="2328" y="45"/>
                  </a:cubicBezTo>
                  <a:cubicBezTo>
                    <a:pt x="2171" y="16"/>
                    <a:pt x="2023" y="0"/>
                    <a:pt x="18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43"/>
            <p:cNvSpPr/>
            <p:nvPr/>
          </p:nvSpPr>
          <p:spPr>
            <a:xfrm rot="5400000">
              <a:off x="5632341" y="2412995"/>
              <a:ext cx="51029" cy="1900464"/>
            </a:xfrm>
            <a:custGeom>
              <a:avLst/>
              <a:gdLst/>
              <a:ahLst/>
              <a:cxnLst/>
              <a:rect l="l" t="t" r="r" b="b"/>
              <a:pathLst>
                <a:path w="3643" h="43136" extrusionOk="0">
                  <a:moveTo>
                    <a:pt x="1885" y="0"/>
                  </a:moveTo>
                  <a:cubicBezTo>
                    <a:pt x="1539" y="0"/>
                    <a:pt x="1253" y="96"/>
                    <a:pt x="1029" y="299"/>
                  </a:cubicBezTo>
                  <a:cubicBezTo>
                    <a:pt x="960" y="285"/>
                    <a:pt x="890" y="277"/>
                    <a:pt x="820" y="277"/>
                  </a:cubicBezTo>
                  <a:cubicBezTo>
                    <a:pt x="396" y="277"/>
                    <a:pt x="0" y="552"/>
                    <a:pt x="13" y="1091"/>
                  </a:cubicBezTo>
                  <a:cubicBezTo>
                    <a:pt x="207" y="14802"/>
                    <a:pt x="372" y="28498"/>
                    <a:pt x="551" y="42209"/>
                  </a:cubicBezTo>
                  <a:cubicBezTo>
                    <a:pt x="551" y="42651"/>
                    <a:pt x="884" y="43136"/>
                    <a:pt x="1394" y="43136"/>
                  </a:cubicBezTo>
                  <a:cubicBezTo>
                    <a:pt x="1402" y="43136"/>
                    <a:pt x="1409" y="43136"/>
                    <a:pt x="1417" y="43135"/>
                  </a:cubicBezTo>
                  <a:cubicBezTo>
                    <a:pt x="1850" y="43120"/>
                    <a:pt x="2254" y="43106"/>
                    <a:pt x="2687" y="43076"/>
                  </a:cubicBezTo>
                  <a:cubicBezTo>
                    <a:pt x="3135" y="43061"/>
                    <a:pt x="3643" y="42747"/>
                    <a:pt x="3613" y="42224"/>
                  </a:cubicBezTo>
                  <a:cubicBezTo>
                    <a:pt x="3165" y="28483"/>
                    <a:pt x="2970" y="14727"/>
                    <a:pt x="2941" y="942"/>
                  </a:cubicBezTo>
                  <a:cubicBezTo>
                    <a:pt x="2941" y="583"/>
                    <a:pt x="2717" y="120"/>
                    <a:pt x="2328" y="45"/>
                  </a:cubicBezTo>
                  <a:cubicBezTo>
                    <a:pt x="2171" y="16"/>
                    <a:pt x="2023" y="0"/>
                    <a:pt x="18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9" name="Google Shape;899;p43"/>
          <p:cNvSpPr/>
          <p:nvPr/>
        </p:nvSpPr>
        <p:spPr>
          <a:xfrm>
            <a:off x="7023100" y="4351963"/>
            <a:ext cx="2018337" cy="138200"/>
          </a:xfrm>
          <a:custGeom>
            <a:avLst/>
            <a:gdLst/>
            <a:ahLst/>
            <a:cxnLst/>
            <a:rect l="l" t="t" r="r" b="b"/>
            <a:pathLst>
              <a:path w="69990" h="5528" extrusionOk="0">
                <a:moveTo>
                  <a:pt x="29335" y="0"/>
                </a:moveTo>
                <a:cubicBezTo>
                  <a:pt x="29293" y="0"/>
                  <a:pt x="29210" y="0"/>
                  <a:pt x="29147" y="42"/>
                </a:cubicBezTo>
                <a:cubicBezTo>
                  <a:pt x="29021" y="63"/>
                  <a:pt x="28917" y="84"/>
                  <a:pt x="28791" y="105"/>
                </a:cubicBezTo>
                <a:cubicBezTo>
                  <a:pt x="28561" y="189"/>
                  <a:pt x="28310" y="272"/>
                  <a:pt x="28080" y="377"/>
                </a:cubicBezTo>
                <a:cubicBezTo>
                  <a:pt x="27891" y="461"/>
                  <a:pt x="27724" y="523"/>
                  <a:pt x="27536" y="628"/>
                </a:cubicBezTo>
                <a:cubicBezTo>
                  <a:pt x="27410" y="691"/>
                  <a:pt x="27264" y="775"/>
                  <a:pt x="27138" y="816"/>
                </a:cubicBezTo>
                <a:cubicBezTo>
                  <a:pt x="26929" y="921"/>
                  <a:pt x="26741" y="1026"/>
                  <a:pt x="26531" y="1130"/>
                </a:cubicBezTo>
                <a:cubicBezTo>
                  <a:pt x="26427" y="1193"/>
                  <a:pt x="26322" y="1235"/>
                  <a:pt x="26259" y="1298"/>
                </a:cubicBezTo>
                <a:cubicBezTo>
                  <a:pt x="26071" y="1402"/>
                  <a:pt x="25883" y="1528"/>
                  <a:pt x="25736" y="1632"/>
                </a:cubicBezTo>
                <a:cubicBezTo>
                  <a:pt x="25590" y="1716"/>
                  <a:pt x="25464" y="1779"/>
                  <a:pt x="25339" y="1884"/>
                </a:cubicBezTo>
                <a:cubicBezTo>
                  <a:pt x="25004" y="2093"/>
                  <a:pt x="24690" y="2344"/>
                  <a:pt x="24334" y="2553"/>
                </a:cubicBezTo>
                <a:cubicBezTo>
                  <a:pt x="23644" y="3013"/>
                  <a:pt x="22912" y="3495"/>
                  <a:pt x="22116" y="3829"/>
                </a:cubicBezTo>
                <a:cubicBezTo>
                  <a:pt x="21928" y="3913"/>
                  <a:pt x="21782" y="3955"/>
                  <a:pt x="21593" y="4039"/>
                </a:cubicBezTo>
                <a:cubicBezTo>
                  <a:pt x="21384" y="4122"/>
                  <a:pt x="21154" y="4164"/>
                  <a:pt x="20924" y="4185"/>
                </a:cubicBezTo>
                <a:cubicBezTo>
                  <a:pt x="20819" y="4185"/>
                  <a:pt x="20736" y="4227"/>
                  <a:pt x="20631" y="4227"/>
                </a:cubicBezTo>
                <a:cubicBezTo>
                  <a:pt x="20464" y="4227"/>
                  <a:pt x="20338" y="4227"/>
                  <a:pt x="20192" y="4185"/>
                </a:cubicBezTo>
                <a:cubicBezTo>
                  <a:pt x="19982" y="4164"/>
                  <a:pt x="19773" y="4122"/>
                  <a:pt x="19585" y="4039"/>
                </a:cubicBezTo>
                <a:cubicBezTo>
                  <a:pt x="19375" y="3934"/>
                  <a:pt x="19166" y="3808"/>
                  <a:pt x="18978" y="3662"/>
                </a:cubicBezTo>
                <a:cubicBezTo>
                  <a:pt x="18664" y="3432"/>
                  <a:pt x="18413" y="3139"/>
                  <a:pt x="18141" y="2867"/>
                </a:cubicBezTo>
                <a:cubicBezTo>
                  <a:pt x="18015" y="2720"/>
                  <a:pt x="17890" y="2574"/>
                  <a:pt x="17743" y="2448"/>
                </a:cubicBezTo>
                <a:cubicBezTo>
                  <a:pt x="17597" y="2281"/>
                  <a:pt x="17409" y="2135"/>
                  <a:pt x="17262" y="1967"/>
                </a:cubicBezTo>
                <a:cubicBezTo>
                  <a:pt x="17095" y="1842"/>
                  <a:pt x="16969" y="1737"/>
                  <a:pt x="16781" y="1653"/>
                </a:cubicBezTo>
                <a:cubicBezTo>
                  <a:pt x="16676" y="1612"/>
                  <a:pt x="16572" y="1570"/>
                  <a:pt x="16467" y="1528"/>
                </a:cubicBezTo>
                <a:cubicBezTo>
                  <a:pt x="16362" y="1507"/>
                  <a:pt x="16258" y="1465"/>
                  <a:pt x="16153" y="1465"/>
                </a:cubicBezTo>
                <a:cubicBezTo>
                  <a:pt x="16070" y="1465"/>
                  <a:pt x="16028" y="1465"/>
                  <a:pt x="15944" y="1507"/>
                </a:cubicBezTo>
                <a:cubicBezTo>
                  <a:pt x="15839" y="1528"/>
                  <a:pt x="15756" y="1549"/>
                  <a:pt x="15651" y="1612"/>
                </a:cubicBezTo>
                <a:cubicBezTo>
                  <a:pt x="15588" y="1653"/>
                  <a:pt x="15484" y="1716"/>
                  <a:pt x="15400" y="1758"/>
                </a:cubicBezTo>
                <a:cubicBezTo>
                  <a:pt x="15316" y="1842"/>
                  <a:pt x="15233" y="1925"/>
                  <a:pt x="15191" y="1988"/>
                </a:cubicBezTo>
                <a:cubicBezTo>
                  <a:pt x="15065" y="2156"/>
                  <a:pt x="14919" y="2302"/>
                  <a:pt x="14814" y="2469"/>
                </a:cubicBezTo>
                <a:cubicBezTo>
                  <a:pt x="14710" y="2595"/>
                  <a:pt x="14605" y="2700"/>
                  <a:pt x="14542" y="2825"/>
                </a:cubicBezTo>
                <a:cubicBezTo>
                  <a:pt x="14438" y="2972"/>
                  <a:pt x="14291" y="3118"/>
                  <a:pt x="14186" y="3244"/>
                </a:cubicBezTo>
                <a:cubicBezTo>
                  <a:pt x="13956" y="3536"/>
                  <a:pt x="13705" y="3767"/>
                  <a:pt x="13412" y="4018"/>
                </a:cubicBezTo>
                <a:cubicBezTo>
                  <a:pt x="13203" y="4164"/>
                  <a:pt x="12973" y="4290"/>
                  <a:pt x="12722" y="4436"/>
                </a:cubicBezTo>
                <a:cubicBezTo>
                  <a:pt x="12492" y="4499"/>
                  <a:pt x="12282" y="4562"/>
                  <a:pt x="12052" y="4604"/>
                </a:cubicBezTo>
                <a:cubicBezTo>
                  <a:pt x="11885" y="4625"/>
                  <a:pt x="11723" y="4635"/>
                  <a:pt x="11558" y="4635"/>
                </a:cubicBezTo>
                <a:cubicBezTo>
                  <a:pt x="11393" y="4635"/>
                  <a:pt x="11226" y="4625"/>
                  <a:pt x="11048" y="4604"/>
                </a:cubicBezTo>
                <a:cubicBezTo>
                  <a:pt x="10525" y="4541"/>
                  <a:pt x="10044" y="4373"/>
                  <a:pt x="9541" y="4164"/>
                </a:cubicBezTo>
                <a:cubicBezTo>
                  <a:pt x="9102" y="3955"/>
                  <a:pt x="8684" y="3746"/>
                  <a:pt x="8265" y="3495"/>
                </a:cubicBezTo>
                <a:cubicBezTo>
                  <a:pt x="8056" y="3348"/>
                  <a:pt x="7847" y="3223"/>
                  <a:pt x="7637" y="3076"/>
                </a:cubicBezTo>
                <a:cubicBezTo>
                  <a:pt x="7428" y="2930"/>
                  <a:pt x="7219" y="2783"/>
                  <a:pt x="7010" y="2658"/>
                </a:cubicBezTo>
                <a:cubicBezTo>
                  <a:pt x="6800" y="2490"/>
                  <a:pt x="6591" y="2365"/>
                  <a:pt x="6382" y="2239"/>
                </a:cubicBezTo>
                <a:cubicBezTo>
                  <a:pt x="6173" y="2093"/>
                  <a:pt x="5922" y="1967"/>
                  <a:pt x="5691" y="1863"/>
                </a:cubicBezTo>
                <a:cubicBezTo>
                  <a:pt x="5284" y="1669"/>
                  <a:pt x="4840" y="1546"/>
                  <a:pt x="4411" y="1546"/>
                </a:cubicBezTo>
                <a:cubicBezTo>
                  <a:pt x="4377" y="1546"/>
                  <a:pt x="4344" y="1547"/>
                  <a:pt x="4310" y="1549"/>
                </a:cubicBezTo>
                <a:cubicBezTo>
                  <a:pt x="4206" y="1549"/>
                  <a:pt x="4080" y="1570"/>
                  <a:pt x="3976" y="1570"/>
                </a:cubicBezTo>
                <a:cubicBezTo>
                  <a:pt x="3829" y="1612"/>
                  <a:pt x="3725" y="1632"/>
                  <a:pt x="3620" y="1653"/>
                </a:cubicBezTo>
                <a:cubicBezTo>
                  <a:pt x="3515" y="1674"/>
                  <a:pt x="3411" y="1737"/>
                  <a:pt x="3348" y="1758"/>
                </a:cubicBezTo>
                <a:cubicBezTo>
                  <a:pt x="3243" y="1821"/>
                  <a:pt x="3139" y="1863"/>
                  <a:pt x="3034" y="1884"/>
                </a:cubicBezTo>
                <a:cubicBezTo>
                  <a:pt x="2553" y="2093"/>
                  <a:pt x="2114" y="2344"/>
                  <a:pt x="1695" y="2616"/>
                </a:cubicBezTo>
                <a:cubicBezTo>
                  <a:pt x="1318" y="2888"/>
                  <a:pt x="963" y="3181"/>
                  <a:pt x="649" y="3516"/>
                </a:cubicBezTo>
                <a:cubicBezTo>
                  <a:pt x="481" y="3662"/>
                  <a:pt x="356" y="3829"/>
                  <a:pt x="230" y="3976"/>
                </a:cubicBezTo>
                <a:cubicBezTo>
                  <a:pt x="168" y="4060"/>
                  <a:pt x="126" y="4143"/>
                  <a:pt x="105" y="4248"/>
                </a:cubicBezTo>
                <a:cubicBezTo>
                  <a:pt x="105" y="4269"/>
                  <a:pt x="63" y="4332"/>
                  <a:pt x="63" y="4353"/>
                </a:cubicBezTo>
                <a:cubicBezTo>
                  <a:pt x="42" y="4436"/>
                  <a:pt x="42" y="4499"/>
                  <a:pt x="21" y="4583"/>
                </a:cubicBezTo>
                <a:cubicBezTo>
                  <a:pt x="0" y="4687"/>
                  <a:pt x="21" y="4792"/>
                  <a:pt x="105" y="4876"/>
                </a:cubicBezTo>
                <a:cubicBezTo>
                  <a:pt x="153" y="4940"/>
                  <a:pt x="225" y="4967"/>
                  <a:pt x="303" y="4967"/>
                </a:cubicBezTo>
                <a:cubicBezTo>
                  <a:pt x="327" y="4967"/>
                  <a:pt x="352" y="4964"/>
                  <a:pt x="377" y="4959"/>
                </a:cubicBezTo>
                <a:cubicBezTo>
                  <a:pt x="461" y="4917"/>
                  <a:pt x="523" y="4897"/>
                  <a:pt x="586" y="4897"/>
                </a:cubicBezTo>
                <a:cubicBezTo>
                  <a:pt x="691" y="4876"/>
                  <a:pt x="774" y="4813"/>
                  <a:pt x="879" y="4771"/>
                </a:cubicBezTo>
                <a:cubicBezTo>
                  <a:pt x="1005" y="4687"/>
                  <a:pt x="1067" y="4499"/>
                  <a:pt x="984" y="4373"/>
                </a:cubicBezTo>
                <a:cubicBezTo>
                  <a:pt x="942" y="4290"/>
                  <a:pt x="879" y="4269"/>
                  <a:pt x="795" y="4248"/>
                </a:cubicBezTo>
                <a:cubicBezTo>
                  <a:pt x="1067" y="3955"/>
                  <a:pt x="1360" y="3704"/>
                  <a:pt x="1632" y="3432"/>
                </a:cubicBezTo>
                <a:cubicBezTo>
                  <a:pt x="2134" y="3076"/>
                  <a:pt x="2658" y="2783"/>
                  <a:pt x="3202" y="2511"/>
                </a:cubicBezTo>
                <a:lnTo>
                  <a:pt x="3599" y="2365"/>
                </a:lnTo>
                <a:cubicBezTo>
                  <a:pt x="3766" y="2302"/>
                  <a:pt x="3913" y="2260"/>
                  <a:pt x="4101" y="2239"/>
                </a:cubicBezTo>
                <a:cubicBezTo>
                  <a:pt x="4174" y="2218"/>
                  <a:pt x="4248" y="2208"/>
                  <a:pt x="4321" y="2208"/>
                </a:cubicBezTo>
                <a:cubicBezTo>
                  <a:pt x="4394" y="2208"/>
                  <a:pt x="4467" y="2218"/>
                  <a:pt x="4541" y="2239"/>
                </a:cubicBezTo>
                <a:cubicBezTo>
                  <a:pt x="4645" y="2260"/>
                  <a:pt x="4729" y="2260"/>
                  <a:pt x="4834" y="2281"/>
                </a:cubicBezTo>
                <a:cubicBezTo>
                  <a:pt x="4959" y="2302"/>
                  <a:pt x="5127" y="2365"/>
                  <a:pt x="5252" y="2448"/>
                </a:cubicBezTo>
                <a:cubicBezTo>
                  <a:pt x="5503" y="2574"/>
                  <a:pt x="5775" y="2700"/>
                  <a:pt x="6005" y="2867"/>
                </a:cubicBezTo>
                <a:cubicBezTo>
                  <a:pt x="6298" y="3034"/>
                  <a:pt x="6549" y="3244"/>
                  <a:pt x="6842" y="3453"/>
                </a:cubicBezTo>
                <a:cubicBezTo>
                  <a:pt x="7114" y="3641"/>
                  <a:pt x="7386" y="3850"/>
                  <a:pt x="7679" y="4039"/>
                </a:cubicBezTo>
                <a:cubicBezTo>
                  <a:pt x="7972" y="4227"/>
                  <a:pt x="8265" y="4394"/>
                  <a:pt x="8537" y="4562"/>
                </a:cubicBezTo>
                <a:cubicBezTo>
                  <a:pt x="9123" y="4876"/>
                  <a:pt x="9730" y="5127"/>
                  <a:pt x="10316" y="5315"/>
                </a:cubicBezTo>
                <a:cubicBezTo>
                  <a:pt x="10757" y="5447"/>
                  <a:pt x="11229" y="5528"/>
                  <a:pt x="11703" y="5528"/>
                </a:cubicBezTo>
                <a:cubicBezTo>
                  <a:pt x="11903" y="5528"/>
                  <a:pt x="12104" y="5513"/>
                  <a:pt x="12303" y="5482"/>
                </a:cubicBezTo>
                <a:cubicBezTo>
                  <a:pt x="12617" y="5420"/>
                  <a:pt x="12910" y="5336"/>
                  <a:pt x="13203" y="5231"/>
                </a:cubicBezTo>
                <a:cubicBezTo>
                  <a:pt x="13496" y="5106"/>
                  <a:pt x="13747" y="4980"/>
                  <a:pt x="13977" y="4792"/>
                </a:cubicBezTo>
                <a:cubicBezTo>
                  <a:pt x="14249" y="4604"/>
                  <a:pt x="14479" y="4373"/>
                  <a:pt x="14710" y="4143"/>
                </a:cubicBezTo>
                <a:cubicBezTo>
                  <a:pt x="14856" y="4018"/>
                  <a:pt x="14961" y="3871"/>
                  <a:pt x="15065" y="3746"/>
                </a:cubicBezTo>
                <a:cubicBezTo>
                  <a:pt x="15212" y="3536"/>
                  <a:pt x="15379" y="3348"/>
                  <a:pt x="15526" y="3139"/>
                </a:cubicBezTo>
                <a:cubicBezTo>
                  <a:pt x="15714" y="2909"/>
                  <a:pt x="15902" y="2658"/>
                  <a:pt x="16132" y="2407"/>
                </a:cubicBezTo>
                <a:cubicBezTo>
                  <a:pt x="16153" y="2407"/>
                  <a:pt x="16153" y="2386"/>
                  <a:pt x="16174" y="2386"/>
                </a:cubicBezTo>
                <a:cubicBezTo>
                  <a:pt x="16216" y="2386"/>
                  <a:pt x="16237" y="2365"/>
                  <a:pt x="16258" y="2365"/>
                </a:cubicBezTo>
                <a:lnTo>
                  <a:pt x="16279" y="2365"/>
                </a:lnTo>
                <a:cubicBezTo>
                  <a:pt x="16342" y="2365"/>
                  <a:pt x="16362" y="2386"/>
                  <a:pt x="16425" y="2386"/>
                </a:cubicBezTo>
                <a:cubicBezTo>
                  <a:pt x="16530" y="2448"/>
                  <a:pt x="16635" y="2490"/>
                  <a:pt x="16739" y="2574"/>
                </a:cubicBezTo>
                <a:cubicBezTo>
                  <a:pt x="17011" y="2783"/>
                  <a:pt x="17262" y="3034"/>
                  <a:pt x="17492" y="3306"/>
                </a:cubicBezTo>
                <a:cubicBezTo>
                  <a:pt x="17806" y="3620"/>
                  <a:pt x="18120" y="3955"/>
                  <a:pt x="18455" y="4248"/>
                </a:cubicBezTo>
                <a:cubicBezTo>
                  <a:pt x="18622" y="4373"/>
                  <a:pt x="18769" y="4478"/>
                  <a:pt x="18936" y="4583"/>
                </a:cubicBezTo>
                <a:cubicBezTo>
                  <a:pt x="19103" y="4708"/>
                  <a:pt x="19313" y="4792"/>
                  <a:pt x="19522" y="4876"/>
                </a:cubicBezTo>
                <a:cubicBezTo>
                  <a:pt x="19710" y="4959"/>
                  <a:pt x="19920" y="4980"/>
                  <a:pt x="20129" y="5022"/>
                </a:cubicBezTo>
                <a:cubicBezTo>
                  <a:pt x="20297" y="5053"/>
                  <a:pt x="20488" y="5072"/>
                  <a:pt x="20669" y="5072"/>
                </a:cubicBezTo>
                <a:cubicBezTo>
                  <a:pt x="20735" y="5072"/>
                  <a:pt x="20799" y="5070"/>
                  <a:pt x="20861" y="5064"/>
                </a:cubicBezTo>
                <a:cubicBezTo>
                  <a:pt x="21070" y="5064"/>
                  <a:pt x="21280" y="5001"/>
                  <a:pt x="21468" y="4980"/>
                </a:cubicBezTo>
                <a:cubicBezTo>
                  <a:pt x="21698" y="4917"/>
                  <a:pt x="21928" y="4855"/>
                  <a:pt x="22179" y="4771"/>
                </a:cubicBezTo>
                <a:cubicBezTo>
                  <a:pt x="22619" y="4604"/>
                  <a:pt x="23037" y="4394"/>
                  <a:pt x="23435" y="4185"/>
                </a:cubicBezTo>
                <a:cubicBezTo>
                  <a:pt x="24021" y="3871"/>
                  <a:pt x="24585" y="3495"/>
                  <a:pt x="25129" y="3118"/>
                </a:cubicBezTo>
                <a:cubicBezTo>
                  <a:pt x="25381" y="2930"/>
                  <a:pt x="25653" y="2762"/>
                  <a:pt x="25946" y="2574"/>
                </a:cubicBezTo>
                <a:cubicBezTo>
                  <a:pt x="26259" y="2365"/>
                  <a:pt x="26573" y="2176"/>
                  <a:pt x="26887" y="1967"/>
                </a:cubicBezTo>
                <a:cubicBezTo>
                  <a:pt x="26908" y="1946"/>
                  <a:pt x="26950" y="1925"/>
                  <a:pt x="26992" y="1925"/>
                </a:cubicBezTo>
                <a:cubicBezTo>
                  <a:pt x="27096" y="1863"/>
                  <a:pt x="27201" y="1821"/>
                  <a:pt x="27306" y="1737"/>
                </a:cubicBezTo>
                <a:cubicBezTo>
                  <a:pt x="27452" y="1653"/>
                  <a:pt x="27619" y="1549"/>
                  <a:pt x="27787" y="1465"/>
                </a:cubicBezTo>
                <a:cubicBezTo>
                  <a:pt x="27829" y="1444"/>
                  <a:pt x="27870" y="1444"/>
                  <a:pt x="27891" y="1423"/>
                </a:cubicBezTo>
                <a:cubicBezTo>
                  <a:pt x="27996" y="1360"/>
                  <a:pt x="28142" y="1319"/>
                  <a:pt x="28247" y="1256"/>
                </a:cubicBezTo>
                <a:cubicBezTo>
                  <a:pt x="28414" y="1193"/>
                  <a:pt x="28624" y="1088"/>
                  <a:pt x="28812" y="1005"/>
                </a:cubicBezTo>
                <a:cubicBezTo>
                  <a:pt x="29000" y="921"/>
                  <a:pt x="29210" y="879"/>
                  <a:pt x="29419" y="816"/>
                </a:cubicBezTo>
                <a:lnTo>
                  <a:pt x="29649" y="816"/>
                </a:lnTo>
                <a:cubicBezTo>
                  <a:pt x="29733" y="837"/>
                  <a:pt x="29816" y="879"/>
                  <a:pt x="29921" y="900"/>
                </a:cubicBezTo>
                <a:cubicBezTo>
                  <a:pt x="30047" y="984"/>
                  <a:pt x="30172" y="1047"/>
                  <a:pt x="30298" y="1151"/>
                </a:cubicBezTo>
                <a:cubicBezTo>
                  <a:pt x="30695" y="1507"/>
                  <a:pt x="31030" y="1863"/>
                  <a:pt x="31407" y="2197"/>
                </a:cubicBezTo>
                <a:lnTo>
                  <a:pt x="32118" y="2825"/>
                </a:lnTo>
                <a:cubicBezTo>
                  <a:pt x="32348" y="3013"/>
                  <a:pt x="32578" y="3181"/>
                  <a:pt x="32808" y="3348"/>
                </a:cubicBezTo>
                <a:cubicBezTo>
                  <a:pt x="33080" y="3536"/>
                  <a:pt x="33332" y="3662"/>
                  <a:pt x="33604" y="3829"/>
                </a:cubicBezTo>
                <a:cubicBezTo>
                  <a:pt x="33834" y="3955"/>
                  <a:pt x="34127" y="4039"/>
                  <a:pt x="34378" y="4081"/>
                </a:cubicBezTo>
                <a:cubicBezTo>
                  <a:pt x="34451" y="4101"/>
                  <a:pt x="34514" y="4112"/>
                  <a:pt x="34574" y="4112"/>
                </a:cubicBezTo>
                <a:cubicBezTo>
                  <a:pt x="34634" y="4112"/>
                  <a:pt x="34692" y="4101"/>
                  <a:pt x="34754" y="4081"/>
                </a:cubicBezTo>
                <a:cubicBezTo>
                  <a:pt x="34901" y="4081"/>
                  <a:pt x="35068" y="4060"/>
                  <a:pt x="35215" y="4018"/>
                </a:cubicBezTo>
                <a:cubicBezTo>
                  <a:pt x="35487" y="3955"/>
                  <a:pt x="35738" y="3871"/>
                  <a:pt x="35989" y="3767"/>
                </a:cubicBezTo>
                <a:cubicBezTo>
                  <a:pt x="36261" y="3641"/>
                  <a:pt x="36533" y="3516"/>
                  <a:pt x="36784" y="3348"/>
                </a:cubicBezTo>
                <a:cubicBezTo>
                  <a:pt x="37161" y="3118"/>
                  <a:pt x="37474" y="2867"/>
                  <a:pt x="37809" y="2595"/>
                </a:cubicBezTo>
                <a:cubicBezTo>
                  <a:pt x="37998" y="2448"/>
                  <a:pt x="38207" y="2281"/>
                  <a:pt x="38395" y="2135"/>
                </a:cubicBezTo>
                <a:cubicBezTo>
                  <a:pt x="38542" y="1988"/>
                  <a:pt x="38709" y="1884"/>
                  <a:pt x="38855" y="1758"/>
                </a:cubicBezTo>
                <a:cubicBezTo>
                  <a:pt x="39190" y="1507"/>
                  <a:pt x="39546" y="1298"/>
                  <a:pt x="39922" y="1109"/>
                </a:cubicBezTo>
                <a:cubicBezTo>
                  <a:pt x="40111" y="1026"/>
                  <a:pt x="40299" y="984"/>
                  <a:pt x="40508" y="942"/>
                </a:cubicBezTo>
                <a:cubicBezTo>
                  <a:pt x="40613" y="942"/>
                  <a:pt x="40697" y="921"/>
                  <a:pt x="40801" y="921"/>
                </a:cubicBezTo>
                <a:cubicBezTo>
                  <a:pt x="40864" y="921"/>
                  <a:pt x="40948" y="921"/>
                  <a:pt x="41052" y="942"/>
                </a:cubicBezTo>
                <a:cubicBezTo>
                  <a:pt x="41366" y="1005"/>
                  <a:pt x="41659" y="1088"/>
                  <a:pt x="41952" y="1193"/>
                </a:cubicBezTo>
                <a:cubicBezTo>
                  <a:pt x="42182" y="1298"/>
                  <a:pt x="42433" y="1423"/>
                  <a:pt x="42684" y="1528"/>
                </a:cubicBezTo>
                <a:cubicBezTo>
                  <a:pt x="42831" y="1612"/>
                  <a:pt x="42956" y="1674"/>
                  <a:pt x="43124" y="1758"/>
                </a:cubicBezTo>
                <a:cubicBezTo>
                  <a:pt x="43249" y="1842"/>
                  <a:pt x="43417" y="1925"/>
                  <a:pt x="43563" y="1988"/>
                </a:cubicBezTo>
                <a:lnTo>
                  <a:pt x="44421" y="2386"/>
                </a:lnTo>
                <a:cubicBezTo>
                  <a:pt x="44735" y="2511"/>
                  <a:pt x="45049" y="2595"/>
                  <a:pt x="45363" y="2679"/>
                </a:cubicBezTo>
                <a:cubicBezTo>
                  <a:pt x="46053" y="2867"/>
                  <a:pt x="46723" y="2972"/>
                  <a:pt x="47413" y="3034"/>
                </a:cubicBezTo>
                <a:cubicBezTo>
                  <a:pt x="47748" y="3097"/>
                  <a:pt x="48125" y="3097"/>
                  <a:pt x="48459" y="3097"/>
                </a:cubicBezTo>
                <a:cubicBezTo>
                  <a:pt x="48794" y="3097"/>
                  <a:pt x="49129" y="3034"/>
                  <a:pt x="49485" y="2992"/>
                </a:cubicBezTo>
                <a:cubicBezTo>
                  <a:pt x="50070" y="2909"/>
                  <a:pt x="50677" y="2720"/>
                  <a:pt x="51263" y="2490"/>
                </a:cubicBezTo>
                <a:cubicBezTo>
                  <a:pt x="51619" y="2344"/>
                  <a:pt x="51954" y="2156"/>
                  <a:pt x="52330" y="1967"/>
                </a:cubicBezTo>
                <a:cubicBezTo>
                  <a:pt x="52749" y="1758"/>
                  <a:pt x="53167" y="1528"/>
                  <a:pt x="53607" y="1319"/>
                </a:cubicBezTo>
                <a:cubicBezTo>
                  <a:pt x="53690" y="1298"/>
                  <a:pt x="53795" y="1256"/>
                  <a:pt x="53879" y="1235"/>
                </a:cubicBezTo>
                <a:lnTo>
                  <a:pt x="54025" y="1235"/>
                </a:lnTo>
                <a:cubicBezTo>
                  <a:pt x="54151" y="1256"/>
                  <a:pt x="54255" y="1298"/>
                  <a:pt x="54402" y="1340"/>
                </a:cubicBezTo>
                <a:cubicBezTo>
                  <a:pt x="54778" y="1528"/>
                  <a:pt x="55134" y="1779"/>
                  <a:pt x="55490" y="2030"/>
                </a:cubicBezTo>
                <a:cubicBezTo>
                  <a:pt x="55866" y="2281"/>
                  <a:pt x="56243" y="2490"/>
                  <a:pt x="56640" y="2700"/>
                </a:cubicBezTo>
                <a:cubicBezTo>
                  <a:pt x="57038" y="2909"/>
                  <a:pt x="57456" y="3076"/>
                  <a:pt x="57875" y="3223"/>
                </a:cubicBezTo>
                <a:cubicBezTo>
                  <a:pt x="58335" y="3390"/>
                  <a:pt x="58837" y="3453"/>
                  <a:pt x="59340" y="3495"/>
                </a:cubicBezTo>
                <a:cubicBezTo>
                  <a:pt x="59396" y="3497"/>
                  <a:pt x="59453" y="3499"/>
                  <a:pt x="59510" y="3499"/>
                </a:cubicBezTo>
                <a:cubicBezTo>
                  <a:pt x="59892" y="3499"/>
                  <a:pt x="60272" y="3439"/>
                  <a:pt x="60637" y="3348"/>
                </a:cubicBezTo>
                <a:cubicBezTo>
                  <a:pt x="61013" y="3285"/>
                  <a:pt x="61369" y="3118"/>
                  <a:pt x="61725" y="2972"/>
                </a:cubicBezTo>
                <a:cubicBezTo>
                  <a:pt x="61871" y="2888"/>
                  <a:pt x="61997" y="2825"/>
                  <a:pt x="62164" y="2762"/>
                </a:cubicBezTo>
                <a:cubicBezTo>
                  <a:pt x="62269" y="2700"/>
                  <a:pt x="62353" y="2658"/>
                  <a:pt x="62457" y="2595"/>
                </a:cubicBezTo>
                <a:cubicBezTo>
                  <a:pt x="62583" y="2511"/>
                  <a:pt x="62729" y="2469"/>
                  <a:pt x="62876" y="2386"/>
                </a:cubicBezTo>
                <a:cubicBezTo>
                  <a:pt x="63566" y="2093"/>
                  <a:pt x="64298" y="1946"/>
                  <a:pt x="65073" y="1842"/>
                </a:cubicBezTo>
                <a:cubicBezTo>
                  <a:pt x="65449" y="1779"/>
                  <a:pt x="65868" y="1758"/>
                  <a:pt x="66286" y="1716"/>
                </a:cubicBezTo>
                <a:cubicBezTo>
                  <a:pt x="66642" y="1674"/>
                  <a:pt x="66998" y="1653"/>
                  <a:pt x="67332" y="1632"/>
                </a:cubicBezTo>
                <a:cubicBezTo>
                  <a:pt x="67918" y="1581"/>
                  <a:pt x="68517" y="1543"/>
                  <a:pt x="69108" y="1543"/>
                </a:cubicBezTo>
                <a:cubicBezTo>
                  <a:pt x="69235" y="1543"/>
                  <a:pt x="69362" y="1545"/>
                  <a:pt x="69488" y="1549"/>
                </a:cubicBezTo>
                <a:cubicBezTo>
                  <a:pt x="69780" y="1549"/>
                  <a:pt x="69990" y="1319"/>
                  <a:pt x="69990" y="1047"/>
                </a:cubicBezTo>
                <a:cubicBezTo>
                  <a:pt x="69990" y="795"/>
                  <a:pt x="69739" y="565"/>
                  <a:pt x="69488" y="565"/>
                </a:cubicBezTo>
                <a:cubicBezTo>
                  <a:pt x="68944" y="565"/>
                  <a:pt x="68379" y="607"/>
                  <a:pt x="67856" y="628"/>
                </a:cubicBezTo>
                <a:cubicBezTo>
                  <a:pt x="67437" y="837"/>
                  <a:pt x="67186" y="879"/>
                  <a:pt x="66914" y="879"/>
                </a:cubicBezTo>
                <a:cubicBezTo>
                  <a:pt x="66663" y="900"/>
                  <a:pt x="66433" y="900"/>
                  <a:pt x="66161" y="921"/>
                </a:cubicBezTo>
                <a:cubicBezTo>
                  <a:pt x="65826" y="942"/>
                  <a:pt x="65491" y="1005"/>
                  <a:pt x="65115" y="1026"/>
                </a:cubicBezTo>
                <a:cubicBezTo>
                  <a:pt x="64550" y="1088"/>
                  <a:pt x="63964" y="1193"/>
                  <a:pt x="63420" y="1319"/>
                </a:cubicBezTo>
                <a:cubicBezTo>
                  <a:pt x="62813" y="1465"/>
                  <a:pt x="62248" y="1674"/>
                  <a:pt x="61683" y="1967"/>
                </a:cubicBezTo>
                <a:cubicBezTo>
                  <a:pt x="61578" y="2030"/>
                  <a:pt x="61474" y="2093"/>
                  <a:pt x="61348" y="2135"/>
                </a:cubicBezTo>
                <a:cubicBezTo>
                  <a:pt x="61223" y="2176"/>
                  <a:pt x="61118" y="2239"/>
                  <a:pt x="60993" y="2281"/>
                </a:cubicBezTo>
                <a:cubicBezTo>
                  <a:pt x="60804" y="2365"/>
                  <a:pt x="60637" y="2407"/>
                  <a:pt x="60469" y="2469"/>
                </a:cubicBezTo>
                <a:cubicBezTo>
                  <a:pt x="60260" y="2511"/>
                  <a:pt x="60030" y="2574"/>
                  <a:pt x="59842" y="2595"/>
                </a:cubicBezTo>
                <a:cubicBezTo>
                  <a:pt x="59653" y="2616"/>
                  <a:pt x="59465" y="2616"/>
                  <a:pt x="59277" y="2616"/>
                </a:cubicBezTo>
                <a:cubicBezTo>
                  <a:pt x="59109" y="2616"/>
                  <a:pt x="58942" y="2595"/>
                  <a:pt x="58754" y="2595"/>
                </a:cubicBezTo>
                <a:cubicBezTo>
                  <a:pt x="58524" y="2574"/>
                  <a:pt x="58293" y="2511"/>
                  <a:pt x="58063" y="2448"/>
                </a:cubicBezTo>
                <a:cubicBezTo>
                  <a:pt x="57812" y="2365"/>
                  <a:pt x="57582" y="2281"/>
                  <a:pt x="57352" y="2176"/>
                </a:cubicBezTo>
                <a:cubicBezTo>
                  <a:pt x="56954" y="1988"/>
                  <a:pt x="56557" y="1779"/>
                  <a:pt x="56180" y="1570"/>
                </a:cubicBezTo>
                <a:cubicBezTo>
                  <a:pt x="55992" y="1465"/>
                  <a:pt x="55824" y="1360"/>
                  <a:pt x="55657" y="1235"/>
                </a:cubicBezTo>
                <a:lnTo>
                  <a:pt x="55029" y="837"/>
                </a:lnTo>
                <a:cubicBezTo>
                  <a:pt x="54862" y="733"/>
                  <a:pt x="54674" y="649"/>
                  <a:pt x="54506" y="586"/>
                </a:cubicBezTo>
                <a:cubicBezTo>
                  <a:pt x="54402" y="523"/>
                  <a:pt x="54255" y="503"/>
                  <a:pt x="54130" y="482"/>
                </a:cubicBezTo>
                <a:cubicBezTo>
                  <a:pt x="54004" y="440"/>
                  <a:pt x="53899" y="440"/>
                  <a:pt x="53774" y="419"/>
                </a:cubicBezTo>
                <a:cubicBezTo>
                  <a:pt x="53690" y="419"/>
                  <a:pt x="53607" y="419"/>
                  <a:pt x="53565" y="440"/>
                </a:cubicBezTo>
                <a:lnTo>
                  <a:pt x="53251" y="523"/>
                </a:lnTo>
                <a:cubicBezTo>
                  <a:pt x="53083" y="586"/>
                  <a:pt x="52937" y="649"/>
                  <a:pt x="52770" y="733"/>
                </a:cubicBezTo>
                <a:cubicBezTo>
                  <a:pt x="52456" y="900"/>
                  <a:pt x="52163" y="1047"/>
                  <a:pt x="51849" y="1214"/>
                </a:cubicBezTo>
                <a:cubicBezTo>
                  <a:pt x="51472" y="1423"/>
                  <a:pt x="51096" y="1612"/>
                  <a:pt x="50677" y="1779"/>
                </a:cubicBezTo>
                <a:cubicBezTo>
                  <a:pt x="50447" y="1884"/>
                  <a:pt x="50175" y="1967"/>
                  <a:pt x="49945" y="2051"/>
                </a:cubicBezTo>
                <a:cubicBezTo>
                  <a:pt x="49610" y="2156"/>
                  <a:pt x="49296" y="2197"/>
                  <a:pt x="48961" y="2260"/>
                </a:cubicBezTo>
                <a:cubicBezTo>
                  <a:pt x="48648" y="2302"/>
                  <a:pt x="48292" y="2302"/>
                  <a:pt x="47978" y="2344"/>
                </a:cubicBezTo>
                <a:cubicBezTo>
                  <a:pt x="47622" y="2344"/>
                  <a:pt x="47246" y="2302"/>
                  <a:pt x="46890" y="2260"/>
                </a:cubicBezTo>
                <a:cubicBezTo>
                  <a:pt x="46409" y="2176"/>
                  <a:pt x="45969" y="2093"/>
                  <a:pt x="45509" y="1988"/>
                </a:cubicBezTo>
                <a:cubicBezTo>
                  <a:pt x="45091" y="1884"/>
                  <a:pt x="44672" y="1758"/>
                  <a:pt x="44275" y="1612"/>
                </a:cubicBezTo>
                <a:cubicBezTo>
                  <a:pt x="43877" y="1423"/>
                  <a:pt x="43480" y="1235"/>
                  <a:pt x="43103" y="1026"/>
                </a:cubicBezTo>
                <a:cubicBezTo>
                  <a:pt x="42643" y="795"/>
                  <a:pt x="42203" y="565"/>
                  <a:pt x="41743" y="398"/>
                </a:cubicBezTo>
                <a:cubicBezTo>
                  <a:pt x="41555" y="314"/>
                  <a:pt x="41366" y="293"/>
                  <a:pt x="41157" y="251"/>
                </a:cubicBezTo>
                <a:cubicBezTo>
                  <a:pt x="40948" y="189"/>
                  <a:pt x="40718" y="189"/>
                  <a:pt x="40487" y="189"/>
                </a:cubicBezTo>
                <a:cubicBezTo>
                  <a:pt x="40236" y="189"/>
                  <a:pt x="40027" y="251"/>
                  <a:pt x="39797" y="293"/>
                </a:cubicBezTo>
                <a:cubicBezTo>
                  <a:pt x="39567" y="356"/>
                  <a:pt x="39358" y="461"/>
                  <a:pt x="39148" y="565"/>
                </a:cubicBezTo>
                <a:cubicBezTo>
                  <a:pt x="38646" y="816"/>
                  <a:pt x="38207" y="1151"/>
                  <a:pt x="37767" y="1507"/>
                </a:cubicBezTo>
                <a:lnTo>
                  <a:pt x="36972" y="2135"/>
                </a:lnTo>
                <a:cubicBezTo>
                  <a:pt x="36763" y="2281"/>
                  <a:pt x="36533" y="2469"/>
                  <a:pt x="36303" y="2616"/>
                </a:cubicBezTo>
                <a:cubicBezTo>
                  <a:pt x="36052" y="2783"/>
                  <a:pt x="35801" y="2909"/>
                  <a:pt x="35529" y="3034"/>
                </a:cubicBezTo>
                <a:cubicBezTo>
                  <a:pt x="35403" y="3097"/>
                  <a:pt x="35298" y="3139"/>
                  <a:pt x="35173" y="3181"/>
                </a:cubicBezTo>
                <a:cubicBezTo>
                  <a:pt x="35005" y="3223"/>
                  <a:pt x="34838" y="3244"/>
                  <a:pt x="34671" y="3285"/>
                </a:cubicBezTo>
                <a:lnTo>
                  <a:pt x="34315" y="3285"/>
                </a:lnTo>
                <a:cubicBezTo>
                  <a:pt x="34168" y="3244"/>
                  <a:pt x="34043" y="3202"/>
                  <a:pt x="33917" y="3139"/>
                </a:cubicBezTo>
                <a:cubicBezTo>
                  <a:pt x="33436" y="2909"/>
                  <a:pt x="32997" y="2616"/>
                  <a:pt x="32578" y="2302"/>
                </a:cubicBezTo>
                <a:cubicBezTo>
                  <a:pt x="32369" y="2156"/>
                  <a:pt x="32181" y="1988"/>
                  <a:pt x="32013" y="1821"/>
                </a:cubicBezTo>
                <a:cubicBezTo>
                  <a:pt x="31867" y="1674"/>
                  <a:pt x="31741" y="1570"/>
                  <a:pt x="31616" y="1444"/>
                </a:cubicBezTo>
                <a:cubicBezTo>
                  <a:pt x="31281" y="1130"/>
                  <a:pt x="30967" y="775"/>
                  <a:pt x="30591" y="482"/>
                </a:cubicBezTo>
                <a:cubicBezTo>
                  <a:pt x="30444" y="377"/>
                  <a:pt x="30277" y="272"/>
                  <a:pt x="30088" y="168"/>
                </a:cubicBezTo>
                <a:cubicBezTo>
                  <a:pt x="29984" y="105"/>
                  <a:pt x="29879" y="84"/>
                  <a:pt x="29775" y="63"/>
                </a:cubicBezTo>
                <a:cubicBezTo>
                  <a:pt x="29754" y="63"/>
                  <a:pt x="29712" y="42"/>
                  <a:pt x="29670" y="42"/>
                </a:cubicBezTo>
                <a:cubicBezTo>
                  <a:pt x="29607" y="42"/>
                  <a:pt x="29523" y="0"/>
                  <a:pt x="294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43"/>
          <p:cNvSpPr txBox="1">
            <a:spLocks noGrp="1"/>
          </p:cNvSpPr>
          <p:nvPr>
            <p:ph type="title" idx="4294967295"/>
          </p:nvPr>
        </p:nvSpPr>
        <p:spPr>
          <a:xfrm>
            <a:off x="2083750" y="300100"/>
            <a:ext cx="6633000" cy="7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dirty="0">
                <a:latin typeface="Arial"/>
                <a:ea typeface="Arial"/>
                <a:cs typeface="Arial"/>
                <a:sym typeface="Arial"/>
              </a:rPr>
              <a:t>2.1 Những yêu cầu khi cài đặt Unity</a:t>
            </a:r>
            <a:endParaRPr dirty="0">
              <a:latin typeface="Arial"/>
              <a:ea typeface="Arial"/>
              <a:cs typeface="Arial"/>
              <a:sym typeface="Arial"/>
            </a:endParaRPr>
          </a:p>
        </p:txBody>
      </p:sp>
      <p:sp>
        <p:nvSpPr>
          <p:cNvPr id="901" name="Google Shape;901;p43"/>
          <p:cNvSpPr txBox="1">
            <a:spLocks noGrp="1"/>
          </p:cNvSpPr>
          <p:nvPr>
            <p:ph type="title" idx="4294967295"/>
          </p:nvPr>
        </p:nvSpPr>
        <p:spPr>
          <a:xfrm>
            <a:off x="688225" y="1519375"/>
            <a:ext cx="4815600" cy="2832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SzPts val="990"/>
              <a:buNone/>
            </a:pPr>
            <a:r>
              <a:rPr lang="en" sz="1500" b="0" dirty="0">
                <a:latin typeface="Times New Roman"/>
                <a:ea typeface="Times New Roman"/>
                <a:cs typeface="Times New Roman"/>
                <a:sym typeface="Times New Roman"/>
              </a:rPr>
              <a:t>Yêu cầu cấu hình</a:t>
            </a:r>
            <a:endParaRPr sz="1500" b="0" dirty="0">
              <a:latin typeface="Times New Roman"/>
              <a:ea typeface="Times New Roman"/>
              <a:cs typeface="Times New Roman"/>
              <a:sym typeface="Times New Roman"/>
            </a:endParaRPr>
          </a:p>
          <a:p>
            <a:pPr marL="0" lvl="0" indent="0" algn="l" rtl="0">
              <a:lnSpc>
                <a:spcPct val="120000"/>
              </a:lnSpc>
              <a:spcBef>
                <a:spcPts val="0"/>
              </a:spcBef>
              <a:spcAft>
                <a:spcPts val="0"/>
              </a:spcAft>
              <a:buSzPts val="990"/>
              <a:buNone/>
            </a:pPr>
            <a:r>
              <a:rPr lang="en" sz="1500" b="0" dirty="0">
                <a:latin typeface="Times New Roman"/>
                <a:ea typeface="Times New Roman"/>
                <a:cs typeface="Times New Roman"/>
                <a:sym typeface="Times New Roman"/>
              </a:rPr>
              <a:t>Hệ điều hành: Microsoft Window 7, 8/8.1, 10 (hỗ trợ 64 bit)</a:t>
            </a:r>
            <a:endParaRPr sz="1500" b="0" dirty="0">
              <a:latin typeface="Times New Roman"/>
              <a:ea typeface="Times New Roman"/>
              <a:cs typeface="Times New Roman"/>
              <a:sym typeface="Times New Roman"/>
            </a:endParaRPr>
          </a:p>
          <a:p>
            <a:pPr marL="0" lvl="0" indent="0" algn="l" rtl="0">
              <a:lnSpc>
                <a:spcPct val="120000"/>
              </a:lnSpc>
              <a:spcBef>
                <a:spcPts val="0"/>
              </a:spcBef>
              <a:spcAft>
                <a:spcPts val="0"/>
              </a:spcAft>
              <a:buSzPts val="990"/>
              <a:buNone/>
            </a:pPr>
            <a:r>
              <a:rPr lang="en" sz="1500" b="0" dirty="0">
                <a:latin typeface="Times New Roman"/>
                <a:ea typeface="Times New Roman"/>
                <a:cs typeface="Times New Roman"/>
                <a:sym typeface="Times New Roman"/>
              </a:rPr>
              <a:t>Bộ xử lý: Intel Core i3 trở lên, hỗ trợ tập lệnh SSE2 hoặc cao hơn</a:t>
            </a:r>
            <a:endParaRPr sz="1500" b="0" dirty="0">
              <a:latin typeface="Times New Roman"/>
              <a:ea typeface="Times New Roman"/>
              <a:cs typeface="Times New Roman"/>
              <a:sym typeface="Times New Roman"/>
            </a:endParaRPr>
          </a:p>
          <a:p>
            <a:pPr marL="0" lvl="0" indent="0" algn="l" rtl="0">
              <a:lnSpc>
                <a:spcPct val="120000"/>
              </a:lnSpc>
              <a:spcBef>
                <a:spcPts val="0"/>
              </a:spcBef>
              <a:spcAft>
                <a:spcPts val="0"/>
              </a:spcAft>
              <a:buSzPts val="990"/>
              <a:buNone/>
            </a:pPr>
            <a:r>
              <a:rPr lang="en" sz="1500" b="0" dirty="0">
                <a:latin typeface="Times New Roman"/>
                <a:ea typeface="Times New Roman"/>
                <a:cs typeface="Times New Roman"/>
                <a:sym typeface="Times New Roman"/>
              </a:rPr>
              <a:t>RAM: Tối thiểu 4GB.</a:t>
            </a:r>
            <a:endParaRPr sz="1500" b="0" dirty="0">
              <a:latin typeface="Times New Roman"/>
              <a:ea typeface="Times New Roman"/>
              <a:cs typeface="Times New Roman"/>
              <a:sym typeface="Times New Roman"/>
            </a:endParaRPr>
          </a:p>
          <a:p>
            <a:pPr marL="0" lvl="0" indent="0" algn="l" rtl="0">
              <a:lnSpc>
                <a:spcPct val="120000"/>
              </a:lnSpc>
              <a:spcBef>
                <a:spcPts val="0"/>
              </a:spcBef>
              <a:spcAft>
                <a:spcPts val="0"/>
              </a:spcAft>
              <a:buSzPts val="990"/>
              <a:buNone/>
            </a:pPr>
            <a:r>
              <a:rPr lang="en" sz="1500" b="0" dirty="0">
                <a:latin typeface="Times New Roman"/>
                <a:ea typeface="Times New Roman"/>
                <a:cs typeface="Times New Roman"/>
                <a:sym typeface="Times New Roman"/>
              </a:rPr>
              <a:t>Dung lượng ổ cứng: cần &gt;4gb dung lượng trống</a:t>
            </a:r>
            <a:endParaRPr sz="1500" b="0" dirty="0">
              <a:latin typeface="Times New Roman"/>
              <a:ea typeface="Times New Roman"/>
              <a:cs typeface="Times New Roman"/>
              <a:sym typeface="Times New Roman"/>
            </a:endParaRPr>
          </a:p>
          <a:p>
            <a:pPr marL="0" lvl="0" indent="0" algn="l" rtl="0">
              <a:lnSpc>
                <a:spcPct val="120000"/>
              </a:lnSpc>
              <a:spcBef>
                <a:spcPts val="0"/>
              </a:spcBef>
              <a:spcAft>
                <a:spcPts val="0"/>
              </a:spcAft>
              <a:buSzPts val="990"/>
              <a:buNone/>
            </a:pPr>
            <a:r>
              <a:rPr lang="en" sz="1500" b="0" dirty="0">
                <a:latin typeface="Times New Roman"/>
                <a:ea typeface="Times New Roman"/>
                <a:cs typeface="Times New Roman"/>
                <a:sym typeface="Times New Roman"/>
              </a:rPr>
              <a:t>GPU: Card đồ họa với khả năng DX10 (shader model 4.0)</a:t>
            </a:r>
            <a:endParaRPr sz="1500" b="0" dirty="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00"/>
                                        </p:tgtEl>
                                        <p:attrNameLst>
                                          <p:attrName>style.visibility</p:attrName>
                                        </p:attrNameLst>
                                      </p:cBhvr>
                                      <p:to>
                                        <p:strVal val="visible"/>
                                      </p:to>
                                    </p:set>
                                    <p:animEffect transition="in" filter="fade">
                                      <p:cBhvr>
                                        <p:cTn id="7" dur="1000"/>
                                        <p:tgtEl>
                                          <p:spTgt spid="900"/>
                                        </p:tgtEl>
                                      </p:cBhvr>
                                    </p:animEffect>
                                    <p:anim calcmode="lin" valueType="num">
                                      <p:cBhvr>
                                        <p:cTn id="8" dur="1000" fill="hold"/>
                                        <p:tgtEl>
                                          <p:spTgt spid="900"/>
                                        </p:tgtEl>
                                        <p:attrNameLst>
                                          <p:attrName>ppt_x</p:attrName>
                                        </p:attrNameLst>
                                      </p:cBhvr>
                                      <p:tavLst>
                                        <p:tav tm="0">
                                          <p:val>
                                            <p:strVal val="#ppt_x"/>
                                          </p:val>
                                        </p:tav>
                                        <p:tav tm="100000">
                                          <p:val>
                                            <p:strVal val="#ppt_x"/>
                                          </p:val>
                                        </p:tav>
                                      </p:tavLst>
                                    </p:anim>
                                    <p:anim calcmode="lin" valueType="num">
                                      <p:cBhvr>
                                        <p:cTn id="9" dur="1000" fill="hold"/>
                                        <p:tgtEl>
                                          <p:spTgt spid="90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01"/>
                                        </p:tgtEl>
                                        <p:attrNameLst>
                                          <p:attrName>style.visibility</p:attrName>
                                        </p:attrNameLst>
                                      </p:cBhvr>
                                      <p:to>
                                        <p:strVal val="visible"/>
                                      </p:to>
                                    </p:set>
                                    <p:animEffect transition="in" filter="fade">
                                      <p:cBhvr>
                                        <p:cTn id="14" dur="1000"/>
                                        <p:tgtEl>
                                          <p:spTgt spid="901"/>
                                        </p:tgtEl>
                                      </p:cBhvr>
                                    </p:animEffect>
                                    <p:anim calcmode="lin" valueType="num">
                                      <p:cBhvr>
                                        <p:cTn id="15" dur="1000" fill="hold"/>
                                        <p:tgtEl>
                                          <p:spTgt spid="901"/>
                                        </p:tgtEl>
                                        <p:attrNameLst>
                                          <p:attrName>ppt_x</p:attrName>
                                        </p:attrNameLst>
                                      </p:cBhvr>
                                      <p:tavLst>
                                        <p:tav tm="0">
                                          <p:val>
                                            <p:strVal val="#ppt_x"/>
                                          </p:val>
                                        </p:tav>
                                        <p:tav tm="100000">
                                          <p:val>
                                            <p:strVal val="#ppt_x"/>
                                          </p:val>
                                        </p:tav>
                                      </p:tavLst>
                                    </p:anim>
                                    <p:anim calcmode="lin" valueType="num">
                                      <p:cBhvr>
                                        <p:cTn id="16" dur="1000" fill="hold"/>
                                        <p:tgtEl>
                                          <p:spTgt spid="9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0" grpId="0"/>
      <p:bldP spid="90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44"/>
          <p:cNvSpPr txBox="1">
            <a:spLocks noGrp="1"/>
          </p:cNvSpPr>
          <p:nvPr>
            <p:ph type="title" idx="4294967295"/>
          </p:nvPr>
        </p:nvSpPr>
        <p:spPr>
          <a:xfrm>
            <a:off x="392225" y="300100"/>
            <a:ext cx="8324700" cy="7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dirty="0">
                <a:latin typeface="Arial"/>
                <a:ea typeface="Arial"/>
                <a:cs typeface="Arial"/>
                <a:sym typeface="Arial"/>
              </a:rPr>
              <a:t>2.2 Cài đặt Unity</a:t>
            </a:r>
            <a:endParaRPr dirty="0">
              <a:latin typeface="Arial"/>
              <a:ea typeface="Arial"/>
              <a:cs typeface="Arial"/>
              <a:sym typeface="Arial"/>
            </a:endParaRPr>
          </a:p>
        </p:txBody>
      </p:sp>
      <p:pic>
        <p:nvPicPr>
          <p:cNvPr id="907" name="Google Shape;907;p44"/>
          <p:cNvPicPr preferRelativeResize="0"/>
          <p:nvPr/>
        </p:nvPicPr>
        <p:blipFill>
          <a:blip r:embed="rId3">
            <a:alphaModFix/>
          </a:blip>
          <a:stretch>
            <a:fillRect/>
          </a:stretch>
        </p:blipFill>
        <p:spPr>
          <a:xfrm>
            <a:off x="495600" y="1078000"/>
            <a:ext cx="2033524" cy="1030275"/>
          </a:xfrm>
          <a:prstGeom prst="rect">
            <a:avLst/>
          </a:prstGeom>
          <a:noFill/>
          <a:ln>
            <a:noFill/>
          </a:ln>
        </p:spPr>
      </p:pic>
      <p:sp>
        <p:nvSpPr>
          <p:cNvPr id="908" name="Google Shape;908;p44"/>
          <p:cNvSpPr/>
          <p:nvPr/>
        </p:nvSpPr>
        <p:spPr>
          <a:xfrm>
            <a:off x="2638325" y="1447938"/>
            <a:ext cx="556800" cy="290400"/>
          </a:xfrm>
          <a:prstGeom prst="rightArrow">
            <a:avLst>
              <a:gd name="adj1" fmla="val 50000"/>
              <a:gd name="adj2" fmla="val 50000"/>
            </a:avLst>
          </a:prstGeom>
          <a:solidFill>
            <a:srgbClr val="F2F2F2">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9" name="Google Shape;909;p44"/>
          <p:cNvPicPr preferRelativeResize="0"/>
          <p:nvPr/>
        </p:nvPicPr>
        <p:blipFill>
          <a:blip r:embed="rId4">
            <a:alphaModFix/>
          </a:blip>
          <a:stretch>
            <a:fillRect/>
          </a:stretch>
        </p:blipFill>
        <p:spPr>
          <a:xfrm>
            <a:off x="3494838" y="1078013"/>
            <a:ext cx="1944281" cy="1030275"/>
          </a:xfrm>
          <a:prstGeom prst="rect">
            <a:avLst/>
          </a:prstGeom>
          <a:noFill/>
          <a:ln>
            <a:noFill/>
          </a:ln>
        </p:spPr>
      </p:pic>
      <p:pic>
        <p:nvPicPr>
          <p:cNvPr id="910" name="Google Shape;910;p44"/>
          <p:cNvPicPr preferRelativeResize="0"/>
          <p:nvPr/>
        </p:nvPicPr>
        <p:blipFill>
          <a:blip r:embed="rId5">
            <a:alphaModFix/>
          </a:blip>
          <a:stretch>
            <a:fillRect/>
          </a:stretch>
        </p:blipFill>
        <p:spPr>
          <a:xfrm>
            <a:off x="6404825" y="1078012"/>
            <a:ext cx="2033524" cy="1030275"/>
          </a:xfrm>
          <a:prstGeom prst="rect">
            <a:avLst/>
          </a:prstGeom>
          <a:noFill/>
          <a:ln>
            <a:noFill/>
          </a:ln>
        </p:spPr>
      </p:pic>
      <p:sp>
        <p:nvSpPr>
          <p:cNvPr id="911" name="Google Shape;911;p44"/>
          <p:cNvSpPr/>
          <p:nvPr/>
        </p:nvSpPr>
        <p:spPr>
          <a:xfrm>
            <a:off x="5548313" y="1447938"/>
            <a:ext cx="556800" cy="290400"/>
          </a:xfrm>
          <a:prstGeom prst="rightArrow">
            <a:avLst>
              <a:gd name="adj1" fmla="val 50000"/>
              <a:gd name="adj2" fmla="val 50000"/>
            </a:avLst>
          </a:prstGeom>
          <a:solidFill>
            <a:srgbClr val="F2F2F2">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a:off x="7239450" y="2433225"/>
            <a:ext cx="397500" cy="505800"/>
          </a:xfrm>
          <a:prstGeom prst="downArrow">
            <a:avLst>
              <a:gd name="adj1" fmla="val 50000"/>
              <a:gd name="adj2" fmla="val 50000"/>
            </a:avLst>
          </a:prstGeom>
          <a:solidFill>
            <a:srgbClr val="F2F2F2">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3" name="Google Shape;913;p44"/>
          <p:cNvPicPr preferRelativeResize="0"/>
          <p:nvPr/>
        </p:nvPicPr>
        <p:blipFill>
          <a:blip r:embed="rId6">
            <a:alphaModFix/>
          </a:blip>
          <a:stretch>
            <a:fillRect/>
          </a:stretch>
        </p:blipFill>
        <p:spPr>
          <a:xfrm>
            <a:off x="6615988" y="3263975"/>
            <a:ext cx="1822374" cy="1030275"/>
          </a:xfrm>
          <a:prstGeom prst="rect">
            <a:avLst/>
          </a:prstGeom>
          <a:noFill/>
          <a:ln>
            <a:noFill/>
          </a:ln>
        </p:spPr>
      </p:pic>
      <p:sp>
        <p:nvSpPr>
          <p:cNvPr id="914" name="Google Shape;914;p44"/>
          <p:cNvSpPr/>
          <p:nvPr/>
        </p:nvSpPr>
        <p:spPr>
          <a:xfrm>
            <a:off x="5577150" y="3541425"/>
            <a:ext cx="556800" cy="290400"/>
          </a:xfrm>
          <a:prstGeom prst="leftArrow">
            <a:avLst>
              <a:gd name="adj1" fmla="val 50000"/>
              <a:gd name="adj2" fmla="val 50000"/>
            </a:avLst>
          </a:prstGeom>
          <a:solidFill>
            <a:srgbClr val="F2F2F2">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a:off x="2638325" y="3541425"/>
            <a:ext cx="556800" cy="290400"/>
          </a:xfrm>
          <a:prstGeom prst="leftArrow">
            <a:avLst>
              <a:gd name="adj1" fmla="val 50000"/>
              <a:gd name="adj2" fmla="val 50000"/>
            </a:avLst>
          </a:prstGeom>
          <a:solidFill>
            <a:srgbClr val="F2F2F2">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6" name="Google Shape;916;p44"/>
          <p:cNvPicPr preferRelativeResize="0"/>
          <p:nvPr/>
        </p:nvPicPr>
        <p:blipFill>
          <a:blip r:embed="rId7">
            <a:alphaModFix/>
          </a:blip>
          <a:stretch>
            <a:fillRect/>
          </a:stretch>
        </p:blipFill>
        <p:spPr>
          <a:xfrm>
            <a:off x="3562113" y="3263976"/>
            <a:ext cx="1648046" cy="1289425"/>
          </a:xfrm>
          <a:prstGeom prst="rect">
            <a:avLst/>
          </a:prstGeom>
          <a:noFill/>
          <a:ln>
            <a:noFill/>
          </a:ln>
        </p:spPr>
      </p:pic>
      <p:pic>
        <p:nvPicPr>
          <p:cNvPr id="917" name="Google Shape;917;p44"/>
          <p:cNvPicPr preferRelativeResize="0"/>
          <p:nvPr/>
        </p:nvPicPr>
        <p:blipFill>
          <a:blip r:embed="rId8">
            <a:alphaModFix/>
          </a:blip>
          <a:stretch>
            <a:fillRect/>
          </a:stretch>
        </p:blipFill>
        <p:spPr>
          <a:xfrm>
            <a:off x="495600" y="3296800"/>
            <a:ext cx="2033524" cy="125659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06"/>
                                        </p:tgtEl>
                                        <p:attrNameLst>
                                          <p:attrName>style.visibility</p:attrName>
                                        </p:attrNameLst>
                                      </p:cBhvr>
                                      <p:to>
                                        <p:strVal val="visible"/>
                                      </p:to>
                                    </p:set>
                                    <p:anim calcmode="lin" valueType="num">
                                      <p:cBhvr additive="base">
                                        <p:cTn id="7" dur="500" fill="hold"/>
                                        <p:tgtEl>
                                          <p:spTgt spid="906"/>
                                        </p:tgtEl>
                                        <p:attrNameLst>
                                          <p:attrName>ppt_x</p:attrName>
                                        </p:attrNameLst>
                                      </p:cBhvr>
                                      <p:tavLst>
                                        <p:tav tm="0">
                                          <p:val>
                                            <p:strVal val="#ppt_x"/>
                                          </p:val>
                                        </p:tav>
                                        <p:tav tm="100000">
                                          <p:val>
                                            <p:strVal val="#ppt_x"/>
                                          </p:val>
                                        </p:tav>
                                      </p:tavLst>
                                    </p:anim>
                                    <p:anim calcmode="lin" valueType="num">
                                      <p:cBhvr additive="base">
                                        <p:cTn id="8" dur="500" fill="hold"/>
                                        <p:tgtEl>
                                          <p:spTgt spid="9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907"/>
                                        </p:tgtEl>
                                        <p:attrNameLst>
                                          <p:attrName>style.visibility</p:attrName>
                                        </p:attrNameLst>
                                      </p:cBhvr>
                                      <p:to>
                                        <p:strVal val="visible"/>
                                      </p:to>
                                    </p:set>
                                    <p:anim calcmode="lin" valueType="num">
                                      <p:cBhvr>
                                        <p:cTn id="13" dur="1000" fill="hold"/>
                                        <p:tgtEl>
                                          <p:spTgt spid="907"/>
                                        </p:tgtEl>
                                        <p:attrNameLst>
                                          <p:attrName>ppt_w</p:attrName>
                                        </p:attrNameLst>
                                      </p:cBhvr>
                                      <p:tavLst>
                                        <p:tav tm="0">
                                          <p:val>
                                            <p:fltVal val="0"/>
                                          </p:val>
                                        </p:tav>
                                        <p:tav tm="100000">
                                          <p:val>
                                            <p:strVal val="#ppt_w"/>
                                          </p:val>
                                        </p:tav>
                                      </p:tavLst>
                                    </p:anim>
                                    <p:anim calcmode="lin" valueType="num">
                                      <p:cBhvr>
                                        <p:cTn id="14" dur="1000" fill="hold"/>
                                        <p:tgtEl>
                                          <p:spTgt spid="907"/>
                                        </p:tgtEl>
                                        <p:attrNameLst>
                                          <p:attrName>ppt_h</p:attrName>
                                        </p:attrNameLst>
                                      </p:cBhvr>
                                      <p:tavLst>
                                        <p:tav tm="0">
                                          <p:val>
                                            <p:fltVal val="0"/>
                                          </p:val>
                                        </p:tav>
                                        <p:tav tm="100000">
                                          <p:val>
                                            <p:strVal val="#ppt_h"/>
                                          </p:val>
                                        </p:tav>
                                      </p:tavLst>
                                    </p:anim>
                                    <p:anim calcmode="lin" valueType="num">
                                      <p:cBhvr>
                                        <p:cTn id="15" dur="1000" fill="hold"/>
                                        <p:tgtEl>
                                          <p:spTgt spid="907"/>
                                        </p:tgtEl>
                                        <p:attrNameLst>
                                          <p:attrName>style.rotation</p:attrName>
                                        </p:attrNameLst>
                                      </p:cBhvr>
                                      <p:tavLst>
                                        <p:tav tm="0">
                                          <p:val>
                                            <p:fltVal val="90"/>
                                          </p:val>
                                        </p:tav>
                                        <p:tav tm="100000">
                                          <p:val>
                                            <p:fltVal val="0"/>
                                          </p:val>
                                        </p:tav>
                                      </p:tavLst>
                                    </p:anim>
                                    <p:animEffect transition="in" filter="fade">
                                      <p:cBhvr>
                                        <p:cTn id="16" dur="1000"/>
                                        <p:tgtEl>
                                          <p:spTgt spid="907"/>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908"/>
                                        </p:tgtEl>
                                        <p:attrNameLst>
                                          <p:attrName>style.visibility</p:attrName>
                                        </p:attrNameLst>
                                      </p:cBhvr>
                                      <p:to>
                                        <p:strVal val="visible"/>
                                      </p:to>
                                    </p:set>
                                    <p:anim calcmode="lin" valueType="num">
                                      <p:cBhvr>
                                        <p:cTn id="21" dur="1000" fill="hold"/>
                                        <p:tgtEl>
                                          <p:spTgt spid="908"/>
                                        </p:tgtEl>
                                        <p:attrNameLst>
                                          <p:attrName>ppt_w</p:attrName>
                                        </p:attrNameLst>
                                      </p:cBhvr>
                                      <p:tavLst>
                                        <p:tav tm="0">
                                          <p:val>
                                            <p:fltVal val="0"/>
                                          </p:val>
                                        </p:tav>
                                        <p:tav tm="100000">
                                          <p:val>
                                            <p:strVal val="#ppt_w"/>
                                          </p:val>
                                        </p:tav>
                                      </p:tavLst>
                                    </p:anim>
                                    <p:anim calcmode="lin" valueType="num">
                                      <p:cBhvr>
                                        <p:cTn id="22" dur="1000" fill="hold"/>
                                        <p:tgtEl>
                                          <p:spTgt spid="908"/>
                                        </p:tgtEl>
                                        <p:attrNameLst>
                                          <p:attrName>ppt_h</p:attrName>
                                        </p:attrNameLst>
                                      </p:cBhvr>
                                      <p:tavLst>
                                        <p:tav tm="0">
                                          <p:val>
                                            <p:fltVal val="0"/>
                                          </p:val>
                                        </p:tav>
                                        <p:tav tm="100000">
                                          <p:val>
                                            <p:strVal val="#ppt_h"/>
                                          </p:val>
                                        </p:tav>
                                      </p:tavLst>
                                    </p:anim>
                                    <p:anim calcmode="lin" valueType="num">
                                      <p:cBhvr>
                                        <p:cTn id="23" dur="1000" fill="hold"/>
                                        <p:tgtEl>
                                          <p:spTgt spid="908"/>
                                        </p:tgtEl>
                                        <p:attrNameLst>
                                          <p:attrName>style.rotation</p:attrName>
                                        </p:attrNameLst>
                                      </p:cBhvr>
                                      <p:tavLst>
                                        <p:tav tm="0">
                                          <p:val>
                                            <p:fltVal val="90"/>
                                          </p:val>
                                        </p:tav>
                                        <p:tav tm="100000">
                                          <p:val>
                                            <p:fltVal val="0"/>
                                          </p:val>
                                        </p:tav>
                                      </p:tavLst>
                                    </p:anim>
                                    <p:animEffect transition="in" filter="fade">
                                      <p:cBhvr>
                                        <p:cTn id="24" dur="1000"/>
                                        <p:tgtEl>
                                          <p:spTgt spid="908"/>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909"/>
                                        </p:tgtEl>
                                        <p:attrNameLst>
                                          <p:attrName>style.visibility</p:attrName>
                                        </p:attrNameLst>
                                      </p:cBhvr>
                                      <p:to>
                                        <p:strVal val="visible"/>
                                      </p:to>
                                    </p:set>
                                    <p:anim calcmode="lin" valueType="num">
                                      <p:cBhvr>
                                        <p:cTn id="29" dur="1000" fill="hold"/>
                                        <p:tgtEl>
                                          <p:spTgt spid="909"/>
                                        </p:tgtEl>
                                        <p:attrNameLst>
                                          <p:attrName>ppt_w</p:attrName>
                                        </p:attrNameLst>
                                      </p:cBhvr>
                                      <p:tavLst>
                                        <p:tav tm="0">
                                          <p:val>
                                            <p:fltVal val="0"/>
                                          </p:val>
                                        </p:tav>
                                        <p:tav tm="100000">
                                          <p:val>
                                            <p:strVal val="#ppt_w"/>
                                          </p:val>
                                        </p:tav>
                                      </p:tavLst>
                                    </p:anim>
                                    <p:anim calcmode="lin" valueType="num">
                                      <p:cBhvr>
                                        <p:cTn id="30" dur="1000" fill="hold"/>
                                        <p:tgtEl>
                                          <p:spTgt spid="909"/>
                                        </p:tgtEl>
                                        <p:attrNameLst>
                                          <p:attrName>ppt_h</p:attrName>
                                        </p:attrNameLst>
                                      </p:cBhvr>
                                      <p:tavLst>
                                        <p:tav tm="0">
                                          <p:val>
                                            <p:fltVal val="0"/>
                                          </p:val>
                                        </p:tav>
                                        <p:tav tm="100000">
                                          <p:val>
                                            <p:strVal val="#ppt_h"/>
                                          </p:val>
                                        </p:tav>
                                      </p:tavLst>
                                    </p:anim>
                                    <p:anim calcmode="lin" valueType="num">
                                      <p:cBhvr>
                                        <p:cTn id="31" dur="1000" fill="hold"/>
                                        <p:tgtEl>
                                          <p:spTgt spid="909"/>
                                        </p:tgtEl>
                                        <p:attrNameLst>
                                          <p:attrName>style.rotation</p:attrName>
                                        </p:attrNameLst>
                                      </p:cBhvr>
                                      <p:tavLst>
                                        <p:tav tm="0">
                                          <p:val>
                                            <p:fltVal val="90"/>
                                          </p:val>
                                        </p:tav>
                                        <p:tav tm="100000">
                                          <p:val>
                                            <p:fltVal val="0"/>
                                          </p:val>
                                        </p:tav>
                                      </p:tavLst>
                                    </p:anim>
                                    <p:animEffect transition="in" filter="fade">
                                      <p:cBhvr>
                                        <p:cTn id="32" dur="1000"/>
                                        <p:tgtEl>
                                          <p:spTgt spid="909"/>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911"/>
                                        </p:tgtEl>
                                        <p:attrNameLst>
                                          <p:attrName>style.visibility</p:attrName>
                                        </p:attrNameLst>
                                      </p:cBhvr>
                                      <p:to>
                                        <p:strVal val="visible"/>
                                      </p:to>
                                    </p:set>
                                    <p:anim calcmode="lin" valueType="num">
                                      <p:cBhvr>
                                        <p:cTn id="37" dur="1000" fill="hold"/>
                                        <p:tgtEl>
                                          <p:spTgt spid="911"/>
                                        </p:tgtEl>
                                        <p:attrNameLst>
                                          <p:attrName>ppt_w</p:attrName>
                                        </p:attrNameLst>
                                      </p:cBhvr>
                                      <p:tavLst>
                                        <p:tav tm="0">
                                          <p:val>
                                            <p:fltVal val="0"/>
                                          </p:val>
                                        </p:tav>
                                        <p:tav tm="100000">
                                          <p:val>
                                            <p:strVal val="#ppt_w"/>
                                          </p:val>
                                        </p:tav>
                                      </p:tavLst>
                                    </p:anim>
                                    <p:anim calcmode="lin" valueType="num">
                                      <p:cBhvr>
                                        <p:cTn id="38" dur="1000" fill="hold"/>
                                        <p:tgtEl>
                                          <p:spTgt spid="911"/>
                                        </p:tgtEl>
                                        <p:attrNameLst>
                                          <p:attrName>ppt_h</p:attrName>
                                        </p:attrNameLst>
                                      </p:cBhvr>
                                      <p:tavLst>
                                        <p:tav tm="0">
                                          <p:val>
                                            <p:fltVal val="0"/>
                                          </p:val>
                                        </p:tav>
                                        <p:tav tm="100000">
                                          <p:val>
                                            <p:strVal val="#ppt_h"/>
                                          </p:val>
                                        </p:tav>
                                      </p:tavLst>
                                    </p:anim>
                                    <p:anim calcmode="lin" valueType="num">
                                      <p:cBhvr>
                                        <p:cTn id="39" dur="1000" fill="hold"/>
                                        <p:tgtEl>
                                          <p:spTgt spid="911"/>
                                        </p:tgtEl>
                                        <p:attrNameLst>
                                          <p:attrName>style.rotation</p:attrName>
                                        </p:attrNameLst>
                                      </p:cBhvr>
                                      <p:tavLst>
                                        <p:tav tm="0">
                                          <p:val>
                                            <p:fltVal val="90"/>
                                          </p:val>
                                        </p:tav>
                                        <p:tav tm="100000">
                                          <p:val>
                                            <p:fltVal val="0"/>
                                          </p:val>
                                        </p:tav>
                                      </p:tavLst>
                                    </p:anim>
                                    <p:animEffect transition="in" filter="fade">
                                      <p:cBhvr>
                                        <p:cTn id="40" dur="1000"/>
                                        <p:tgtEl>
                                          <p:spTgt spid="911"/>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nodeType="clickEffect">
                                  <p:stCondLst>
                                    <p:cond delay="0"/>
                                  </p:stCondLst>
                                  <p:childTnLst>
                                    <p:set>
                                      <p:cBhvr>
                                        <p:cTn id="44" dur="1" fill="hold">
                                          <p:stCondLst>
                                            <p:cond delay="0"/>
                                          </p:stCondLst>
                                        </p:cTn>
                                        <p:tgtEl>
                                          <p:spTgt spid="910"/>
                                        </p:tgtEl>
                                        <p:attrNameLst>
                                          <p:attrName>style.visibility</p:attrName>
                                        </p:attrNameLst>
                                      </p:cBhvr>
                                      <p:to>
                                        <p:strVal val="visible"/>
                                      </p:to>
                                    </p:set>
                                    <p:anim calcmode="lin" valueType="num">
                                      <p:cBhvr>
                                        <p:cTn id="45" dur="1000" fill="hold"/>
                                        <p:tgtEl>
                                          <p:spTgt spid="910"/>
                                        </p:tgtEl>
                                        <p:attrNameLst>
                                          <p:attrName>ppt_w</p:attrName>
                                        </p:attrNameLst>
                                      </p:cBhvr>
                                      <p:tavLst>
                                        <p:tav tm="0">
                                          <p:val>
                                            <p:fltVal val="0"/>
                                          </p:val>
                                        </p:tav>
                                        <p:tav tm="100000">
                                          <p:val>
                                            <p:strVal val="#ppt_w"/>
                                          </p:val>
                                        </p:tav>
                                      </p:tavLst>
                                    </p:anim>
                                    <p:anim calcmode="lin" valueType="num">
                                      <p:cBhvr>
                                        <p:cTn id="46" dur="1000" fill="hold"/>
                                        <p:tgtEl>
                                          <p:spTgt spid="910"/>
                                        </p:tgtEl>
                                        <p:attrNameLst>
                                          <p:attrName>ppt_h</p:attrName>
                                        </p:attrNameLst>
                                      </p:cBhvr>
                                      <p:tavLst>
                                        <p:tav tm="0">
                                          <p:val>
                                            <p:fltVal val="0"/>
                                          </p:val>
                                        </p:tav>
                                        <p:tav tm="100000">
                                          <p:val>
                                            <p:strVal val="#ppt_h"/>
                                          </p:val>
                                        </p:tav>
                                      </p:tavLst>
                                    </p:anim>
                                    <p:anim calcmode="lin" valueType="num">
                                      <p:cBhvr>
                                        <p:cTn id="47" dur="1000" fill="hold"/>
                                        <p:tgtEl>
                                          <p:spTgt spid="910"/>
                                        </p:tgtEl>
                                        <p:attrNameLst>
                                          <p:attrName>style.rotation</p:attrName>
                                        </p:attrNameLst>
                                      </p:cBhvr>
                                      <p:tavLst>
                                        <p:tav tm="0">
                                          <p:val>
                                            <p:fltVal val="90"/>
                                          </p:val>
                                        </p:tav>
                                        <p:tav tm="100000">
                                          <p:val>
                                            <p:fltVal val="0"/>
                                          </p:val>
                                        </p:tav>
                                      </p:tavLst>
                                    </p:anim>
                                    <p:animEffect transition="in" filter="fade">
                                      <p:cBhvr>
                                        <p:cTn id="48" dur="1000"/>
                                        <p:tgtEl>
                                          <p:spTgt spid="910"/>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grpId="0" nodeType="clickEffect">
                                  <p:stCondLst>
                                    <p:cond delay="0"/>
                                  </p:stCondLst>
                                  <p:childTnLst>
                                    <p:set>
                                      <p:cBhvr>
                                        <p:cTn id="52" dur="1" fill="hold">
                                          <p:stCondLst>
                                            <p:cond delay="0"/>
                                          </p:stCondLst>
                                        </p:cTn>
                                        <p:tgtEl>
                                          <p:spTgt spid="912"/>
                                        </p:tgtEl>
                                        <p:attrNameLst>
                                          <p:attrName>style.visibility</p:attrName>
                                        </p:attrNameLst>
                                      </p:cBhvr>
                                      <p:to>
                                        <p:strVal val="visible"/>
                                      </p:to>
                                    </p:set>
                                    <p:anim calcmode="lin" valueType="num">
                                      <p:cBhvr>
                                        <p:cTn id="53" dur="1000" fill="hold"/>
                                        <p:tgtEl>
                                          <p:spTgt spid="912"/>
                                        </p:tgtEl>
                                        <p:attrNameLst>
                                          <p:attrName>ppt_w</p:attrName>
                                        </p:attrNameLst>
                                      </p:cBhvr>
                                      <p:tavLst>
                                        <p:tav tm="0">
                                          <p:val>
                                            <p:fltVal val="0"/>
                                          </p:val>
                                        </p:tav>
                                        <p:tav tm="100000">
                                          <p:val>
                                            <p:strVal val="#ppt_w"/>
                                          </p:val>
                                        </p:tav>
                                      </p:tavLst>
                                    </p:anim>
                                    <p:anim calcmode="lin" valueType="num">
                                      <p:cBhvr>
                                        <p:cTn id="54" dur="1000" fill="hold"/>
                                        <p:tgtEl>
                                          <p:spTgt spid="912"/>
                                        </p:tgtEl>
                                        <p:attrNameLst>
                                          <p:attrName>ppt_h</p:attrName>
                                        </p:attrNameLst>
                                      </p:cBhvr>
                                      <p:tavLst>
                                        <p:tav tm="0">
                                          <p:val>
                                            <p:fltVal val="0"/>
                                          </p:val>
                                        </p:tav>
                                        <p:tav tm="100000">
                                          <p:val>
                                            <p:strVal val="#ppt_h"/>
                                          </p:val>
                                        </p:tav>
                                      </p:tavLst>
                                    </p:anim>
                                    <p:anim calcmode="lin" valueType="num">
                                      <p:cBhvr>
                                        <p:cTn id="55" dur="1000" fill="hold"/>
                                        <p:tgtEl>
                                          <p:spTgt spid="912"/>
                                        </p:tgtEl>
                                        <p:attrNameLst>
                                          <p:attrName>style.rotation</p:attrName>
                                        </p:attrNameLst>
                                      </p:cBhvr>
                                      <p:tavLst>
                                        <p:tav tm="0">
                                          <p:val>
                                            <p:fltVal val="90"/>
                                          </p:val>
                                        </p:tav>
                                        <p:tav tm="100000">
                                          <p:val>
                                            <p:fltVal val="0"/>
                                          </p:val>
                                        </p:tav>
                                      </p:tavLst>
                                    </p:anim>
                                    <p:animEffect transition="in" filter="fade">
                                      <p:cBhvr>
                                        <p:cTn id="56" dur="1000"/>
                                        <p:tgtEl>
                                          <p:spTgt spid="912"/>
                                        </p:tgtEl>
                                      </p:cBhvr>
                                    </p:animEffect>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nodeType="clickEffect">
                                  <p:stCondLst>
                                    <p:cond delay="0"/>
                                  </p:stCondLst>
                                  <p:childTnLst>
                                    <p:set>
                                      <p:cBhvr>
                                        <p:cTn id="60" dur="1" fill="hold">
                                          <p:stCondLst>
                                            <p:cond delay="0"/>
                                          </p:stCondLst>
                                        </p:cTn>
                                        <p:tgtEl>
                                          <p:spTgt spid="913"/>
                                        </p:tgtEl>
                                        <p:attrNameLst>
                                          <p:attrName>style.visibility</p:attrName>
                                        </p:attrNameLst>
                                      </p:cBhvr>
                                      <p:to>
                                        <p:strVal val="visible"/>
                                      </p:to>
                                    </p:set>
                                    <p:anim calcmode="lin" valueType="num">
                                      <p:cBhvr>
                                        <p:cTn id="61" dur="1000" fill="hold"/>
                                        <p:tgtEl>
                                          <p:spTgt spid="913"/>
                                        </p:tgtEl>
                                        <p:attrNameLst>
                                          <p:attrName>ppt_w</p:attrName>
                                        </p:attrNameLst>
                                      </p:cBhvr>
                                      <p:tavLst>
                                        <p:tav tm="0">
                                          <p:val>
                                            <p:fltVal val="0"/>
                                          </p:val>
                                        </p:tav>
                                        <p:tav tm="100000">
                                          <p:val>
                                            <p:strVal val="#ppt_w"/>
                                          </p:val>
                                        </p:tav>
                                      </p:tavLst>
                                    </p:anim>
                                    <p:anim calcmode="lin" valueType="num">
                                      <p:cBhvr>
                                        <p:cTn id="62" dur="1000" fill="hold"/>
                                        <p:tgtEl>
                                          <p:spTgt spid="913"/>
                                        </p:tgtEl>
                                        <p:attrNameLst>
                                          <p:attrName>ppt_h</p:attrName>
                                        </p:attrNameLst>
                                      </p:cBhvr>
                                      <p:tavLst>
                                        <p:tav tm="0">
                                          <p:val>
                                            <p:fltVal val="0"/>
                                          </p:val>
                                        </p:tav>
                                        <p:tav tm="100000">
                                          <p:val>
                                            <p:strVal val="#ppt_h"/>
                                          </p:val>
                                        </p:tav>
                                      </p:tavLst>
                                    </p:anim>
                                    <p:anim calcmode="lin" valueType="num">
                                      <p:cBhvr>
                                        <p:cTn id="63" dur="1000" fill="hold"/>
                                        <p:tgtEl>
                                          <p:spTgt spid="913"/>
                                        </p:tgtEl>
                                        <p:attrNameLst>
                                          <p:attrName>style.rotation</p:attrName>
                                        </p:attrNameLst>
                                      </p:cBhvr>
                                      <p:tavLst>
                                        <p:tav tm="0">
                                          <p:val>
                                            <p:fltVal val="90"/>
                                          </p:val>
                                        </p:tav>
                                        <p:tav tm="100000">
                                          <p:val>
                                            <p:fltVal val="0"/>
                                          </p:val>
                                        </p:tav>
                                      </p:tavLst>
                                    </p:anim>
                                    <p:animEffect transition="in" filter="fade">
                                      <p:cBhvr>
                                        <p:cTn id="64" dur="1000"/>
                                        <p:tgtEl>
                                          <p:spTgt spid="913"/>
                                        </p:tgtEl>
                                      </p:cBhvr>
                                    </p:animEffect>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grpId="0" nodeType="clickEffect">
                                  <p:stCondLst>
                                    <p:cond delay="0"/>
                                  </p:stCondLst>
                                  <p:childTnLst>
                                    <p:set>
                                      <p:cBhvr>
                                        <p:cTn id="68" dur="1" fill="hold">
                                          <p:stCondLst>
                                            <p:cond delay="0"/>
                                          </p:stCondLst>
                                        </p:cTn>
                                        <p:tgtEl>
                                          <p:spTgt spid="914"/>
                                        </p:tgtEl>
                                        <p:attrNameLst>
                                          <p:attrName>style.visibility</p:attrName>
                                        </p:attrNameLst>
                                      </p:cBhvr>
                                      <p:to>
                                        <p:strVal val="visible"/>
                                      </p:to>
                                    </p:set>
                                    <p:anim calcmode="lin" valueType="num">
                                      <p:cBhvr>
                                        <p:cTn id="69" dur="1000" fill="hold"/>
                                        <p:tgtEl>
                                          <p:spTgt spid="914"/>
                                        </p:tgtEl>
                                        <p:attrNameLst>
                                          <p:attrName>ppt_w</p:attrName>
                                        </p:attrNameLst>
                                      </p:cBhvr>
                                      <p:tavLst>
                                        <p:tav tm="0">
                                          <p:val>
                                            <p:fltVal val="0"/>
                                          </p:val>
                                        </p:tav>
                                        <p:tav tm="100000">
                                          <p:val>
                                            <p:strVal val="#ppt_w"/>
                                          </p:val>
                                        </p:tav>
                                      </p:tavLst>
                                    </p:anim>
                                    <p:anim calcmode="lin" valueType="num">
                                      <p:cBhvr>
                                        <p:cTn id="70" dur="1000" fill="hold"/>
                                        <p:tgtEl>
                                          <p:spTgt spid="914"/>
                                        </p:tgtEl>
                                        <p:attrNameLst>
                                          <p:attrName>ppt_h</p:attrName>
                                        </p:attrNameLst>
                                      </p:cBhvr>
                                      <p:tavLst>
                                        <p:tav tm="0">
                                          <p:val>
                                            <p:fltVal val="0"/>
                                          </p:val>
                                        </p:tav>
                                        <p:tav tm="100000">
                                          <p:val>
                                            <p:strVal val="#ppt_h"/>
                                          </p:val>
                                        </p:tav>
                                      </p:tavLst>
                                    </p:anim>
                                    <p:anim calcmode="lin" valueType="num">
                                      <p:cBhvr>
                                        <p:cTn id="71" dur="1000" fill="hold"/>
                                        <p:tgtEl>
                                          <p:spTgt spid="914"/>
                                        </p:tgtEl>
                                        <p:attrNameLst>
                                          <p:attrName>style.rotation</p:attrName>
                                        </p:attrNameLst>
                                      </p:cBhvr>
                                      <p:tavLst>
                                        <p:tav tm="0">
                                          <p:val>
                                            <p:fltVal val="90"/>
                                          </p:val>
                                        </p:tav>
                                        <p:tav tm="100000">
                                          <p:val>
                                            <p:fltVal val="0"/>
                                          </p:val>
                                        </p:tav>
                                      </p:tavLst>
                                    </p:anim>
                                    <p:animEffect transition="in" filter="fade">
                                      <p:cBhvr>
                                        <p:cTn id="72" dur="1000"/>
                                        <p:tgtEl>
                                          <p:spTgt spid="914"/>
                                        </p:tgtEl>
                                      </p:cBhvr>
                                    </p:animEffect>
                                  </p:childTnLst>
                                </p:cTn>
                              </p:par>
                            </p:childTnLst>
                          </p:cTn>
                        </p:par>
                      </p:childTnLst>
                    </p:cTn>
                  </p:par>
                  <p:par>
                    <p:cTn id="73" fill="hold">
                      <p:stCondLst>
                        <p:cond delay="indefinite"/>
                      </p:stCondLst>
                      <p:childTnLst>
                        <p:par>
                          <p:cTn id="74" fill="hold">
                            <p:stCondLst>
                              <p:cond delay="0"/>
                            </p:stCondLst>
                            <p:childTnLst>
                              <p:par>
                                <p:cTn id="75" presetID="31" presetClass="entr" presetSubtype="0" fill="hold" nodeType="clickEffect">
                                  <p:stCondLst>
                                    <p:cond delay="0"/>
                                  </p:stCondLst>
                                  <p:childTnLst>
                                    <p:set>
                                      <p:cBhvr>
                                        <p:cTn id="76" dur="1" fill="hold">
                                          <p:stCondLst>
                                            <p:cond delay="0"/>
                                          </p:stCondLst>
                                        </p:cTn>
                                        <p:tgtEl>
                                          <p:spTgt spid="916"/>
                                        </p:tgtEl>
                                        <p:attrNameLst>
                                          <p:attrName>style.visibility</p:attrName>
                                        </p:attrNameLst>
                                      </p:cBhvr>
                                      <p:to>
                                        <p:strVal val="visible"/>
                                      </p:to>
                                    </p:set>
                                    <p:anim calcmode="lin" valueType="num">
                                      <p:cBhvr>
                                        <p:cTn id="77" dur="1000" fill="hold"/>
                                        <p:tgtEl>
                                          <p:spTgt spid="916"/>
                                        </p:tgtEl>
                                        <p:attrNameLst>
                                          <p:attrName>ppt_w</p:attrName>
                                        </p:attrNameLst>
                                      </p:cBhvr>
                                      <p:tavLst>
                                        <p:tav tm="0">
                                          <p:val>
                                            <p:fltVal val="0"/>
                                          </p:val>
                                        </p:tav>
                                        <p:tav tm="100000">
                                          <p:val>
                                            <p:strVal val="#ppt_w"/>
                                          </p:val>
                                        </p:tav>
                                      </p:tavLst>
                                    </p:anim>
                                    <p:anim calcmode="lin" valueType="num">
                                      <p:cBhvr>
                                        <p:cTn id="78" dur="1000" fill="hold"/>
                                        <p:tgtEl>
                                          <p:spTgt spid="916"/>
                                        </p:tgtEl>
                                        <p:attrNameLst>
                                          <p:attrName>ppt_h</p:attrName>
                                        </p:attrNameLst>
                                      </p:cBhvr>
                                      <p:tavLst>
                                        <p:tav tm="0">
                                          <p:val>
                                            <p:fltVal val="0"/>
                                          </p:val>
                                        </p:tav>
                                        <p:tav tm="100000">
                                          <p:val>
                                            <p:strVal val="#ppt_h"/>
                                          </p:val>
                                        </p:tav>
                                      </p:tavLst>
                                    </p:anim>
                                    <p:anim calcmode="lin" valueType="num">
                                      <p:cBhvr>
                                        <p:cTn id="79" dur="1000" fill="hold"/>
                                        <p:tgtEl>
                                          <p:spTgt spid="916"/>
                                        </p:tgtEl>
                                        <p:attrNameLst>
                                          <p:attrName>style.rotation</p:attrName>
                                        </p:attrNameLst>
                                      </p:cBhvr>
                                      <p:tavLst>
                                        <p:tav tm="0">
                                          <p:val>
                                            <p:fltVal val="90"/>
                                          </p:val>
                                        </p:tav>
                                        <p:tav tm="100000">
                                          <p:val>
                                            <p:fltVal val="0"/>
                                          </p:val>
                                        </p:tav>
                                      </p:tavLst>
                                    </p:anim>
                                    <p:animEffect transition="in" filter="fade">
                                      <p:cBhvr>
                                        <p:cTn id="80" dur="1000"/>
                                        <p:tgtEl>
                                          <p:spTgt spid="916"/>
                                        </p:tgtEl>
                                      </p:cBhvr>
                                    </p:animEffect>
                                  </p:childTnLst>
                                </p:cTn>
                              </p:par>
                            </p:childTnLst>
                          </p:cTn>
                        </p:par>
                      </p:childTnLst>
                    </p:cTn>
                  </p:par>
                  <p:par>
                    <p:cTn id="81" fill="hold">
                      <p:stCondLst>
                        <p:cond delay="indefinite"/>
                      </p:stCondLst>
                      <p:childTnLst>
                        <p:par>
                          <p:cTn id="82" fill="hold">
                            <p:stCondLst>
                              <p:cond delay="0"/>
                            </p:stCondLst>
                            <p:childTnLst>
                              <p:par>
                                <p:cTn id="83" presetID="31" presetClass="entr" presetSubtype="0" fill="hold" grpId="0" nodeType="clickEffect">
                                  <p:stCondLst>
                                    <p:cond delay="0"/>
                                  </p:stCondLst>
                                  <p:childTnLst>
                                    <p:set>
                                      <p:cBhvr>
                                        <p:cTn id="84" dur="1" fill="hold">
                                          <p:stCondLst>
                                            <p:cond delay="0"/>
                                          </p:stCondLst>
                                        </p:cTn>
                                        <p:tgtEl>
                                          <p:spTgt spid="915"/>
                                        </p:tgtEl>
                                        <p:attrNameLst>
                                          <p:attrName>style.visibility</p:attrName>
                                        </p:attrNameLst>
                                      </p:cBhvr>
                                      <p:to>
                                        <p:strVal val="visible"/>
                                      </p:to>
                                    </p:set>
                                    <p:anim calcmode="lin" valueType="num">
                                      <p:cBhvr>
                                        <p:cTn id="85" dur="1000" fill="hold"/>
                                        <p:tgtEl>
                                          <p:spTgt spid="915"/>
                                        </p:tgtEl>
                                        <p:attrNameLst>
                                          <p:attrName>ppt_w</p:attrName>
                                        </p:attrNameLst>
                                      </p:cBhvr>
                                      <p:tavLst>
                                        <p:tav tm="0">
                                          <p:val>
                                            <p:fltVal val="0"/>
                                          </p:val>
                                        </p:tav>
                                        <p:tav tm="100000">
                                          <p:val>
                                            <p:strVal val="#ppt_w"/>
                                          </p:val>
                                        </p:tav>
                                      </p:tavLst>
                                    </p:anim>
                                    <p:anim calcmode="lin" valueType="num">
                                      <p:cBhvr>
                                        <p:cTn id="86" dur="1000" fill="hold"/>
                                        <p:tgtEl>
                                          <p:spTgt spid="915"/>
                                        </p:tgtEl>
                                        <p:attrNameLst>
                                          <p:attrName>ppt_h</p:attrName>
                                        </p:attrNameLst>
                                      </p:cBhvr>
                                      <p:tavLst>
                                        <p:tav tm="0">
                                          <p:val>
                                            <p:fltVal val="0"/>
                                          </p:val>
                                        </p:tav>
                                        <p:tav tm="100000">
                                          <p:val>
                                            <p:strVal val="#ppt_h"/>
                                          </p:val>
                                        </p:tav>
                                      </p:tavLst>
                                    </p:anim>
                                    <p:anim calcmode="lin" valueType="num">
                                      <p:cBhvr>
                                        <p:cTn id="87" dur="1000" fill="hold"/>
                                        <p:tgtEl>
                                          <p:spTgt spid="915"/>
                                        </p:tgtEl>
                                        <p:attrNameLst>
                                          <p:attrName>style.rotation</p:attrName>
                                        </p:attrNameLst>
                                      </p:cBhvr>
                                      <p:tavLst>
                                        <p:tav tm="0">
                                          <p:val>
                                            <p:fltVal val="90"/>
                                          </p:val>
                                        </p:tav>
                                        <p:tav tm="100000">
                                          <p:val>
                                            <p:fltVal val="0"/>
                                          </p:val>
                                        </p:tav>
                                      </p:tavLst>
                                    </p:anim>
                                    <p:animEffect transition="in" filter="fade">
                                      <p:cBhvr>
                                        <p:cTn id="88" dur="1000"/>
                                        <p:tgtEl>
                                          <p:spTgt spid="915"/>
                                        </p:tgtEl>
                                      </p:cBhvr>
                                    </p:animEffect>
                                  </p:childTnLst>
                                </p:cTn>
                              </p:par>
                            </p:childTnLst>
                          </p:cTn>
                        </p:par>
                      </p:childTnLst>
                    </p:cTn>
                  </p:par>
                  <p:par>
                    <p:cTn id="89" fill="hold">
                      <p:stCondLst>
                        <p:cond delay="indefinite"/>
                      </p:stCondLst>
                      <p:childTnLst>
                        <p:par>
                          <p:cTn id="90" fill="hold">
                            <p:stCondLst>
                              <p:cond delay="0"/>
                            </p:stCondLst>
                            <p:childTnLst>
                              <p:par>
                                <p:cTn id="91" presetID="31" presetClass="entr" presetSubtype="0" fill="hold" nodeType="clickEffect">
                                  <p:stCondLst>
                                    <p:cond delay="0"/>
                                  </p:stCondLst>
                                  <p:childTnLst>
                                    <p:set>
                                      <p:cBhvr>
                                        <p:cTn id="92" dur="1" fill="hold">
                                          <p:stCondLst>
                                            <p:cond delay="0"/>
                                          </p:stCondLst>
                                        </p:cTn>
                                        <p:tgtEl>
                                          <p:spTgt spid="917"/>
                                        </p:tgtEl>
                                        <p:attrNameLst>
                                          <p:attrName>style.visibility</p:attrName>
                                        </p:attrNameLst>
                                      </p:cBhvr>
                                      <p:to>
                                        <p:strVal val="visible"/>
                                      </p:to>
                                    </p:set>
                                    <p:anim calcmode="lin" valueType="num">
                                      <p:cBhvr>
                                        <p:cTn id="93" dur="1000" fill="hold"/>
                                        <p:tgtEl>
                                          <p:spTgt spid="917"/>
                                        </p:tgtEl>
                                        <p:attrNameLst>
                                          <p:attrName>ppt_w</p:attrName>
                                        </p:attrNameLst>
                                      </p:cBhvr>
                                      <p:tavLst>
                                        <p:tav tm="0">
                                          <p:val>
                                            <p:fltVal val="0"/>
                                          </p:val>
                                        </p:tav>
                                        <p:tav tm="100000">
                                          <p:val>
                                            <p:strVal val="#ppt_w"/>
                                          </p:val>
                                        </p:tav>
                                      </p:tavLst>
                                    </p:anim>
                                    <p:anim calcmode="lin" valueType="num">
                                      <p:cBhvr>
                                        <p:cTn id="94" dur="1000" fill="hold"/>
                                        <p:tgtEl>
                                          <p:spTgt spid="917"/>
                                        </p:tgtEl>
                                        <p:attrNameLst>
                                          <p:attrName>ppt_h</p:attrName>
                                        </p:attrNameLst>
                                      </p:cBhvr>
                                      <p:tavLst>
                                        <p:tav tm="0">
                                          <p:val>
                                            <p:fltVal val="0"/>
                                          </p:val>
                                        </p:tav>
                                        <p:tav tm="100000">
                                          <p:val>
                                            <p:strVal val="#ppt_h"/>
                                          </p:val>
                                        </p:tav>
                                      </p:tavLst>
                                    </p:anim>
                                    <p:anim calcmode="lin" valueType="num">
                                      <p:cBhvr>
                                        <p:cTn id="95" dur="1000" fill="hold"/>
                                        <p:tgtEl>
                                          <p:spTgt spid="917"/>
                                        </p:tgtEl>
                                        <p:attrNameLst>
                                          <p:attrName>style.rotation</p:attrName>
                                        </p:attrNameLst>
                                      </p:cBhvr>
                                      <p:tavLst>
                                        <p:tav tm="0">
                                          <p:val>
                                            <p:fltVal val="90"/>
                                          </p:val>
                                        </p:tav>
                                        <p:tav tm="100000">
                                          <p:val>
                                            <p:fltVal val="0"/>
                                          </p:val>
                                        </p:tav>
                                      </p:tavLst>
                                    </p:anim>
                                    <p:animEffect transition="in" filter="fade">
                                      <p:cBhvr>
                                        <p:cTn id="96" dur="1000"/>
                                        <p:tgtEl>
                                          <p:spTgt spid="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 grpId="0"/>
      <p:bldP spid="908" grpId="0" animBg="1"/>
      <p:bldP spid="911" grpId="0" animBg="1"/>
      <p:bldP spid="912" grpId="0" animBg="1"/>
      <p:bldP spid="914" grpId="0" animBg="1"/>
      <p:bldP spid="9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45"/>
          <p:cNvSpPr txBox="1">
            <a:spLocks noGrp="1"/>
          </p:cNvSpPr>
          <p:nvPr>
            <p:ph type="ctrTitle"/>
          </p:nvPr>
        </p:nvSpPr>
        <p:spPr>
          <a:xfrm>
            <a:off x="4140700" y="1221975"/>
            <a:ext cx="4156800" cy="1398000"/>
          </a:xfrm>
          <a:prstGeom prst="rect">
            <a:avLst/>
          </a:prstGeom>
          <a:noFill/>
          <a:ln>
            <a:noFill/>
          </a:ln>
        </p:spPr>
        <p:txBody>
          <a:bodyPr spcFirstLastPara="1" wrap="square" lIns="91425" tIns="91425" rIns="91425" bIns="91425" anchor="b" anchorCtr="0">
            <a:noAutofit/>
          </a:bodyPr>
          <a:lstStyle/>
          <a:p>
            <a:pPr marL="457200" lvl="0" indent="0" algn="l" rtl="0">
              <a:spcBef>
                <a:spcPts val="0"/>
              </a:spcBef>
              <a:spcAft>
                <a:spcPts val="0"/>
              </a:spcAft>
              <a:buNone/>
            </a:pPr>
            <a:r>
              <a:rPr lang="en" sz="3000" dirty="0">
                <a:latin typeface="Arial"/>
                <a:ea typeface="Arial"/>
                <a:cs typeface="Arial"/>
                <a:sym typeface="Arial"/>
              </a:rPr>
              <a:t>03. Ngôn ngữ C# và ứng dụng ngôn ngữ C# vào Unity</a:t>
            </a:r>
            <a:endParaRPr sz="3000" dirty="0">
              <a:latin typeface="Arial"/>
              <a:ea typeface="Arial"/>
              <a:cs typeface="Arial"/>
              <a:sym typeface="Arial"/>
            </a:endParaRPr>
          </a:p>
        </p:txBody>
      </p:sp>
      <p:sp>
        <p:nvSpPr>
          <p:cNvPr id="923" name="Google Shape;923;p45"/>
          <p:cNvSpPr txBox="1">
            <a:spLocks noGrp="1"/>
          </p:cNvSpPr>
          <p:nvPr>
            <p:ph type="subTitle" idx="1"/>
          </p:nvPr>
        </p:nvSpPr>
        <p:spPr>
          <a:xfrm>
            <a:off x="4413950" y="2431475"/>
            <a:ext cx="3966600" cy="222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770"/>
              <a:buNone/>
            </a:pPr>
            <a:r>
              <a:rPr lang="en" dirty="0">
                <a:latin typeface="Times New Roman"/>
                <a:ea typeface="Times New Roman"/>
                <a:cs typeface="Times New Roman"/>
                <a:sym typeface="Times New Roman"/>
              </a:rPr>
              <a:t>3.1 Cấu trúc cơ bản của C#</a:t>
            </a:r>
            <a:endParaRPr dirty="0">
              <a:latin typeface="Times New Roman"/>
              <a:ea typeface="Times New Roman"/>
              <a:cs typeface="Times New Roman"/>
              <a:sym typeface="Times New Roman"/>
            </a:endParaRPr>
          </a:p>
          <a:p>
            <a:pPr marL="0" lvl="0" indent="0" algn="l" rtl="0">
              <a:lnSpc>
                <a:spcPct val="115000"/>
              </a:lnSpc>
              <a:spcBef>
                <a:spcPts val="0"/>
              </a:spcBef>
              <a:spcAft>
                <a:spcPts val="0"/>
              </a:spcAft>
              <a:buSzPts val="770"/>
              <a:buNone/>
            </a:pPr>
            <a:r>
              <a:rPr lang="en" dirty="0">
                <a:latin typeface="Times New Roman"/>
                <a:ea typeface="Times New Roman"/>
                <a:cs typeface="Times New Roman"/>
                <a:sym typeface="Times New Roman"/>
              </a:rPr>
              <a:t>3.2 Kiến trúc .Net Framework</a:t>
            </a:r>
            <a:endParaRPr dirty="0">
              <a:latin typeface="Times New Roman"/>
              <a:ea typeface="Times New Roman"/>
              <a:cs typeface="Times New Roman"/>
              <a:sym typeface="Times New Roman"/>
            </a:endParaRPr>
          </a:p>
          <a:p>
            <a:pPr marL="0" lvl="0" indent="0" algn="l" rtl="0">
              <a:lnSpc>
                <a:spcPct val="115000"/>
              </a:lnSpc>
              <a:spcBef>
                <a:spcPts val="0"/>
              </a:spcBef>
              <a:spcAft>
                <a:spcPts val="0"/>
              </a:spcAft>
              <a:buSzPts val="770"/>
              <a:buNone/>
            </a:pPr>
            <a:r>
              <a:rPr lang="en" dirty="0">
                <a:latin typeface="Times New Roman"/>
                <a:ea typeface="Times New Roman"/>
                <a:cs typeface="Times New Roman"/>
                <a:sym typeface="Times New Roman"/>
              </a:rPr>
              <a:t>3.3 Thao tác cơ bản trên Unity và ứng dụng C# vào Unity</a:t>
            </a:r>
            <a:endParaRPr dirty="0">
              <a:latin typeface="Times New Roman"/>
              <a:ea typeface="Times New Roman"/>
              <a:cs typeface="Times New Roman"/>
              <a:sym typeface="Times New Roman"/>
            </a:endParaRPr>
          </a:p>
          <a:p>
            <a:pPr marL="0" lvl="0" indent="457200" algn="l" rtl="0">
              <a:lnSpc>
                <a:spcPct val="115000"/>
              </a:lnSpc>
              <a:spcBef>
                <a:spcPts val="0"/>
              </a:spcBef>
              <a:spcAft>
                <a:spcPts val="0"/>
              </a:spcAft>
              <a:buSzPts val="770"/>
              <a:buNone/>
            </a:pPr>
            <a:r>
              <a:rPr lang="en" dirty="0">
                <a:latin typeface="Times New Roman"/>
                <a:ea typeface="Times New Roman"/>
                <a:cs typeface="Times New Roman"/>
                <a:sym typeface="Times New Roman"/>
              </a:rPr>
              <a:t>3.3.1 Các thành phần và bố trí</a:t>
            </a:r>
            <a:endParaRPr dirty="0">
              <a:latin typeface="Times New Roman"/>
              <a:ea typeface="Times New Roman"/>
              <a:cs typeface="Times New Roman"/>
              <a:sym typeface="Times New Roman"/>
            </a:endParaRPr>
          </a:p>
          <a:p>
            <a:pPr marL="0" lvl="0" indent="457200" algn="l" rtl="0">
              <a:lnSpc>
                <a:spcPct val="115000"/>
              </a:lnSpc>
              <a:spcBef>
                <a:spcPts val="0"/>
              </a:spcBef>
              <a:spcAft>
                <a:spcPts val="0"/>
              </a:spcAft>
              <a:buSzPts val="770"/>
              <a:buNone/>
            </a:pPr>
            <a:r>
              <a:rPr lang="en" dirty="0">
                <a:latin typeface="Times New Roman"/>
                <a:ea typeface="Times New Roman"/>
                <a:cs typeface="Times New Roman"/>
                <a:sym typeface="Times New Roman"/>
              </a:rPr>
              <a:t>3.3.2 Các phần mềm hỗ trợ khác</a:t>
            </a:r>
            <a:endParaRPr dirty="0">
              <a:latin typeface="Times New Roman"/>
              <a:ea typeface="Times New Roman"/>
              <a:cs typeface="Times New Roman"/>
              <a:sym typeface="Times New Roman"/>
            </a:endParaRPr>
          </a:p>
          <a:p>
            <a:pPr marL="0" lvl="0" indent="457200" algn="l" rtl="0">
              <a:lnSpc>
                <a:spcPct val="115000"/>
              </a:lnSpc>
              <a:spcBef>
                <a:spcPts val="0"/>
              </a:spcBef>
              <a:spcAft>
                <a:spcPts val="0"/>
              </a:spcAft>
              <a:buSzPts val="770"/>
              <a:buNone/>
            </a:pPr>
            <a:r>
              <a:rPr lang="en" dirty="0">
                <a:latin typeface="Times New Roman"/>
                <a:ea typeface="Times New Roman"/>
                <a:cs typeface="Times New Roman"/>
                <a:sym typeface="Times New Roman"/>
              </a:rPr>
              <a:t>3.3.3 Sử dụng C# trong Unity</a:t>
            </a:r>
            <a:endParaRPr dirty="0">
              <a:latin typeface="Times New Roman"/>
              <a:ea typeface="Times New Roman"/>
              <a:cs typeface="Times New Roman"/>
              <a:sym typeface="Times New Roman"/>
            </a:endParaRPr>
          </a:p>
          <a:p>
            <a:pPr marL="0" lvl="0" indent="457200" algn="l" rtl="0">
              <a:lnSpc>
                <a:spcPct val="115000"/>
              </a:lnSpc>
              <a:spcBef>
                <a:spcPts val="0"/>
              </a:spcBef>
              <a:spcAft>
                <a:spcPts val="0"/>
              </a:spcAft>
              <a:buSzPts val="770"/>
              <a:buNone/>
            </a:pPr>
            <a:r>
              <a:rPr lang="en" dirty="0">
                <a:latin typeface="Times New Roman"/>
                <a:ea typeface="Times New Roman"/>
                <a:cs typeface="Times New Roman"/>
                <a:sym typeface="Times New Roman"/>
              </a:rPr>
              <a:t> </a:t>
            </a:r>
            <a:endParaRPr dirty="0">
              <a:latin typeface="Times New Roman"/>
              <a:ea typeface="Times New Roman"/>
              <a:cs typeface="Times New Roman"/>
              <a:sym typeface="Times New Roman"/>
            </a:endParaRPr>
          </a:p>
          <a:p>
            <a:pPr marL="0" lvl="0" indent="0" algn="l" rtl="0">
              <a:lnSpc>
                <a:spcPct val="115000"/>
              </a:lnSpc>
              <a:spcBef>
                <a:spcPts val="0"/>
              </a:spcBef>
              <a:spcAft>
                <a:spcPts val="0"/>
              </a:spcAft>
              <a:buSzPts val="770"/>
              <a:buNone/>
            </a:pPr>
            <a:endParaRPr dirty="0">
              <a:latin typeface="Times New Roman"/>
              <a:ea typeface="Times New Roman"/>
              <a:cs typeface="Times New Roman"/>
              <a:sym typeface="Times New Roman"/>
            </a:endParaRPr>
          </a:p>
        </p:txBody>
      </p:sp>
      <p:grpSp>
        <p:nvGrpSpPr>
          <p:cNvPr id="924" name="Google Shape;924;p45"/>
          <p:cNvGrpSpPr/>
          <p:nvPr/>
        </p:nvGrpSpPr>
        <p:grpSpPr>
          <a:xfrm>
            <a:off x="918337" y="1018137"/>
            <a:ext cx="3222372" cy="3634228"/>
            <a:chOff x="918375" y="1018100"/>
            <a:chExt cx="3118525" cy="3513708"/>
          </a:xfrm>
        </p:grpSpPr>
        <p:sp>
          <p:nvSpPr>
            <p:cNvPr id="925" name="Google Shape;925;p45"/>
            <p:cNvSpPr/>
            <p:nvPr/>
          </p:nvSpPr>
          <p:spPr>
            <a:xfrm>
              <a:off x="918375" y="1018100"/>
              <a:ext cx="3061912" cy="210425"/>
            </a:xfrm>
            <a:custGeom>
              <a:avLst/>
              <a:gdLst/>
              <a:ahLst/>
              <a:cxnLst/>
              <a:rect l="l" t="t" r="r" b="b"/>
              <a:pathLst>
                <a:path w="130308" h="8417" extrusionOk="0">
                  <a:moveTo>
                    <a:pt x="64797" y="0"/>
                  </a:moveTo>
                  <a:cubicBezTo>
                    <a:pt x="64084" y="0"/>
                    <a:pt x="54126" y="29"/>
                    <a:pt x="52015" y="29"/>
                  </a:cubicBezTo>
                  <a:cubicBezTo>
                    <a:pt x="42675" y="98"/>
                    <a:pt x="35858" y="179"/>
                    <a:pt x="31919" y="179"/>
                  </a:cubicBezTo>
                  <a:cubicBezTo>
                    <a:pt x="29409" y="179"/>
                    <a:pt x="28068" y="146"/>
                    <a:pt x="27991" y="57"/>
                  </a:cubicBezTo>
                  <a:cubicBezTo>
                    <a:pt x="27962" y="24"/>
                    <a:pt x="27916" y="10"/>
                    <a:pt x="27858" y="10"/>
                  </a:cubicBezTo>
                  <a:cubicBezTo>
                    <a:pt x="27611" y="10"/>
                    <a:pt x="27145" y="254"/>
                    <a:pt x="26864" y="254"/>
                  </a:cubicBezTo>
                  <a:cubicBezTo>
                    <a:pt x="26815" y="254"/>
                    <a:pt x="26771" y="246"/>
                    <a:pt x="26735" y="228"/>
                  </a:cubicBezTo>
                  <a:cubicBezTo>
                    <a:pt x="22741" y="343"/>
                    <a:pt x="24767" y="285"/>
                    <a:pt x="16207" y="599"/>
                  </a:cubicBezTo>
                  <a:cubicBezTo>
                    <a:pt x="13553" y="713"/>
                    <a:pt x="10843" y="828"/>
                    <a:pt x="8646" y="885"/>
                  </a:cubicBezTo>
                  <a:cubicBezTo>
                    <a:pt x="7133" y="925"/>
                    <a:pt x="5891" y="965"/>
                    <a:pt x="5152" y="965"/>
                  </a:cubicBezTo>
                  <a:cubicBezTo>
                    <a:pt x="4846" y="965"/>
                    <a:pt x="4626" y="958"/>
                    <a:pt x="4509" y="942"/>
                  </a:cubicBezTo>
                  <a:cubicBezTo>
                    <a:pt x="4232" y="918"/>
                    <a:pt x="3997" y="905"/>
                    <a:pt x="3795" y="905"/>
                  </a:cubicBezTo>
                  <a:cubicBezTo>
                    <a:pt x="3266" y="905"/>
                    <a:pt x="2959" y="992"/>
                    <a:pt x="2711" y="1198"/>
                  </a:cubicBezTo>
                  <a:cubicBezTo>
                    <a:pt x="1655" y="1997"/>
                    <a:pt x="1" y="7048"/>
                    <a:pt x="1170" y="7304"/>
                  </a:cubicBezTo>
                  <a:cubicBezTo>
                    <a:pt x="1231" y="7311"/>
                    <a:pt x="1334" y="7314"/>
                    <a:pt x="1474" y="7314"/>
                  </a:cubicBezTo>
                  <a:cubicBezTo>
                    <a:pt x="3605" y="7314"/>
                    <a:pt x="14474" y="6575"/>
                    <a:pt x="20701" y="6575"/>
                  </a:cubicBezTo>
                  <a:cubicBezTo>
                    <a:pt x="22587" y="6575"/>
                    <a:pt x="24047" y="6643"/>
                    <a:pt x="24710" y="6819"/>
                  </a:cubicBezTo>
                  <a:cubicBezTo>
                    <a:pt x="25583" y="6777"/>
                    <a:pt x="35956" y="6161"/>
                    <a:pt x="43031" y="6161"/>
                  </a:cubicBezTo>
                  <a:cubicBezTo>
                    <a:pt x="45430" y="6161"/>
                    <a:pt x="47449" y="6232"/>
                    <a:pt x="48591" y="6420"/>
                  </a:cubicBezTo>
                  <a:cubicBezTo>
                    <a:pt x="49358" y="6190"/>
                    <a:pt x="51815" y="6112"/>
                    <a:pt x="54905" y="6112"/>
                  </a:cubicBezTo>
                  <a:cubicBezTo>
                    <a:pt x="61272" y="6112"/>
                    <a:pt x="70326" y="6441"/>
                    <a:pt x="72810" y="6441"/>
                  </a:cubicBezTo>
                  <a:cubicBezTo>
                    <a:pt x="73159" y="6441"/>
                    <a:pt x="73378" y="6435"/>
                    <a:pt x="73443" y="6420"/>
                  </a:cubicBezTo>
                  <a:cubicBezTo>
                    <a:pt x="73782" y="6340"/>
                    <a:pt x="74524" y="6305"/>
                    <a:pt x="75371" y="6305"/>
                  </a:cubicBezTo>
                  <a:cubicBezTo>
                    <a:pt x="76942" y="6305"/>
                    <a:pt x="78874" y="6424"/>
                    <a:pt x="79263" y="6591"/>
                  </a:cubicBezTo>
                  <a:cubicBezTo>
                    <a:pt x="79697" y="6777"/>
                    <a:pt x="80228" y="6834"/>
                    <a:pt x="80772" y="6834"/>
                  </a:cubicBezTo>
                  <a:cubicBezTo>
                    <a:pt x="81619" y="6834"/>
                    <a:pt x="82497" y="6696"/>
                    <a:pt x="83087" y="6696"/>
                  </a:cubicBezTo>
                  <a:cubicBezTo>
                    <a:pt x="83336" y="6696"/>
                    <a:pt x="83534" y="6721"/>
                    <a:pt x="83657" y="6791"/>
                  </a:cubicBezTo>
                  <a:cubicBezTo>
                    <a:pt x="86176" y="6703"/>
                    <a:pt x="87066" y="6603"/>
                    <a:pt x="88942" y="6603"/>
                  </a:cubicBezTo>
                  <a:cubicBezTo>
                    <a:pt x="91317" y="6603"/>
                    <a:pt x="95273" y="6762"/>
                    <a:pt x="106112" y="7304"/>
                  </a:cubicBezTo>
                  <a:cubicBezTo>
                    <a:pt x="110905" y="7561"/>
                    <a:pt x="109308" y="7476"/>
                    <a:pt x="114044" y="7732"/>
                  </a:cubicBezTo>
                  <a:cubicBezTo>
                    <a:pt x="114506" y="7708"/>
                    <a:pt x="114976" y="7698"/>
                    <a:pt x="115448" y="7698"/>
                  </a:cubicBezTo>
                  <a:cubicBezTo>
                    <a:pt x="119326" y="7698"/>
                    <a:pt x="123418" y="8417"/>
                    <a:pt x="125708" y="8417"/>
                  </a:cubicBezTo>
                  <a:cubicBezTo>
                    <a:pt x="126462" y="8417"/>
                    <a:pt x="127020" y="8339"/>
                    <a:pt x="127311" y="8132"/>
                  </a:cubicBezTo>
                  <a:cubicBezTo>
                    <a:pt x="128567" y="7219"/>
                    <a:pt x="130307" y="3424"/>
                    <a:pt x="129879" y="2454"/>
                  </a:cubicBezTo>
                  <a:cubicBezTo>
                    <a:pt x="129732" y="2136"/>
                    <a:pt x="122277" y="1859"/>
                    <a:pt x="119711" y="1859"/>
                  </a:cubicBezTo>
                  <a:cubicBezTo>
                    <a:pt x="119287" y="1859"/>
                    <a:pt x="118996" y="1867"/>
                    <a:pt x="118894" y="1883"/>
                  </a:cubicBezTo>
                  <a:cubicBezTo>
                    <a:pt x="118845" y="1888"/>
                    <a:pt x="118796" y="1891"/>
                    <a:pt x="118749" y="1891"/>
                  </a:cubicBezTo>
                  <a:cubicBezTo>
                    <a:pt x="118518" y="1891"/>
                    <a:pt x="118314" y="1835"/>
                    <a:pt x="118267" y="1741"/>
                  </a:cubicBezTo>
                  <a:cubicBezTo>
                    <a:pt x="118267" y="1712"/>
                    <a:pt x="118124" y="1712"/>
                    <a:pt x="117839" y="1655"/>
                  </a:cubicBezTo>
                  <a:cubicBezTo>
                    <a:pt x="117211" y="1598"/>
                    <a:pt x="115613" y="1455"/>
                    <a:pt x="113416" y="1313"/>
                  </a:cubicBezTo>
                  <a:cubicBezTo>
                    <a:pt x="109564" y="1027"/>
                    <a:pt x="110363" y="1084"/>
                    <a:pt x="108994" y="999"/>
                  </a:cubicBezTo>
                  <a:cubicBezTo>
                    <a:pt x="108708" y="942"/>
                    <a:pt x="108566" y="942"/>
                    <a:pt x="108566" y="942"/>
                  </a:cubicBezTo>
                  <a:cubicBezTo>
                    <a:pt x="108566" y="886"/>
                    <a:pt x="108445" y="842"/>
                    <a:pt x="108250" y="842"/>
                  </a:cubicBezTo>
                  <a:cubicBezTo>
                    <a:pt x="108146" y="842"/>
                    <a:pt x="108020" y="855"/>
                    <a:pt x="107881" y="885"/>
                  </a:cubicBezTo>
                  <a:cubicBezTo>
                    <a:pt x="107503" y="952"/>
                    <a:pt x="106457" y="981"/>
                    <a:pt x="105040" y="981"/>
                  </a:cubicBezTo>
                  <a:cubicBezTo>
                    <a:pt x="103458" y="981"/>
                    <a:pt x="101413" y="945"/>
                    <a:pt x="99321" y="885"/>
                  </a:cubicBezTo>
                  <a:cubicBezTo>
                    <a:pt x="88631" y="638"/>
                    <a:pt x="88919" y="284"/>
                    <a:pt x="86784" y="284"/>
                  </a:cubicBezTo>
                  <a:cubicBezTo>
                    <a:pt x="86207" y="284"/>
                    <a:pt x="85453" y="310"/>
                    <a:pt x="84256" y="371"/>
                  </a:cubicBezTo>
                  <a:cubicBezTo>
                    <a:pt x="83826" y="390"/>
                    <a:pt x="83289" y="398"/>
                    <a:pt x="82671" y="398"/>
                  </a:cubicBezTo>
                  <a:cubicBezTo>
                    <a:pt x="79306" y="398"/>
                    <a:pt x="73544" y="163"/>
                    <a:pt x="69511" y="163"/>
                  </a:cubicBezTo>
                  <a:cubicBezTo>
                    <a:pt x="68646" y="163"/>
                    <a:pt x="67860" y="174"/>
                    <a:pt x="67194" y="200"/>
                  </a:cubicBezTo>
                  <a:cubicBezTo>
                    <a:pt x="66926" y="211"/>
                    <a:pt x="66717" y="216"/>
                    <a:pt x="66552" y="216"/>
                  </a:cubicBezTo>
                  <a:cubicBezTo>
                    <a:pt x="65451" y="216"/>
                    <a:pt x="66311" y="0"/>
                    <a:pt x="647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45"/>
            <p:cNvSpPr/>
            <p:nvPr/>
          </p:nvSpPr>
          <p:spPr>
            <a:xfrm rot="5400000">
              <a:off x="2230781" y="2705744"/>
              <a:ext cx="3387264" cy="224975"/>
            </a:xfrm>
            <a:custGeom>
              <a:avLst/>
              <a:gdLst/>
              <a:ahLst/>
              <a:cxnLst/>
              <a:rect l="l" t="t" r="r" b="b"/>
              <a:pathLst>
                <a:path w="120265" h="8999" extrusionOk="0">
                  <a:moveTo>
                    <a:pt x="112174" y="1"/>
                  </a:moveTo>
                  <a:cubicBezTo>
                    <a:pt x="111404" y="1"/>
                    <a:pt x="110304" y="38"/>
                    <a:pt x="110021" y="125"/>
                  </a:cubicBezTo>
                  <a:cubicBezTo>
                    <a:pt x="109926" y="144"/>
                    <a:pt x="109831" y="154"/>
                    <a:pt x="109744" y="154"/>
                  </a:cubicBezTo>
                  <a:cubicBezTo>
                    <a:pt x="109571" y="154"/>
                    <a:pt x="109431" y="116"/>
                    <a:pt x="109393" y="40"/>
                  </a:cubicBezTo>
                  <a:cubicBezTo>
                    <a:pt x="109393" y="11"/>
                    <a:pt x="109194" y="11"/>
                    <a:pt x="108965" y="11"/>
                  </a:cubicBezTo>
                  <a:lnTo>
                    <a:pt x="107881" y="11"/>
                  </a:lnTo>
                  <a:cubicBezTo>
                    <a:pt x="105684" y="40"/>
                    <a:pt x="101290" y="382"/>
                    <a:pt x="100263" y="382"/>
                  </a:cubicBezTo>
                  <a:cubicBezTo>
                    <a:pt x="100263" y="302"/>
                    <a:pt x="100182" y="267"/>
                    <a:pt x="100044" y="267"/>
                  </a:cubicBezTo>
                  <a:cubicBezTo>
                    <a:pt x="99937" y="267"/>
                    <a:pt x="99797" y="288"/>
                    <a:pt x="99635" y="325"/>
                  </a:cubicBezTo>
                  <a:cubicBezTo>
                    <a:pt x="99264" y="439"/>
                    <a:pt x="98180" y="582"/>
                    <a:pt x="96725" y="724"/>
                  </a:cubicBezTo>
                  <a:cubicBezTo>
                    <a:pt x="88578" y="1584"/>
                    <a:pt x="85479" y="1734"/>
                    <a:pt x="83631" y="1734"/>
                  </a:cubicBezTo>
                  <a:cubicBezTo>
                    <a:pt x="82646" y="1734"/>
                    <a:pt x="82016" y="1691"/>
                    <a:pt x="81165" y="1691"/>
                  </a:cubicBezTo>
                  <a:cubicBezTo>
                    <a:pt x="80383" y="1691"/>
                    <a:pt x="79414" y="1727"/>
                    <a:pt x="77808" y="1866"/>
                  </a:cubicBezTo>
                  <a:cubicBezTo>
                    <a:pt x="77333" y="1911"/>
                    <a:pt x="76729" y="1929"/>
                    <a:pt x="76032" y="1929"/>
                  </a:cubicBezTo>
                  <a:cubicBezTo>
                    <a:pt x="72450" y="1929"/>
                    <a:pt x="66390" y="1435"/>
                    <a:pt x="62482" y="1435"/>
                  </a:cubicBezTo>
                  <a:cubicBezTo>
                    <a:pt x="62308" y="1435"/>
                    <a:pt x="62138" y="1436"/>
                    <a:pt x="61973" y="1438"/>
                  </a:cubicBezTo>
                  <a:cubicBezTo>
                    <a:pt x="60061" y="1438"/>
                    <a:pt x="61345" y="1238"/>
                    <a:pt x="59747" y="1152"/>
                  </a:cubicBezTo>
                  <a:cubicBezTo>
                    <a:pt x="59063" y="1124"/>
                    <a:pt x="56580" y="1038"/>
                    <a:pt x="53271" y="953"/>
                  </a:cubicBezTo>
                  <a:cubicBezTo>
                    <a:pt x="49961" y="810"/>
                    <a:pt x="45795" y="753"/>
                    <a:pt x="41658" y="753"/>
                  </a:cubicBezTo>
                  <a:cubicBezTo>
                    <a:pt x="37188" y="753"/>
                    <a:pt x="31450" y="842"/>
                    <a:pt x="28070" y="842"/>
                  </a:cubicBezTo>
                  <a:cubicBezTo>
                    <a:pt x="26381" y="842"/>
                    <a:pt x="25280" y="820"/>
                    <a:pt x="25223" y="753"/>
                  </a:cubicBezTo>
                  <a:cubicBezTo>
                    <a:pt x="25196" y="729"/>
                    <a:pt x="25157" y="719"/>
                    <a:pt x="25112" y="719"/>
                  </a:cubicBezTo>
                  <a:cubicBezTo>
                    <a:pt x="24866" y="719"/>
                    <a:pt x="24400" y="1005"/>
                    <a:pt x="24135" y="1005"/>
                  </a:cubicBezTo>
                  <a:cubicBezTo>
                    <a:pt x="24093" y="1005"/>
                    <a:pt x="24056" y="998"/>
                    <a:pt x="24025" y="981"/>
                  </a:cubicBezTo>
                  <a:cubicBezTo>
                    <a:pt x="13411" y="1523"/>
                    <a:pt x="11300" y="1295"/>
                    <a:pt x="6991" y="1723"/>
                  </a:cubicBezTo>
                  <a:cubicBezTo>
                    <a:pt x="6478" y="1780"/>
                    <a:pt x="2112" y="2265"/>
                    <a:pt x="1713" y="2379"/>
                  </a:cubicBezTo>
                  <a:cubicBezTo>
                    <a:pt x="1057" y="2579"/>
                    <a:pt x="743" y="3007"/>
                    <a:pt x="486" y="4148"/>
                  </a:cubicBezTo>
                  <a:cubicBezTo>
                    <a:pt x="1" y="6231"/>
                    <a:pt x="201" y="8999"/>
                    <a:pt x="971" y="8999"/>
                  </a:cubicBezTo>
                  <a:cubicBezTo>
                    <a:pt x="1285" y="8999"/>
                    <a:pt x="2455" y="8599"/>
                    <a:pt x="4195" y="8286"/>
                  </a:cubicBezTo>
                  <a:cubicBezTo>
                    <a:pt x="7794" y="7616"/>
                    <a:pt x="12992" y="7408"/>
                    <a:pt x="16889" y="7408"/>
                  </a:cubicBezTo>
                  <a:cubicBezTo>
                    <a:pt x="19635" y="7408"/>
                    <a:pt x="21734" y="7511"/>
                    <a:pt x="22170" y="7629"/>
                  </a:cubicBezTo>
                  <a:cubicBezTo>
                    <a:pt x="25329" y="7421"/>
                    <a:pt x="33408" y="6865"/>
                    <a:pt x="39240" y="6865"/>
                  </a:cubicBezTo>
                  <a:cubicBezTo>
                    <a:pt x="41414" y="6865"/>
                    <a:pt x="43276" y="6943"/>
                    <a:pt x="44454" y="7144"/>
                  </a:cubicBezTo>
                  <a:cubicBezTo>
                    <a:pt x="44985" y="6991"/>
                    <a:pt x="46301" y="6938"/>
                    <a:pt x="47881" y="6938"/>
                  </a:cubicBezTo>
                  <a:cubicBezTo>
                    <a:pt x="51312" y="6938"/>
                    <a:pt x="55985" y="7191"/>
                    <a:pt x="56552" y="7230"/>
                  </a:cubicBezTo>
                  <a:cubicBezTo>
                    <a:pt x="61380" y="7483"/>
                    <a:pt x="66073" y="7758"/>
                    <a:pt x="67359" y="7758"/>
                  </a:cubicBezTo>
                  <a:cubicBezTo>
                    <a:pt x="67525" y="7758"/>
                    <a:pt x="67634" y="7753"/>
                    <a:pt x="67679" y="7743"/>
                  </a:cubicBezTo>
                  <a:cubicBezTo>
                    <a:pt x="67928" y="7687"/>
                    <a:pt x="68422" y="7663"/>
                    <a:pt x="69016" y="7663"/>
                  </a:cubicBezTo>
                  <a:cubicBezTo>
                    <a:pt x="70536" y="7663"/>
                    <a:pt x="72711" y="7824"/>
                    <a:pt x="73100" y="8029"/>
                  </a:cubicBezTo>
                  <a:cubicBezTo>
                    <a:pt x="73534" y="8235"/>
                    <a:pt x="74071" y="8322"/>
                    <a:pt x="74713" y="8322"/>
                  </a:cubicBezTo>
                  <a:cubicBezTo>
                    <a:pt x="74959" y="8322"/>
                    <a:pt x="75221" y="8309"/>
                    <a:pt x="75497" y="8286"/>
                  </a:cubicBezTo>
                  <a:cubicBezTo>
                    <a:pt x="76000" y="8251"/>
                    <a:pt x="76471" y="8195"/>
                    <a:pt x="76827" y="8195"/>
                  </a:cubicBezTo>
                  <a:cubicBezTo>
                    <a:pt x="77058" y="8195"/>
                    <a:pt x="77240" y="8218"/>
                    <a:pt x="77352" y="8286"/>
                  </a:cubicBezTo>
                  <a:cubicBezTo>
                    <a:pt x="93216" y="7230"/>
                    <a:pt x="106055" y="6402"/>
                    <a:pt x="106055" y="6402"/>
                  </a:cubicBezTo>
                  <a:cubicBezTo>
                    <a:pt x="107282" y="6174"/>
                    <a:pt x="108566" y="6089"/>
                    <a:pt x="109821" y="6031"/>
                  </a:cubicBezTo>
                  <a:cubicBezTo>
                    <a:pt x="110449" y="6031"/>
                    <a:pt x="111048" y="6031"/>
                    <a:pt x="111619" y="6089"/>
                  </a:cubicBezTo>
                  <a:cubicBezTo>
                    <a:pt x="111904" y="6117"/>
                    <a:pt x="112190" y="6117"/>
                    <a:pt x="112475" y="6146"/>
                  </a:cubicBezTo>
                  <a:cubicBezTo>
                    <a:pt x="114044" y="6317"/>
                    <a:pt x="115128" y="6545"/>
                    <a:pt x="116298" y="6574"/>
                  </a:cubicBezTo>
                  <a:cubicBezTo>
                    <a:pt x="116481" y="6583"/>
                    <a:pt x="116652" y="6588"/>
                    <a:pt x="116813" y="6588"/>
                  </a:cubicBezTo>
                  <a:cubicBezTo>
                    <a:pt x="118110" y="6588"/>
                    <a:pt x="118739" y="6245"/>
                    <a:pt x="119323" y="4976"/>
                  </a:cubicBezTo>
                  <a:cubicBezTo>
                    <a:pt x="120264" y="3036"/>
                    <a:pt x="119751" y="896"/>
                    <a:pt x="119380" y="239"/>
                  </a:cubicBezTo>
                  <a:cubicBezTo>
                    <a:pt x="119362" y="212"/>
                    <a:pt x="119321" y="202"/>
                    <a:pt x="119254" y="202"/>
                  </a:cubicBezTo>
                  <a:cubicBezTo>
                    <a:pt x="119110" y="202"/>
                    <a:pt x="118847" y="248"/>
                    <a:pt x="118438" y="268"/>
                  </a:cubicBezTo>
                  <a:cubicBezTo>
                    <a:pt x="118297" y="275"/>
                    <a:pt x="118135" y="278"/>
                    <a:pt x="117954" y="278"/>
                  </a:cubicBezTo>
                  <a:cubicBezTo>
                    <a:pt x="117368" y="278"/>
                    <a:pt x="116586" y="241"/>
                    <a:pt x="115671" y="154"/>
                  </a:cubicBezTo>
                  <a:cubicBezTo>
                    <a:pt x="113730" y="11"/>
                    <a:pt x="113531" y="11"/>
                    <a:pt x="112760" y="11"/>
                  </a:cubicBezTo>
                  <a:cubicBezTo>
                    <a:pt x="112619" y="4"/>
                    <a:pt x="112412" y="1"/>
                    <a:pt x="1121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45"/>
            <p:cNvSpPr/>
            <p:nvPr/>
          </p:nvSpPr>
          <p:spPr>
            <a:xfrm rot="5400000">
              <a:off x="-738690" y="2675168"/>
              <a:ext cx="3513705" cy="199575"/>
            </a:xfrm>
            <a:custGeom>
              <a:avLst/>
              <a:gdLst/>
              <a:ahLst/>
              <a:cxnLst/>
              <a:rect l="l" t="t" r="r" b="b"/>
              <a:pathLst>
                <a:path w="116812" h="7983" extrusionOk="0">
                  <a:moveTo>
                    <a:pt x="76448" y="61"/>
                  </a:moveTo>
                  <a:cubicBezTo>
                    <a:pt x="76092" y="61"/>
                    <a:pt x="75755" y="69"/>
                    <a:pt x="75440" y="86"/>
                  </a:cubicBezTo>
                  <a:cubicBezTo>
                    <a:pt x="73385" y="172"/>
                    <a:pt x="67165" y="1"/>
                    <a:pt x="59690" y="1114"/>
                  </a:cubicBezTo>
                  <a:cubicBezTo>
                    <a:pt x="59224" y="1179"/>
                    <a:pt x="58953" y="1202"/>
                    <a:pt x="58784" y="1202"/>
                  </a:cubicBezTo>
                  <a:cubicBezTo>
                    <a:pt x="58394" y="1202"/>
                    <a:pt x="58537" y="1082"/>
                    <a:pt x="58081" y="1082"/>
                  </a:cubicBezTo>
                  <a:cubicBezTo>
                    <a:pt x="57956" y="1082"/>
                    <a:pt x="57787" y="1091"/>
                    <a:pt x="57550" y="1114"/>
                  </a:cubicBezTo>
                  <a:cubicBezTo>
                    <a:pt x="55753" y="1285"/>
                    <a:pt x="53498" y="1399"/>
                    <a:pt x="51644" y="1399"/>
                  </a:cubicBezTo>
                  <a:cubicBezTo>
                    <a:pt x="46759" y="1375"/>
                    <a:pt x="44949" y="307"/>
                    <a:pt x="35978" y="307"/>
                  </a:cubicBezTo>
                  <a:cubicBezTo>
                    <a:pt x="34154" y="307"/>
                    <a:pt x="32034" y="351"/>
                    <a:pt x="29531" y="457"/>
                  </a:cubicBezTo>
                  <a:cubicBezTo>
                    <a:pt x="27392" y="559"/>
                    <a:pt x="25761" y="647"/>
                    <a:pt x="24973" y="647"/>
                  </a:cubicBezTo>
                  <a:cubicBezTo>
                    <a:pt x="24658" y="647"/>
                    <a:pt x="24477" y="633"/>
                    <a:pt x="24453" y="600"/>
                  </a:cubicBezTo>
                  <a:cubicBezTo>
                    <a:pt x="24434" y="577"/>
                    <a:pt x="24405" y="568"/>
                    <a:pt x="24368" y="568"/>
                  </a:cubicBezTo>
                  <a:cubicBezTo>
                    <a:pt x="24160" y="568"/>
                    <a:pt x="23705" y="880"/>
                    <a:pt x="23443" y="880"/>
                  </a:cubicBezTo>
                  <a:cubicBezTo>
                    <a:pt x="23404" y="880"/>
                    <a:pt x="23369" y="873"/>
                    <a:pt x="23340" y="857"/>
                  </a:cubicBezTo>
                  <a:cubicBezTo>
                    <a:pt x="20911" y="1110"/>
                    <a:pt x="17272" y="1475"/>
                    <a:pt x="14390" y="1475"/>
                  </a:cubicBezTo>
                  <a:cubicBezTo>
                    <a:pt x="14021" y="1475"/>
                    <a:pt x="13665" y="1469"/>
                    <a:pt x="13325" y="1456"/>
                  </a:cubicBezTo>
                  <a:cubicBezTo>
                    <a:pt x="10244" y="1370"/>
                    <a:pt x="4195" y="486"/>
                    <a:pt x="3824" y="429"/>
                  </a:cubicBezTo>
                  <a:cubicBezTo>
                    <a:pt x="3428" y="345"/>
                    <a:pt x="3103" y="296"/>
                    <a:pt x="2825" y="296"/>
                  </a:cubicBezTo>
                  <a:cubicBezTo>
                    <a:pt x="2063" y="296"/>
                    <a:pt x="1657" y="667"/>
                    <a:pt x="1113" y="1713"/>
                  </a:cubicBezTo>
                  <a:cubicBezTo>
                    <a:pt x="828" y="2283"/>
                    <a:pt x="543" y="2997"/>
                    <a:pt x="372" y="3710"/>
                  </a:cubicBezTo>
                  <a:cubicBezTo>
                    <a:pt x="1" y="5108"/>
                    <a:pt x="1" y="6421"/>
                    <a:pt x="429" y="6563"/>
                  </a:cubicBezTo>
                  <a:cubicBezTo>
                    <a:pt x="685" y="6592"/>
                    <a:pt x="1827" y="6563"/>
                    <a:pt x="3567" y="6677"/>
                  </a:cubicBezTo>
                  <a:cubicBezTo>
                    <a:pt x="5850" y="6820"/>
                    <a:pt x="9245" y="7305"/>
                    <a:pt x="12127" y="7505"/>
                  </a:cubicBezTo>
                  <a:cubicBezTo>
                    <a:pt x="12814" y="7548"/>
                    <a:pt x="13600" y="7563"/>
                    <a:pt x="14421" y="7563"/>
                  </a:cubicBezTo>
                  <a:cubicBezTo>
                    <a:pt x="16421" y="7563"/>
                    <a:pt x="18634" y="7473"/>
                    <a:pt x="20164" y="7473"/>
                  </a:cubicBezTo>
                  <a:cubicBezTo>
                    <a:pt x="20924" y="7473"/>
                    <a:pt x="21515" y="7495"/>
                    <a:pt x="21828" y="7562"/>
                  </a:cubicBezTo>
                  <a:cubicBezTo>
                    <a:pt x="25880" y="7065"/>
                    <a:pt x="31167" y="6372"/>
                    <a:pt x="36462" y="6372"/>
                  </a:cubicBezTo>
                  <a:cubicBezTo>
                    <a:pt x="37244" y="6372"/>
                    <a:pt x="38026" y="6388"/>
                    <a:pt x="38804" y="6421"/>
                  </a:cubicBezTo>
                  <a:cubicBezTo>
                    <a:pt x="40659" y="6506"/>
                    <a:pt x="42200" y="6706"/>
                    <a:pt x="43027" y="6934"/>
                  </a:cubicBezTo>
                  <a:cubicBezTo>
                    <a:pt x="43190" y="6880"/>
                    <a:pt x="43445" y="6860"/>
                    <a:pt x="43791" y="6860"/>
                  </a:cubicBezTo>
                  <a:cubicBezTo>
                    <a:pt x="43991" y="6860"/>
                    <a:pt x="44221" y="6867"/>
                    <a:pt x="44482" y="6877"/>
                  </a:cubicBezTo>
                  <a:cubicBezTo>
                    <a:pt x="44853" y="6934"/>
                    <a:pt x="45224" y="6963"/>
                    <a:pt x="45652" y="6991"/>
                  </a:cubicBezTo>
                  <a:cubicBezTo>
                    <a:pt x="46137" y="7077"/>
                    <a:pt x="46622" y="7105"/>
                    <a:pt x="47193" y="7162"/>
                  </a:cubicBezTo>
                  <a:cubicBezTo>
                    <a:pt x="48925" y="7366"/>
                    <a:pt x="51065" y="7468"/>
                    <a:pt x="52999" y="7468"/>
                  </a:cubicBezTo>
                  <a:cubicBezTo>
                    <a:pt x="53773" y="7468"/>
                    <a:pt x="54513" y="7452"/>
                    <a:pt x="55182" y="7419"/>
                  </a:cubicBezTo>
                  <a:cubicBezTo>
                    <a:pt x="58035" y="7305"/>
                    <a:pt x="65710" y="6706"/>
                    <a:pt x="66053" y="6563"/>
                  </a:cubicBezTo>
                  <a:cubicBezTo>
                    <a:pt x="66452" y="6421"/>
                    <a:pt x="67593" y="6249"/>
                    <a:pt x="68706" y="6221"/>
                  </a:cubicBezTo>
                  <a:cubicBezTo>
                    <a:pt x="68917" y="6196"/>
                    <a:pt x="69332" y="6177"/>
                    <a:pt x="69765" y="6177"/>
                  </a:cubicBezTo>
                  <a:cubicBezTo>
                    <a:pt x="70328" y="6177"/>
                    <a:pt x="70922" y="6210"/>
                    <a:pt x="71131" y="6306"/>
                  </a:cubicBezTo>
                  <a:cubicBezTo>
                    <a:pt x="71478" y="6472"/>
                    <a:pt x="71899" y="6524"/>
                    <a:pt x="72335" y="6524"/>
                  </a:cubicBezTo>
                  <a:cubicBezTo>
                    <a:pt x="73110" y="6524"/>
                    <a:pt x="73934" y="6358"/>
                    <a:pt x="74476" y="6358"/>
                  </a:cubicBezTo>
                  <a:cubicBezTo>
                    <a:pt x="74682" y="6358"/>
                    <a:pt x="74848" y="6382"/>
                    <a:pt x="74955" y="6449"/>
                  </a:cubicBezTo>
                  <a:cubicBezTo>
                    <a:pt x="76464" y="6381"/>
                    <a:pt x="77550" y="6350"/>
                    <a:pt x="78441" y="6350"/>
                  </a:cubicBezTo>
                  <a:cubicBezTo>
                    <a:pt x="80178" y="6350"/>
                    <a:pt x="81173" y="6470"/>
                    <a:pt x="83115" y="6677"/>
                  </a:cubicBezTo>
                  <a:cubicBezTo>
                    <a:pt x="90208" y="7440"/>
                    <a:pt x="91883" y="7982"/>
                    <a:pt x="94579" y="7982"/>
                  </a:cubicBezTo>
                  <a:cubicBezTo>
                    <a:pt x="96318" y="7982"/>
                    <a:pt x="98483" y="7757"/>
                    <a:pt x="102802" y="7220"/>
                  </a:cubicBezTo>
                  <a:cubicBezTo>
                    <a:pt x="103943" y="6934"/>
                    <a:pt x="105113" y="6792"/>
                    <a:pt x="106255" y="6792"/>
                  </a:cubicBezTo>
                  <a:cubicBezTo>
                    <a:pt x="106351" y="6790"/>
                    <a:pt x="106448" y="6789"/>
                    <a:pt x="106546" y="6789"/>
                  </a:cubicBezTo>
                  <a:cubicBezTo>
                    <a:pt x="108655" y="6789"/>
                    <a:pt x="111075" y="7178"/>
                    <a:pt x="112697" y="7178"/>
                  </a:cubicBezTo>
                  <a:cubicBezTo>
                    <a:pt x="113450" y="7178"/>
                    <a:pt x="114031" y="7094"/>
                    <a:pt x="114329" y="6849"/>
                  </a:cubicBezTo>
                  <a:cubicBezTo>
                    <a:pt x="115528" y="5850"/>
                    <a:pt x="116811" y="2027"/>
                    <a:pt x="116383" y="1085"/>
                  </a:cubicBezTo>
                  <a:cubicBezTo>
                    <a:pt x="116355" y="971"/>
                    <a:pt x="115784" y="942"/>
                    <a:pt x="114928" y="885"/>
                  </a:cubicBezTo>
                  <a:cubicBezTo>
                    <a:pt x="114632" y="866"/>
                    <a:pt x="111250" y="709"/>
                    <a:pt x="108797" y="709"/>
                  </a:cubicBezTo>
                  <a:cubicBezTo>
                    <a:pt x="107704" y="709"/>
                    <a:pt x="106795" y="740"/>
                    <a:pt x="106426" y="828"/>
                  </a:cubicBezTo>
                  <a:cubicBezTo>
                    <a:pt x="106331" y="847"/>
                    <a:pt x="106236" y="857"/>
                    <a:pt x="106149" y="857"/>
                  </a:cubicBezTo>
                  <a:cubicBezTo>
                    <a:pt x="105976" y="857"/>
                    <a:pt x="105836" y="819"/>
                    <a:pt x="105798" y="743"/>
                  </a:cubicBezTo>
                  <a:cubicBezTo>
                    <a:pt x="105798" y="714"/>
                    <a:pt x="105655" y="714"/>
                    <a:pt x="105370" y="714"/>
                  </a:cubicBezTo>
                  <a:cubicBezTo>
                    <a:pt x="104428" y="714"/>
                    <a:pt x="103287" y="743"/>
                    <a:pt x="101090" y="1000"/>
                  </a:cubicBezTo>
                  <a:cubicBezTo>
                    <a:pt x="100691" y="1028"/>
                    <a:pt x="97267" y="1427"/>
                    <a:pt x="96839" y="1427"/>
                  </a:cubicBezTo>
                  <a:cubicBezTo>
                    <a:pt x="96825" y="1370"/>
                    <a:pt x="96760" y="1342"/>
                    <a:pt x="96661" y="1342"/>
                  </a:cubicBezTo>
                  <a:cubicBezTo>
                    <a:pt x="96561" y="1342"/>
                    <a:pt x="96425" y="1370"/>
                    <a:pt x="96268" y="1427"/>
                  </a:cubicBezTo>
                  <a:cubicBezTo>
                    <a:pt x="95741" y="1625"/>
                    <a:pt x="94521" y="1705"/>
                    <a:pt x="93635" y="1705"/>
                  </a:cubicBezTo>
                  <a:cubicBezTo>
                    <a:pt x="93371" y="1705"/>
                    <a:pt x="93136" y="1697"/>
                    <a:pt x="92959" y="1684"/>
                  </a:cubicBezTo>
                  <a:cubicBezTo>
                    <a:pt x="88180" y="1288"/>
                    <a:pt x="80860" y="61"/>
                    <a:pt x="76448" y="6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45"/>
            <p:cNvSpPr/>
            <p:nvPr/>
          </p:nvSpPr>
          <p:spPr>
            <a:xfrm>
              <a:off x="918375" y="4322125"/>
              <a:ext cx="3118496" cy="189750"/>
            </a:xfrm>
            <a:custGeom>
              <a:avLst/>
              <a:gdLst/>
              <a:ahLst/>
              <a:cxnLst/>
              <a:rect l="l" t="t" r="r" b="b"/>
              <a:pathLst>
                <a:path w="130878" h="7590" extrusionOk="0">
                  <a:moveTo>
                    <a:pt x="108635" y="0"/>
                  </a:moveTo>
                  <a:cubicBezTo>
                    <a:pt x="108534" y="0"/>
                    <a:pt x="108413" y="10"/>
                    <a:pt x="108280" y="29"/>
                  </a:cubicBezTo>
                  <a:cubicBezTo>
                    <a:pt x="107244" y="244"/>
                    <a:pt x="100302" y="365"/>
                    <a:pt x="95289" y="365"/>
                  </a:cubicBezTo>
                  <a:cubicBezTo>
                    <a:pt x="92985" y="365"/>
                    <a:pt x="91089" y="340"/>
                    <a:pt x="90362" y="286"/>
                  </a:cubicBezTo>
                  <a:cubicBezTo>
                    <a:pt x="89141" y="203"/>
                    <a:pt x="88375" y="161"/>
                    <a:pt x="87614" y="161"/>
                  </a:cubicBezTo>
                  <a:cubicBezTo>
                    <a:pt x="86792" y="161"/>
                    <a:pt x="85976" y="210"/>
                    <a:pt x="84598" y="314"/>
                  </a:cubicBezTo>
                  <a:cubicBezTo>
                    <a:pt x="81288" y="571"/>
                    <a:pt x="71816" y="343"/>
                    <a:pt x="67450" y="685"/>
                  </a:cubicBezTo>
                  <a:cubicBezTo>
                    <a:pt x="67091" y="710"/>
                    <a:pt x="66836" y="720"/>
                    <a:pt x="66651" y="720"/>
                  </a:cubicBezTo>
                  <a:cubicBezTo>
                    <a:pt x="65863" y="720"/>
                    <a:pt x="66346" y="536"/>
                    <a:pt x="65380" y="536"/>
                  </a:cubicBezTo>
                  <a:cubicBezTo>
                    <a:pt x="65278" y="536"/>
                    <a:pt x="65161" y="538"/>
                    <a:pt x="65025" y="542"/>
                  </a:cubicBezTo>
                  <a:cubicBezTo>
                    <a:pt x="56845" y="802"/>
                    <a:pt x="50748" y="1334"/>
                    <a:pt x="40749" y="1334"/>
                  </a:cubicBezTo>
                  <a:cubicBezTo>
                    <a:pt x="38646" y="1334"/>
                    <a:pt x="36371" y="1310"/>
                    <a:pt x="33868" y="1256"/>
                  </a:cubicBezTo>
                  <a:cubicBezTo>
                    <a:pt x="30615" y="1170"/>
                    <a:pt x="28447" y="1056"/>
                    <a:pt x="28333" y="970"/>
                  </a:cubicBezTo>
                  <a:cubicBezTo>
                    <a:pt x="28307" y="930"/>
                    <a:pt x="28260" y="913"/>
                    <a:pt x="28197" y="913"/>
                  </a:cubicBezTo>
                  <a:cubicBezTo>
                    <a:pt x="27960" y="913"/>
                    <a:pt x="27508" y="1147"/>
                    <a:pt x="27226" y="1147"/>
                  </a:cubicBezTo>
                  <a:cubicBezTo>
                    <a:pt x="27168" y="1147"/>
                    <a:pt x="27117" y="1137"/>
                    <a:pt x="27077" y="1113"/>
                  </a:cubicBezTo>
                  <a:lnTo>
                    <a:pt x="8902" y="1113"/>
                  </a:lnTo>
                  <a:cubicBezTo>
                    <a:pt x="6677" y="1113"/>
                    <a:pt x="5079" y="1113"/>
                    <a:pt x="4680" y="1056"/>
                  </a:cubicBezTo>
                  <a:cubicBezTo>
                    <a:pt x="4352" y="1011"/>
                    <a:pt x="4085" y="988"/>
                    <a:pt x="3861" y="988"/>
                  </a:cubicBezTo>
                  <a:cubicBezTo>
                    <a:pt x="3382" y="988"/>
                    <a:pt x="3097" y="1090"/>
                    <a:pt x="2825" y="1284"/>
                  </a:cubicBezTo>
                  <a:cubicBezTo>
                    <a:pt x="1769" y="2026"/>
                    <a:pt x="0" y="7105"/>
                    <a:pt x="1199" y="7333"/>
                  </a:cubicBezTo>
                  <a:cubicBezTo>
                    <a:pt x="1299" y="7350"/>
                    <a:pt x="1495" y="7357"/>
                    <a:pt x="1774" y="7357"/>
                  </a:cubicBezTo>
                  <a:cubicBezTo>
                    <a:pt x="2447" y="7357"/>
                    <a:pt x="3606" y="7316"/>
                    <a:pt x="5079" y="7276"/>
                  </a:cubicBezTo>
                  <a:cubicBezTo>
                    <a:pt x="6472" y="7232"/>
                    <a:pt x="10875" y="7123"/>
                    <a:pt x="15204" y="7123"/>
                  </a:cubicBezTo>
                  <a:cubicBezTo>
                    <a:pt x="19388" y="7123"/>
                    <a:pt x="23504" y="7225"/>
                    <a:pt x="24766" y="7590"/>
                  </a:cubicBezTo>
                  <a:cubicBezTo>
                    <a:pt x="32973" y="7454"/>
                    <a:pt x="39012" y="7339"/>
                    <a:pt x="43134" y="7339"/>
                  </a:cubicBezTo>
                  <a:cubicBezTo>
                    <a:pt x="45962" y="7339"/>
                    <a:pt x="47887" y="7393"/>
                    <a:pt x="48990" y="7533"/>
                  </a:cubicBezTo>
                  <a:cubicBezTo>
                    <a:pt x="50074" y="7190"/>
                    <a:pt x="59747" y="6819"/>
                    <a:pt x="62029" y="6762"/>
                  </a:cubicBezTo>
                  <a:cubicBezTo>
                    <a:pt x="67850" y="6677"/>
                    <a:pt x="73556" y="6734"/>
                    <a:pt x="73956" y="6620"/>
                  </a:cubicBezTo>
                  <a:cubicBezTo>
                    <a:pt x="74412" y="6506"/>
                    <a:pt x="75710" y="6449"/>
                    <a:pt x="76969" y="6449"/>
                  </a:cubicBezTo>
                  <a:cubicBezTo>
                    <a:pt x="78228" y="6449"/>
                    <a:pt x="79448" y="6506"/>
                    <a:pt x="79748" y="6620"/>
                  </a:cubicBezTo>
                  <a:cubicBezTo>
                    <a:pt x="80145" y="6779"/>
                    <a:pt x="80618" y="6831"/>
                    <a:pt x="81107" y="6831"/>
                  </a:cubicBezTo>
                  <a:cubicBezTo>
                    <a:pt x="82064" y="6831"/>
                    <a:pt x="83080" y="6630"/>
                    <a:pt x="83704" y="6630"/>
                  </a:cubicBezTo>
                  <a:cubicBezTo>
                    <a:pt x="83905" y="6630"/>
                    <a:pt x="84065" y="6650"/>
                    <a:pt x="84170" y="6705"/>
                  </a:cubicBezTo>
                  <a:cubicBezTo>
                    <a:pt x="88108" y="6423"/>
                    <a:pt x="88450" y="6314"/>
                    <a:pt x="92343" y="6314"/>
                  </a:cubicBezTo>
                  <a:cubicBezTo>
                    <a:pt x="94346" y="6314"/>
                    <a:pt x="97289" y="6343"/>
                    <a:pt x="102146" y="6391"/>
                  </a:cubicBezTo>
                  <a:cubicBezTo>
                    <a:pt x="105284" y="6420"/>
                    <a:pt x="114700" y="6563"/>
                    <a:pt x="114700" y="6563"/>
                  </a:cubicBezTo>
                  <a:cubicBezTo>
                    <a:pt x="115611" y="6476"/>
                    <a:pt x="116557" y="6443"/>
                    <a:pt x="117507" y="6443"/>
                  </a:cubicBezTo>
                  <a:cubicBezTo>
                    <a:pt x="120650" y="6443"/>
                    <a:pt x="123834" y="6806"/>
                    <a:pt x="125913" y="6806"/>
                  </a:cubicBezTo>
                  <a:cubicBezTo>
                    <a:pt x="126946" y="6806"/>
                    <a:pt x="127706" y="6716"/>
                    <a:pt x="128053" y="6449"/>
                  </a:cubicBezTo>
                  <a:cubicBezTo>
                    <a:pt x="129251" y="5536"/>
                    <a:pt x="130877" y="1655"/>
                    <a:pt x="130392" y="714"/>
                  </a:cubicBezTo>
                  <a:cubicBezTo>
                    <a:pt x="130317" y="518"/>
                    <a:pt x="127406" y="449"/>
                    <a:pt x="124592" y="449"/>
                  </a:cubicBezTo>
                  <a:cubicBezTo>
                    <a:pt x="122081" y="449"/>
                    <a:pt x="119648" y="504"/>
                    <a:pt x="119379" y="571"/>
                  </a:cubicBezTo>
                  <a:cubicBezTo>
                    <a:pt x="119303" y="586"/>
                    <a:pt x="119226" y="593"/>
                    <a:pt x="119154" y="593"/>
                  </a:cubicBezTo>
                  <a:cubicBezTo>
                    <a:pt x="118957" y="593"/>
                    <a:pt x="118793" y="540"/>
                    <a:pt x="118751" y="457"/>
                  </a:cubicBezTo>
                  <a:cubicBezTo>
                    <a:pt x="118694" y="428"/>
                    <a:pt x="113929" y="229"/>
                    <a:pt x="113844" y="229"/>
                  </a:cubicBezTo>
                  <a:cubicBezTo>
                    <a:pt x="109963" y="114"/>
                    <a:pt x="110791" y="143"/>
                    <a:pt x="109393" y="114"/>
                  </a:cubicBezTo>
                  <a:lnTo>
                    <a:pt x="108965" y="114"/>
                  </a:lnTo>
                  <a:cubicBezTo>
                    <a:pt x="108965" y="38"/>
                    <a:pt x="108838" y="0"/>
                    <a:pt x="1086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9" name="Google Shape;929;p45"/>
          <p:cNvGrpSpPr/>
          <p:nvPr/>
        </p:nvGrpSpPr>
        <p:grpSpPr>
          <a:xfrm>
            <a:off x="3514677" y="1807562"/>
            <a:ext cx="363945" cy="481288"/>
            <a:chOff x="3275655" y="2407037"/>
            <a:chExt cx="363945" cy="481288"/>
          </a:xfrm>
        </p:grpSpPr>
        <p:sp>
          <p:nvSpPr>
            <p:cNvPr id="930" name="Google Shape;930;p45"/>
            <p:cNvSpPr/>
            <p:nvPr/>
          </p:nvSpPr>
          <p:spPr>
            <a:xfrm rot="-213312">
              <a:off x="3282911" y="2415287"/>
              <a:ext cx="273601" cy="242755"/>
            </a:xfrm>
            <a:custGeom>
              <a:avLst/>
              <a:gdLst/>
              <a:ahLst/>
              <a:cxnLst/>
              <a:rect l="l" t="t" r="r" b="b"/>
              <a:pathLst>
                <a:path w="14378" h="12910" extrusionOk="0">
                  <a:moveTo>
                    <a:pt x="13677" y="1"/>
                  </a:moveTo>
                  <a:cubicBezTo>
                    <a:pt x="13610" y="1"/>
                    <a:pt x="13510" y="34"/>
                    <a:pt x="13410" y="67"/>
                  </a:cubicBezTo>
                  <a:cubicBezTo>
                    <a:pt x="13343" y="101"/>
                    <a:pt x="13243" y="201"/>
                    <a:pt x="13176" y="267"/>
                  </a:cubicBezTo>
                  <a:cubicBezTo>
                    <a:pt x="12176" y="1168"/>
                    <a:pt x="11108" y="2002"/>
                    <a:pt x="10107" y="2869"/>
                  </a:cubicBezTo>
                  <a:cubicBezTo>
                    <a:pt x="9941" y="3036"/>
                    <a:pt x="9740" y="3203"/>
                    <a:pt x="9574" y="3370"/>
                  </a:cubicBezTo>
                  <a:cubicBezTo>
                    <a:pt x="8840" y="4170"/>
                    <a:pt x="8039" y="4837"/>
                    <a:pt x="7172" y="5505"/>
                  </a:cubicBezTo>
                  <a:cubicBezTo>
                    <a:pt x="6905" y="5671"/>
                    <a:pt x="6672" y="5872"/>
                    <a:pt x="6438" y="6072"/>
                  </a:cubicBezTo>
                  <a:cubicBezTo>
                    <a:pt x="5337" y="7239"/>
                    <a:pt x="4103" y="8340"/>
                    <a:pt x="2869" y="9374"/>
                  </a:cubicBezTo>
                  <a:cubicBezTo>
                    <a:pt x="2268" y="9874"/>
                    <a:pt x="1735" y="10408"/>
                    <a:pt x="1268" y="10942"/>
                  </a:cubicBezTo>
                  <a:cubicBezTo>
                    <a:pt x="934" y="11342"/>
                    <a:pt x="601" y="11709"/>
                    <a:pt x="267" y="12143"/>
                  </a:cubicBezTo>
                  <a:cubicBezTo>
                    <a:pt x="200" y="12209"/>
                    <a:pt x="100" y="12343"/>
                    <a:pt x="67" y="12476"/>
                  </a:cubicBezTo>
                  <a:cubicBezTo>
                    <a:pt x="0" y="12676"/>
                    <a:pt x="200" y="12910"/>
                    <a:pt x="434" y="12877"/>
                  </a:cubicBezTo>
                  <a:cubicBezTo>
                    <a:pt x="534" y="12877"/>
                    <a:pt x="567" y="12843"/>
                    <a:pt x="667" y="12843"/>
                  </a:cubicBezTo>
                  <a:cubicBezTo>
                    <a:pt x="1168" y="12576"/>
                    <a:pt x="1668" y="12343"/>
                    <a:pt x="2068" y="11976"/>
                  </a:cubicBezTo>
                  <a:cubicBezTo>
                    <a:pt x="3102" y="11042"/>
                    <a:pt x="4203" y="10141"/>
                    <a:pt x="5237" y="9207"/>
                  </a:cubicBezTo>
                  <a:lnTo>
                    <a:pt x="6872" y="7706"/>
                  </a:lnTo>
                  <a:cubicBezTo>
                    <a:pt x="7405" y="7172"/>
                    <a:pt x="7939" y="6672"/>
                    <a:pt x="8573" y="6205"/>
                  </a:cubicBezTo>
                  <a:cubicBezTo>
                    <a:pt x="9173" y="5805"/>
                    <a:pt x="9707" y="5304"/>
                    <a:pt x="10241" y="4737"/>
                  </a:cubicBezTo>
                  <a:cubicBezTo>
                    <a:pt x="11008" y="3970"/>
                    <a:pt x="11875" y="3236"/>
                    <a:pt x="12743" y="2536"/>
                  </a:cubicBezTo>
                  <a:cubicBezTo>
                    <a:pt x="13243" y="2135"/>
                    <a:pt x="13710" y="1668"/>
                    <a:pt x="14110" y="1201"/>
                  </a:cubicBezTo>
                  <a:cubicBezTo>
                    <a:pt x="14210" y="1068"/>
                    <a:pt x="14344" y="968"/>
                    <a:pt x="14377" y="835"/>
                  </a:cubicBezTo>
                  <a:cubicBezTo>
                    <a:pt x="14377" y="434"/>
                    <a:pt x="14144" y="34"/>
                    <a:pt x="136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45"/>
            <p:cNvSpPr/>
            <p:nvPr/>
          </p:nvSpPr>
          <p:spPr>
            <a:xfrm rot="958424">
              <a:off x="3356467" y="2624519"/>
              <a:ext cx="266878" cy="119276"/>
            </a:xfrm>
            <a:custGeom>
              <a:avLst/>
              <a:gdLst/>
              <a:ahLst/>
              <a:cxnLst/>
              <a:rect l="l" t="t" r="r" b="b"/>
              <a:pathLst>
                <a:path w="10675" h="4771" extrusionOk="0">
                  <a:moveTo>
                    <a:pt x="9674" y="0"/>
                  </a:moveTo>
                  <a:cubicBezTo>
                    <a:pt x="9507" y="67"/>
                    <a:pt x="9207" y="100"/>
                    <a:pt x="8973" y="167"/>
                  </a:cubicBezTo>
                  <a:cubicBezTo>
                    <a:pt x="6805" y="968"/>
                    <a:pt x="4637" y="1668"/>
                    <a:pt x="2535" y="2636"/>
                  </a:cubicBezTo>
                  <a:cubicBezTo>
                    <a:pt x="1835" y="2969"/>
                    <a:pt x="1134" y="3403"/>
                    <a:pt x="400" y="3770"/>
                  </a:cubicBezTo>
                  <a:cubicBezTo>
                    <a:pt x="334" y="3803"/>
                    <a:pt x="234" y="3836"/>
                    <a:pt x="200" y="3937"/>
                  </a:cubicBezTo>
                  <a:cubicBezTo>
                    <a:pt x="33" y="4103"/>
                    <a:pt x="0" y="4303"/>
                    <a:pt x="67" y="4470"/>
                  </a:cubicBezTo>
                  <a:cubicBezTo>
                    <a:pt x="167" y="4637"/>
                    <a:pt x="367" y="4770"/>
                    <a:pt x="567" y="4737"/>
                  </a:cubicBezTo>
                  <a:cubicBezTo>
                    <a:pt x="701" y="4737"/>
                    <a:pt x="767" y="4670"/>
                    <a:pt x="901" y="4637"/>
                  </a:cubicBezTo>
                  <a:cubicBezTo>
                    <a:pt x="1735" y="4337"/>
                    <a:pt x="2569" y="4003"/>
                    <a:pt x="3402" y="3736"/>
                  </a:cubicBezTo>
                  <a:cubicBezTo>
                    <a:pt x="4870" y="3169"/>
                    <a:pt x="6338" y="2602"/>
                    <a:pt x="7739" y="2069"/>
                  </a:cubicBezTo>
                  <a:cubicBezTo>
                    <a:pt x="8106" y="1935"/>
                    <a:pt x="8506" y="1768"/>
                    <a:pt x="8873" y="1635"/>
                  </a:cubicBezTo>
                  <a:cubicBezTo>
                    <a:pt x="9207" y="1501"/>
                    <a:pt x="9540" y="1401"/>
                    <a:pt x="9907" y="1401"/>
                  </a:cubicBezTo>
                  <a:cubicBezTo>
                    <a:pt x="10041" y="1401"/>
                    <a:pt x="10107" y="1335"/>
                    <a:pt x="10241" y="1301"/>
                  </a:cubicBezTo>
                  <a:cubicBezTo>
                    <a:pt x="10508" y="1235"/>
                    <a:pt x="10674" y="934"/>
                    <a:pt x="10674" y="668"/>
                  </a:cubicBezTo>
                  <a:cubicBezTo>
                    <a:pt x="10674" y="434"/>
                    <a:pt x="10441" y="167"/>
                    <a:pt x="10174" y="100"/>
                  </a:cubicBezTo>
                  <a:cubicBezTo>
                    <a:pt x="10074" y="0"/>
                    <a:pt x="9907" y="0"/>
                    <a:pt x="967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45"/>
            <p:cNvSpPr/>
            <p:nvPr/>
          </p:nvSpPr>
          <p:spPr>
            <a:xfrm>
              <a:off x="3340200" y="2778225"/>
              <a:ext cx="299400" cy="110100"/>
            </a:xfrm>
            <a:custGeom>
              <a:avLst/>
              <a:gdLst/>
              <a:ahLst/>
              <a:cxnLst/>
              <a:rect l="l" t="t" r="r" b="b"/>
              <a:pathLst>
                <a:path w="11976" h="4404" extrusionOk="0">
                  <a:moveTo>
                    <a:pt x="701" y="0"/>
                  </a:moveTo>
                  <a:cubicBezTo>
                    <a:pt x="401" y="0"/>
                    <a:pt x="201" y="34"/>
                    <a:pt x="67" y="267"/>
                  </a:cubicBezTo>
                  <a:cubicBezTo>
                    <a:pt x="0" y="434"/>
                    <a:pt x="0" y="634"/>
                    <a:pt x="134" y="768"/>
                  </a:cubicBezTo>
                  <a:cubicBezTo>
                    <a:pt x="201" y="868"/>
                    <a:pt x="334" y="968"/>
                    <a:pt x="401" y="1034"/>
                  </a:cubicBezTo>
                  <a:cubicBezTo>
                    <a:pt x="901" y="1235"/>
                    <a:pt x="1468" y="1435"/>
                    <a:pt x="1969" y="1602"/>
                  </a:cubicBezTo>
                  <a:cubicBezTo>
                    <a:pt x="2302" y="1735"/>
                    <a:pt x="2636" y="1802"/>
                    <a:pt x="3003" y="1868"/>
                  </a:cubicBezTo>
                  <a:cubicBezTo>
                    <a:pt x="4337" y="2135"/>
                    <a:pt x="5638" y="2569"/>
                    <a:pt x="6872" y="2969"/>
                  </a:cubicBezTo>
                  <a:cubicBezTo>
                    <a:pt x="7906" y="3336"/>
                    <a:pt x="9007" y="3603"/>
                    <a:pt x="10074" y="3903"/>
                  </a:cubicBezTo>
                  <a:cubicBezTo>
                    <a:pt x="10341" y="3970"/>
                    <a:pt x="10541" y="4037"/>
                    <a:pt x="10741" y="4170"/>
                  </a:cubicBezTo>
                  <a:cubicBezTo>
                    <a:pt x="11175" y="4404"/>
                    <a:pt x="11709" y="4103"/>
                    <a:pt x="11876" y="3670"/>
                  </a:cubicBezTo>
                  <a:cubicBezTo>
                    <a:pt x="11976" y="3369"/>
                    <a:pt x="11842" y="3036"/>
                    <a:pt x="11542" y="2869"/>
                  </a:cubicBezTo>
                  <a:lnTo>
                    <a:pt x="11175" y="2736"/>
                  </a:lnTo>
                  <a:cubicBezTo>
                    <a:pt x="9407" y="2369"/>
                    <a:pt x="7706" y="1768"/>
                    <a:pt x="6005" y="1235"/>
                  </a:cubicBezTo>
                  <a:cubicBezTo>
                    <a:pt x="4370" y="701"/>
                    <a:pt x="2702" y="334"/>
                    <a:pt x="1035" y="34"/>
                  </a:cubicBezTo>
                  <a:cubicBezTo>
                    <a:pt x="901" y="34"/>
                    <a:pt x="768" y="34"/>
                    <a:pt x="7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3" name="Google Shape;933;p45"/>
          <p:cNvGrpSpPr/>
          <p:nvPr/>
        </p:nvGrpSpPr>
        <p:grpSpPr>
          <a:xfrm rot="1278911">
            <a:off x="1140495" y="1318522"/>
            <a:ext cx="654535" cy="655141"/>
            <a:chOff x="1194475" y="1437425"/>
            <a:chExt cx="654532" cy="655138"/>
          </a:xfrm>
        </p:grpSpPr>
        <p:grpSp>
          <p:nvGrpSpPr>
            <p:cNvPr id="934" name="Google Shape;934;p45"/>
            <p:cNvGrpSpPr/>
            <p:nvPr/>
          </p:nvGrpSpPr>
          <p:grpSpPr>
            <a:xfrm>
              <a:off x="1323473" y="1482473"/>
              <a:ext cx="525534" cy="610090"/>
              <a:chOff x="1323473" y="1482473"/>
              <a:chExt cx="525534" cy="610090"/>
            </a:xfrm>
          </p:grpSpPr>
          <p:sp>
            <p:nvSpPr>
              <p:cNvPr id="935" name="Google Shape;935;p45"/>
              <p:cNvSpPr/>
              <p:nvPr/>
            </p:nvSpPr>
            <p:spPr>
              <a:xfrm>
                <a:off x="1323473" y="1734473"/>
                <a:ext cx="273636" cy="358090"/>
              </a:xfrm>
              <a:custGeom>
                <a:avLst/>
                <a:gdLst/>
                <a:ahLst/>
                <a:cxnLst/>
                <a:rect l="l" t="t" r="r" b="b"/>
                <a:pathLst>
                  <a:path w="13077" h="17113" extrusionOk="0">
                    <a:moveTo>
                      <a:pt x="13076" y="9808"/>
                    </a:moveTo>
                    <a:cubicBezTo>
                      <a:pt x="12909" y="9274"/>
                      <a:pt x="12542" y="9174"/>
                      <a:pt x="12109" y="9041"/>
                    </a:cubicBezTo>
                    <a:cubicBezTo>
                      <a:pt x="11208" y="8807"/>
                      <a:pt x="10341" y="8507"/>
                      <a:pt x="9407" y="8307"/>
                    </a:cubicBezTo>
                    <a:cubicBezTo>
                      <a:pt x="8540" y="8140"/>
                      <a:pt x="8073" y="7640"/>
                      <a:pt x="7906" y="6772"/>
                    </a:cubicBezTo>
                    <a:cubicBezTo>
                      <a:pt x="7606" y="5104"/>
                      <a:pt x="7405" y="3470"/>
                      <a:pt x="7439" y="1769"/>
                    </a:cubicBezTo>
                    <a:cubicBezTo>
                      <a:pt x="7506" y="1135"/>
                      <a:pt x="7439" y="534"/>
                      <a:pt x="6905" y="1"/>
                    </a:cubicBezTo>
                    <a:cubicBezTo>
                      <a:pt x="6738" y="134"/>
                      <a:pt x="6538" y="201"/>
                      <a:pt x="6438" y="334"/>
                    </a:cubicBezTo>
                    <a:cubicBezTo>
                      <a:pt x="6171" y="801"/>
                      <a:pt x="5838" y="1302"/>
                      <a:pt x="5571" y="1802"/>
                    </a:cubicBezTo>
                    <a:cubicBezTo>
                      <a:pt x="5070" y="2970"/>
                      <a:pt x="4670" y="4137"/>
                      <a:pt x="4203" y="5338"/>
                    </a:cubicBezTo>
                    <a:cubicBezTo>
                      <a:pt x="4070" y="5638"/>
                      <a:pt x="3936" y="5938"/>
                      <a:pt x="3836" y="6272"/>
                    </a:cubicBezTo>
                    <a:cubicBezTo>
                      <a:pt x="2569" y="6272"/>
                      <a:pt x="1368" y="5471"/>
                      <a:pt x="167" y="5872"/>
                    </a:cubicBezTo>
                    <a:cubicBezTo>
                      <a:pt x="0" y="6205"/>
                      <a:pt x="100" y="6439"/>
                      <a:pt x="234" y="6639"/>
                    </a:cubicBezTo>
                    <a:lnTo>
                      <a:pt x="1368" y="8507"/>
                    </a:lnTo>
                    <a:cubicBezTo>
                      <a:pt x="1768" y="9174"/>
                      <a:pt x="1902" y="9841"/>
                      <a:pt x="1501" y="10608"/>
                    </a:cubicBezTo>
                    <a:cubicBezTo>
                      <a:pt x="1068" y="11342"/>
                      <a:pt x="834" y="12176"/>
                      <a:pt x="501" y="12977"/>
                    </a:cubicBezTo>
                    <a:cubicBezTo>
                      <a:pt x="334" y="13377"/>
                      <a:pt x="100" y="13811"/>
                      <a:pt x="234" y="14278"/>
                    </a:cubicBezTo>
                    <a:cubicBezTo>
                      <a:pt x="567" y="14511"/>
                      <a:pt x="867" y="14378"/>
                      <a:pt x="1168" y="14211"/>
                    </a:cubicBezTo>
                    <a:cubicBezTo>
                      <a:pt x="1835" y="13877"/>
                      <a:pt x="2435" y="13510"/>
                      <a:pt x="3102" y="13177"/>
                    </a:cubicBezTo>
                    <a:cubicBezTo>
                      <a:pt x="3403" y="13010"/>
                      <a:pt x="3703" y="12843"/>
                      <a:pt x="4003" y="12710"/>
                    </a:cubicBezTo>
                    <a:cubicBezTo>
                      <a:pt x="4537" y="12476"/>
                      <a:pt x="4737" y="12543"/>
                      <a:pt x="5171" y="13043"/>
                    </a:cubicBezTo>
                    <a:cubicBezTo>
                      <a:pt x="6205" y="14278"/>
                      <a:pt x="7239" y="15445"/>
                      <a:pt x="8273" y="16646"/>
                    </a:cubicBezTo>
                    <a:cubicBezTo>
                      <a:pt x="8440" y="16813"/>
                      <a:pt x="8606" y="16980"/>
                      <a:pt x="8773" y="17113"/>
                    </a:cubicBezTo>
                    <a:cubicBezTo>
                      <a:pt x="9107" y="17046"/>
                      <a:pt x="9173" y="16846"/>
                      <a:pt x="9173" y="16646"/>
                    </a:cubicBezTo>
                    <a:cubicBezTo>
                      <a:pt x="9073" y="15779"/>
                      <a:pt x="8940" y="14845"/>
                      <a:pt x="8873" y="13977"/>
                    </a:cubicBezTo>
                    <a:cubicBezTo>
                      <a:pt x="8840" y="13344"/>
                      <a:pt x="8773" y="12777"/>
                      <a:pt x="8740" y="12143"/>
                    </a:cubicBezTo>
                    <a:cubicBezTo>
                      <a:pt x="8706" y="11709"/>
                      <a:pt x="8940" y="11442"/>
                      <a:pt x="9340" y="11309"/>
                    </a:cubicBezTo>
                    <a:cubicBezTo>
                      <a:pt x="10074" y="11109"/>
                      <a:pt x="10841" y="10942"/>
                      <a:pt x="11575" y="10675"/>
                    </a:cubicBezTo>
                    <a:cubicBezTo>
                      <a:pt x="12009" y="10542"/>
                      <a:pt x="12409" y="10341"/>
                      <a:pt x="12776" y="10141"/>
                    </a:cubicBezTo>
                    <a:cubicBezTo>
                      <a:pt x="12909" y="10041"/>
                      <a:pt x="13009" y="9874"/>
                      <a:pt x="13076" y="9808"/>
                    </a:cubicBezTo>
                    <a:close/>
                  </a:path>
                </a:pathLst>
              </a:custGeom>
              <a:solidFill>
                <a:srgbClr val="FFD6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45"/>
              <p:cNvSpPr/>
              <p:nvPr/>
            </p:nvSpPr>
            <p:spPr>
              <a:xfrm rot="3932821">
                <a:off x="1558073" y="1498484"/>
                <a:ext cx="223349" cy="292282"/>
              </a:xfrm>
              <a:custGeom>
                <a:avLst/>
                <a:gdLst/>
                <a:ahLst/>
                <a:cxnLst/>
                <a:rect l="l" t="t" r="r" b="b"/>
                <a:pathLst>
                  <a:path w="13077" h="17113" extrusionOk="0">
                    <a:moveTo>
                      <a:pt x="13076" y="9808"/>
                    </a:moveTo>
                    <a:cubicBezTo>
                      <a:pt x="12909" y="9274"/>
                      <a:pt x="12542" y="9174"/>
                      <a:pt x="12109" y="9041"/>
                    </a:cubicBezTo>
                    <a:cubicBezTo>
                      <a:pt x="11208" y="8807"/>
                      <a:pt x="10341" y="8507"/>
                      <a:pt x="9407" y="8307"/>
                    </a:cubicBezTo>
                    <a:cubicBezTo>
                      <a:pt x="8540" y="8140"/>
                      <a:pt x="8073" y="7640"/>
                      <a:pt x="7906" y="6772"/>
                    </a:cubicBezTo>
                    <a:cubicBezTo>
                      <a:pt x="7606" y="5104"/>
                      <a:pt x="7405" y="3470"/>
                      <a:pt x="7439" y="1769"/>
                    </a:cubicBezTo>
                    <a:cubicBezTo>
                      <a:pt x="7506" y="1135"/>
                      <a:pt x="7439" y="534"/>
                      <a:pt x="6905" y="1"/>
                    </a:cubicBezTo>
                    <a:cubicBezTo>
                      <a:pt x="6738" y="134"/>
                      <a:pt x="6538" y="201"/>
                      <a:pt x="6438" y="334"/>
                    </a:cubicBezTo>
                    <a:cubicBezTo>
                      <a:pt x="6171" y="801"/>
                      <a:pt x="5838" y="1302"/>
                      <a:pt x="5571" y="1802"/>
                    </a:cubicBezTo>
                    <a:cubicBezTo>
                      <a:pt x="5070" y="2970"/>
                      <a:pt x="4670" y="4137"/>
                      <a:pt x="4203" y="5338"/>
                    </a:cubicBezTo>
                    <a:cubicBezTo>
                      <a:pt x="4070" y="5638"/>
                      <a:pt x="3936" y="5938"/>
                      <a:pt x="3836" y="6272"/>
                    </a:cubicBezTo>
                    <a:cubicBezTo>
                      <a:pt x="2569" y="6272"/>
                      <a:pt x="1368" y="5471"/>
                      <a:pt x="167" y="5872"/>
                    </a:cubicBezTo>
                    <a:cubicBezTo>
                      <a:pt x="0" y="6205"/>
                      <a:pt x="100" y="6439"/>
                      <a:pt x="234" y="6639"/>
                    </a:cubicBezTo>
                    <a:lnTo>
                      <a:pt x="1368" y="8507"/>
                    </a:lnTo>
                    <a:cubicBezTo>
                      <a:pt x="1768" y="9174"/>
                      <a:pt x="1902" y="9841"/>
                      <a:pt x="1501" y="10608"/>
                    </a:cubicBezTo>
                    <a:cubicBezTo>
                      <a:pt x="1068" y="11342"/>
                      <a:pt x="834" y="12176"/>
                      <a:pt x="501" y="12977"/>
                    </a:cubicBezTo>
                    <a:cubicBezTo>
                      <a:pt x="334" y="13377"/>
                      <a:pt x="100" y="13811"/>
                      <a:pt x="234" y="14278"/>
                    </a:cubicBezTo>
                    <a:cubicBezTo>
                      <a:pt x="567" y="14511"/>
                      <a:pt x="867" y="14378"/>
                      <a:pt x="1168" y="14211"/>
                    </a:cubicBezTo>
                    <a:cubicBezTo>
                      <a:pt x="1835" y="13877"/>
                      <a:pt x="2435" y="13510"/>
                      <a:pt x="3102" y="13177"/>
                    </a:cubicBezTo>
                    <a:cubicBezTo>
                      <a:pt x="3403" y="13010"/>
                      <a:pt x="3703" y="12843"/>
                      <a:pt x="4003" y="12710"/>
                    </a:cubicBezTo>
                    <a:cubicBezTo>
                      <a:pt x="4537" y="12476"/>
                      <a:pt x="4737" y="12543"/>
                      <a:pt x="5171" y="13043"/>
                    </a:cubicBezTo>
                    <a:cubicBezTo>
                      <a:pt x="6205" y="14278"/>
                      <a:pt x="7239" y="15445"/>
                      <a:pt x="8273" y="16646"/>
                    </a:cubicBezTo>
                    <a:cubicBezTo>
                      <a:pt x="8440" y="16813"/>
                      <a:pt x="8606" y="16980"/>
                      <a:pt x="8773" y="17113"/>
                    </a:cubicBezTo>
                    <a:cubicBezTo>
                      <a:pt x="9107" y="17046"/>
                      <a:pt x="9173" y="16846"/>
                      <a:pt x="9173" y="16646"/>
                    </a:cubicBezTo>
                    <a:cubicBezTo>
                      <a:pt x="9073" y="15779"/>
                      <a:pt x="8940" y="14845"/>
                      <a:pt x="8873" y="13977"/>
                    </a:cubicBezTo>
                    <a:cubicBezTo>
                      <a:pt x="8840" y="13344"/>
                      <a:pt x="8773" y="12777"/>
                      <a:pt x="8740" y="12143"/>
                    </a:cubicBezTo>
                    <a:cubicBezTo>
                      <a:pt x="8706" y="11709"/>
                      <a:pt x="8940" y="11442"/>
                      <a:pt x="9340" y="11309"/>
                    </a:cubicBezTo>
                    <a:cubicBezTo>
                      <a:pt x="10074" y="11109"/>
                      <a:pt x="10841" y="10942"/>
                      <a:pt x="11575" y="10675"/>
                    </a:cubicBezTo>
                    <a:cubicBezTo>
                      <a:pt x="12009" y="10542"/>
                      <a:pt x="12409" y="10341"/>
                      <a:pt x="12776" y="10141"/>
                    </a:cubicBezTo>
                    <a:cubicBezTo>
                      <a:pt x="12909" y="10041"/>
                      <a:pt x="13009" y="9874"/>
                      <a:pt x="13076" y="9808"/>
                    </a:cubicBezTo>
                    <a:close/>
                  </a:path>
                </a:pathLst>
              </a:custGeom>
              <a:solidFill>
                <a:srgbClr val="FFD6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7" name="Google Shape;937;p45"/>
            <p:cNvSpPr/>
            <p:nvPr/>
          </p:nvSpPr>
          <p:spPr>
            <a:xfrm>
              <a:off x="1194475" y="1437425"/>
              <a:ext cx="258600" cy="280333"/>
            </a:xfrm>
            <a:custGeom>
              <a:avLst/>
              <a:gdLst/>
              <a:ahLst/>
              <a:cxnLst/>
              <a:rect l="l" t="t" r="r" b="b"/>
              <a:pathLst>
                <a:path w="6723" h="7288" extrusionOk="0">
                  <a:moveTo>
                    <a:pt x="3436" y="1253"/>
                  </a:moveTo>
                  <a:lnTo>
                    <a:pt x="4203" y="2588"/>
                  </a:lnTo>
                  <a:cubicBezTo>
                    <a:pt x="3803" y="2688"/>
                    <a:pt x="3369" y="2821"/>
                    <a:pt x="2969" y="2921"/>
                  </a:cubicBezTo>
                  <a:cubicBezTo>
                    <a:pt x="3103" y="2354"/>
                    <a:pt x="3269" y="1820"/>
                    <a:pt x="3436" y="1253"/>
                  </a:cubicBezTo>
                  <a:close/>
                  <a:moveTo>
                    <a:pt x="2235" y="3822"/>
                  </a:moveTo>
                  <a:cubicBezTo>
                    <a:pt x="2235" y="3922"/>
                    <a:pt x="2169" y="3955"/>
                    <a:pt x="2169" y="4022"/>
                  </a:cubicBezTo>
                  <a:cubicBezTo>
                    <a:pt x="2002" y="3989"/>
                    <a:pt x="1902" y="3922"/>
                    <a:pt x="1802" y="3922"/>
                  </a:cubicBezTo>
                  <a:cubicBezTo>
                    <a:pt x="1935" y="3855"/>
                    <a:pt x="2068" y="3855"/>
                    <a:pt x="2235" y="3822"/>
                  </a:cubicBezTo>
                  <a:close/>
                  <a:moveTo>
                    <a:pt x="4570" y="3155"/>
                  </a:moveTo>
                  <a:cubicBezTo>
                    <a:pt x="4604" y="3255"/>
                    <a:pt x="4637" y="3288"/>
                    <a:pt x="4670" y="3355"/>
                  </a:cubicBezTo>
                  <a:lnTo>
                    <a:pt x="3803" y="4355"/>
                  </a:lnTo>
                  <a:cubicBezTo>
                    <a:pt x="3803" y="4422"/>
                    <a:pt x="3770" y="4422"/>
                    <a:pt x="3770" y="4456"/>
                  </a:cubicBezTo>
                  <a:cubicBezTo>
                    <a:pt x="3403" y="4355"/>
                    <a:pt x="3002" y="4289"/>
                    <a:pt x="2669" y="4155"/>
                  </a:cubicBezTo>
                  <a:lnTo>
                    <a:pt x="2802" y="3655"/>
                  </a:lnTo>
                  <a:cubicBezTo>
                    <a:pt x="3403" y="3522"/>
                    <a:pt x="3970" y="3355"/>
                    <a:pt x="4570" y="3155"/>
                  </a:cubicBezTo>
                  <a:close/>
                  <a:moveTo>
                    <a:pt x="4971" y="3922"/>
                  </a:moveTo>
                  <a:cubicBezTo>
                    <a:pt x="5137" y="4189"/>
                    <a:pt x="5304" y="4489"/>
                    <a:pt x="5504" y="4822"/>
                  </a:cubicBezTo>
                  <a:cubicBezTo>
                    <a:pt x="5137" y="4756"/>
                    <a:pt x="4770" y="4689"/>
                    <a:pt x="4403" y="4622"/>
                  </a:cubicBezTo>
                  <a:cubicBezTo>
                    <a:pt x="4570" y="4355"/>
                    <a:pt x="4770" y="4155"/>
                    <a:pt x="4971" y="3922"/>
                  </a:cubicBezTo>
                  <a:close/>
                  <a:moveTo>
                    <a:pt x="2469" y="4923"/>
                  </a:moveTo>
                  <a:cubicBezTo>
                    <a:pt x="2736" y="4989"/>
                    <a:pt x="2969" y="5023"/>
                    <a:pt x="3169" y="5123"/>
                  </a:cubicBezTo>
                  <a:cubicBezTo>
                    <a:pt x="2902" y="5490"/>
                    <a:pt x="2602" y="5857"/>
                    <a:pt x="2235" y="6257"/>
                  </a:cubicBezTo>
                  <a:cubicBezTo>
                    <a:pt x="2302" y="5790"/>
                    <a:pt x="2402" y="5323"/>
                    <a:pt x="2469" y="4923"/>
                  </a:cubicBezTo>
                  <a:close/>
                  <a:moveTo>
                    <a:pt x="3528" y="0"/>
                  </a:moveTo>
                  <a:cubicBezTo>
                    <a:pt x="3477" y="0"/>
                    <a:pt x="3427" y="25"/>
                    <a:pt x="3403" y="86"/>
                  </a:cubicBezTo>
                  <a:cubicBezTo>
                    <a:pt x="3336" y="119"/>
                    <a:pt x="3336" y="186"/>
                    <a:pt x="3303" y="253"/>
                  </a:cubicBezTo>
                  <a:cubicBezTo>
                    <a:pt x="3136" y="319"/>
                    <a:pt x="3069" y="486"/>
                    <a:pt x="3103" y="686"/>
                  </a:cubicBezTo>
                  <a:cubicBezTo>
                    <a:pt x="2769" y="1453"/>
                    <a:pt x="2569" y="2254"/>
                    <a:pt x="2335" y="3021"/>
                  </a:cubicBezTo>
                  <a:cubicBezTo>
                    <a:pt x="1668" y="3155"/>
                    <a:pt x="1001" y="3288"/>
                    <a:pt x="401" y="3421"/>
                  </a:cubicBezTo>
                  <a:cubicBezTo>
                    <a:pt x="100" y="3455"/>
                    <a:pt x="0" y="3955"/>
                    <a:pt x="301" y="4089"/>
                  </a:cubicBezTo>
                  <a:cubicBezTo>
                    <a:pt x="834" y="4322"/>
                    <a:pt x="1401" y="4522"/>
                    <a:pt x="1935" y="4756"/>
                  </a:cubicBezTo>
                  <a:cubicBezTo>
                    <a:pt x="1768" y="5490"/>
                    <a:pt x="1635" y="6190"/>
                    <a:pt x="1568" y="6957"/>
                  </a:cubicBezTo>
                  <a:cubicBezTo>
                    <a:pt x="1521" y="7122"/>
                    <a:pt x="1657" y="7288"/>
                    <a:pt x="1812" y="7288"/>
                  </a:cubicBezTo>
                  <a:cubicBezTo>
                    <a:pt x="1876" y="7288"/>
                    <a:pt x="1943" y="7259"/>
                    <a:pt x="2002" y="7191"/>
                  </a:cubicBezTo>
                  <a:cubicBezTo>
                    <a:pt x="2636" y="6624"/>
                    <a:pt x="3236" y="5923"/>
                    <a:pt x="3803" y="5256"/>
                  </a:cubicBezTo>
                  <a:cubicBezTo>
                    <a:pt x="4570" y="5423"/>
                    <a:pt x="5337" y="5590"/>
                    <a:pt x="6138" y="5690"/>
                  </a:cubicBezTo>
                  <a:cubicBezTo>
                    <a:pt x="6170" y="5696"/>
                    <a:pt x="6201" y="5699"/>
                    <a:pt x="6231" y="5699"/>
                  </a:cubicBezTo>
                  <a:cubicBezTo>
                    <a:pt x="6519" y="5699"/>
                    <a:pt x="6723" y="5428"/>
                    <a:pt x="6572" y="5156"/>
                  </a:cubicBezTo>
                  <a:cubicBezTo>
                    <a:pt x="6238" y="4522"/>
                    <a:pt x="5838" y="3955"/>
                    <a:pt x="5504" y="3321"/>
                  </a:cubicBezTo>
                  <a:cubicBezTo>
                    <a:pt x="5804" y="2988"/>
                    <a:pt x="6138" y="2621"/>
                    <a:pt x="6438" y="2287"/>
                  </a:cubicBezTo>
                  <a:cubicBezTo>
                    <a:pt x="6603" y="2068"/>
                    <a:pt x="6429" y="1736"/>
                    <a:pt x="6214" y="1736"/>
                  </a:cubicBezTo>
                  <a:cubicBezTo>
                    <a:pt x="6167" y="1736"/>
                    <a:pt x="6119" y="1751"/>
                    <a:pt x="6071" y="1787"/>
                  </a:cubicBezTo>
                  <a:cubicBezTo>
                    <a:pt x="5738" y="1987"/>
                    <a:pt x="5337" y="2187"/>
                    <a:pt x="4937" y="2321"/>
                  </a:cubicBezTo>
                  <a:lnTo>
                    <a:pt x="3836" y="419"/>
                  </a:lnTo>
                  <a:cubicBezTo>
                    <a:pt x="3803" y="319"/>
                    <a:pt x="3770" y="286"/>
                    <a:pt x="3670" y="253"/>
                  </a:cubicBezTo>
                  <a:lnTo>
                    <a:pt x="3670" y="186"/>
                  </a:lnTo>
                  <a:cubicBezTo>
                    <a:pt x="3712" y="79"/>
                    <a:pt x="3619" y="0"/>
                    <a:pt x="35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38" name="Google Shape;938;p45"/>
          <p:cNvPicPr preferRelativeResize="0"/>
          <p:nvPr/>
        </p:nvPicPr>
        <p:blipFill>
          <a:blip r:embed="rId3">
            <a:alphaModFix/>
          </a:blip>
          <a:stretch>
            <a:fillRect/>
          </a:stretch>
        </p:blipFill>
        <p:spPr>
          <a:xfrm>
            <a:off x="1043800" y="1160275"/>
            <a:ext cx="2952100" cy="335045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24"/>
                                        </p:tgtEl>
                                        <p:attrNameLst>
                                          <p:attrName>style.visibility</p:attrName>
                                        </p:attrNameLst>
                                      </p:cBhvr>
                                      <p:to>
                                        <p:strVal val="visible"/>
                                      </p:to>
                                    </p:set>
                                    <p:anim calcmode="lin" valueType="num">
                                      <p:cBhvr>
                                        <p:cTn id="7" dur="1000" fill="hold"/>
                                        <p:tgtEl>
                                          <p:spTgt spid="924"/>
                                        </p:tgtEl>
                                        <p:attrNameLst>
                                          <p:attrName>ppt_w</p:attrName>
                                        </p:attrNameLst>
                                      </p:cBhvr>
                                      <p:tavLst>
                                        <p:tav tm="0">
                                          <p:val>
                                            <p:fltVal val="0"/>
                                          </p:val>
                                        </p:tav>
                                        <p:tav tm="100000">
                                          <p:val>
                                            <p:strVal val="#ppt_w"/>
                                          </p:val>
                                        </p:tav>
                                      </p:tavLst>
                                    </p:anim>
                                    <p:anim calcmode="lin" valueType="num">
                                      <p:cBhvr>
                                        <p:cTn id="8" dur="1000" fill="hold"/>
                                        <p:tgtEl>
                                          <p:spTgt spid="924"/>
                                        </p:tgtEl>
                                        <p:attrNameLst>
                                          <p:attrName>ppt_h</p:attrName>
                                        </p:attrNameLst>
                                      </p:cBhvr>
                                      <p:tavLst>
                                        <p:tav tm="0">
                                          <p:val>
                                            <p:fltVal val="0"/>
                                          </p:val>
                                        </p:tav>
                                        <p:tav tm="100000">
                                          <p:val>
                                            <p:strVal val="#ppt_h"/>
                                          </p:val>
                                        </p:tav>
                                      </p:tavLst>
                                    </p:anim>
                                    <p:anim calcmode="lin" valueType="num">
                                      <p:cBhvr>
                                        <p:cTn id="9" dur="1000" fill="hold"/>
                                        <p:tgtEl>
                                          <p:spTgt spid="924"/>
                                        </p:tgtEl>
                                        <p:attrNameLst>
                                          <p:attrName>style.rotation</p:attrName>
                                        </p:attrNameLst>
                                      </p:cBhvr>
                                      <p:tavLst>
                                        <p:tav tm="0">
                                          <p:val>
                                            <p:fltVal val="90"/>
                                          </p:val>
                                        </p:tav>
                                        <p:tav tm="100000">
                                          <p:val>
                                            <p:fltVal val="0"/>
                                          </p:val>
                                        </p:tav>
                                      </p:tavLst>
                                    </p:anim>
                                    <p:animEffect transition="in" filter="fade">
                                      <p:cBhvr>
                                        <p:cTn id="10" dur="1000"/>
                                        <p:tgtEl>
                                          <p:spTgt spid="924"/>
                                        </p:tgtEl>
                                      </p:cBhvr>
                                    </p:animEffect>
                                  </p:childTnLst>
                                </p:cTn>
                              </p:par>
                              <p:par>
                                <p:cTn id="11" presetID="31" presetClass="entr" presetSubtype="0" fill="hold" nodeType="withEffect">
                                  <p:stCondLst>
                                    <p:cond delay="0"/>
                                  </p:stCondLst>
                                  <p:childTnLst>
                                    <p:set>
                                      <p:cBhvr>
                                        <p:cTn id="12" dur="1" fill="hold">
                                          <p:stCondLst>
                                            <p:cond delay="0"/>
                                          </p:stCondLst>
                                        </p:cTn>
                                        <p:tgtEl>
                                          <p:spTgt spid="929"/>
                                        </p:tgtEl>
                                        <p:attrNameLst>
                                          <p:attrName>style.visibility</p:attrName>
                                        </p:attrNameLst>
                                      </p:cBhvr>
                                      <p:to>
                                        <p:strVal val="visible"/>
                                      </p:to>
                                    </p:set>
                                    <p:anim calcmode="lin" valueType="num">
                                      <p:cBhvr>
                                        <p:cTn id="13" dur="1000" fill="hold"/>
                                        <p:tgtEl>
                                          <p:spTgt spid="929"/>
                                        </p:tgtEl>
                                        <p:attrNameLst>
                                          <p:attrName>ppt_w</p:attrName>
                                        </p:attrNameLst>
                                      </p:cBhvr>
                                      <p:tavLst>
                                        <p:tav tm="0">
                                          <p:val>
                                            <p:fltVal val="0"/>
                                          </p:val>
                                        </p:tav>
                                        <p:tav tm="100000">
                                          <p:val>
                                            <p:strVal val="#ppt_w"/>
                                          </p:val>
                                        </p:tav>
                                      </p:tavLst>
                                    </p:anim>
                                    <p:anim calcmode="lin" valueType="num">
                                      <p:cBhvr>
                                        <p:cTn id="14" dur="1000" fill="hold"/>
                                        <p:tgtEl>
                                          <p:spTgt spid="929"/>
                                        </p:tgtEl>
                                        <p:attrNameLst>
                                          <p:attrName>ppt_h</p:attrName>
                                        </p:attrNameLst>
                                      </p:cBhvr>
                                      <p:tavLst>
                                        <p:tav tm="0">
                                          <p:val>
                                            <p:fltVal val="0"/>
                                          </p:val>
                                        </p:tav>
                                        <p:tav tm="100000">
                                          <p:val>
                                            <p:strVal val="#ppt_h"/>
                                          </p:val>
                                        </p:tav>
                                      </p:tavLst>
                                    </p:anim>
                                    <p:anim calcmode="lin" valueType="num">
                                      <p:cBhvr>
                                        <p:cTn id="15" dur="1000" fill="hold"/>
                                        <p:tgtEl>
                                          <p:spTgt spid="929"/>
                                        </p:tgtEl>
                                        <p:attrNameLst>
                                          <p:attrName>style.rotation</p:attrName>
                                        </p:attrNameLst>
                                      </p:cBhvr>
                                      <p:tavLst>
                                        <p:tav tm="0">
                                          <p:val>
                                            <p:fltVal val="90"/>
                                          </p:val>
                                        </p:tav>
                                        <p:tav tm="100000">
                                          <p:val>
                                            <p:fltVal val="0"/>
                                          </p:val>
                                        </p:tav>
                                      </p:tavLst>
                                    </p:anim>
                                    <p:animEffect transition="in" filter="fade">
                                      <p:cBhvr>
                                        <p:cTn id="16" dur="1000"/>
                                        <p:tgtEl>
                                          <p:spTgt spid="929"/>
                                        </p:tgtEl>
                                      </p:cBhvr>
                                    </p:animEffect>
                                  </p:childTnLst>
                                </p:cTn>
                              </p:par>
                              <p:par>
                                <p:cTn id="17" presetID="31" presetClass="entr" presetSubtype="0" fill="hold" nodeType="withEffect">
                                  <p:stCondLst>
                                    <p:cond delay="0"/>
                                  </p:stCondLst>
                                  <p:childTnLst>
                                    <p:set>
                                      <p:cBhvr>
                                        <p:cTn id="18" dur="1" fill="hold">
                                          <p:stCondLst>
                                            <p:cond delay="0"/>
                                          </p:stCondLst>
                                        </p:cTn>
                                        <p:tgtEl>
                                          <p:spTgt spid="933"/>
                                        </p:tgtEl>
                                        <p:attrNameLst>
                                          <p:attrName>style.visibility</p:attrName>
                                        </p:attrNameLst>
                                      </p:cBhvr>
                                      <p:to>
                                        <p:strVal val="visible"/>
                                      </p:to>
                                    </p:set>
                                    <p:anim calcmode="lin" valueType="num">
                                      <p:cBhvr>
                                        <p:cTn id="19" dur="1000" fill="hold"/>
                                        <p:tgtEl>
                                          <p:spTgt spid="933"/>
                                        </p:tgtEl>
                                        <p:attrNameLst>
                                          <p:attrName>ppt_w</p:attrName>
                                        </p:attrNameLst>
                                      </p:cBhvr>
                                      <p:tavLst>
                                        <p:tav tm="0">
                                          <p:val>
                                            <p:fltVal val="0"/>
                                          </p:val>
                                        </p:tav>
                                        <p:tav tm="100000">
                                          <p:val>
                                            <p:strVal val="#ppt_w"/>
                                          </p:val>
                                        </p:tav>
                                      </p:tavLst>
                                    </p:anim>
                                    <p:anim calcmode="lin" valueType="num">
                                      <p:cBhvr>
                                        <p:cTn id="20" dur="1000" fill="hold"/>
                                        <p:tgtEl>
                                          <p:spTgt spid="933"/>
                                        </p:tgtEl>
                                        <p:attrNameLst>
                                          <p:attrName>ppt_h</p:attrName>
                                        </p:attrNameLst>
                                      </p:cBhvr>
                                      <p:tavLst>
                                        <p:tav tm="0">
                                          <p:val>
                                            <p:fltVal val="0"/>
                                          </p:val>
                                        </p:tav>
                                        <p:tav tm="100000">
                                          <p:val>
                                            <p:strVal val="#ppt_h"/>
                                          </p:val>
                                        </p:tav>
                                      </p:tavLst>
                                    </p:anim>
                                    <p:anim calcmode="lin" valueType="num">
                                      <p:cBhvr>
                                        <p:cTn id="21" dur="1000" fill="hold"/>
                                        <p:tgtEl>
                                          <p:spTgt spid="933"/>
                                        </p:tgtEl>
                                        <p:attrNameLst>
                                          <p:attrName>style.rotation</p:attrName>
                                        </p:attrNameLst>
                                      </p:cBhvr>
                                      <p:tavLst>
                                        <p:tav tm="0">
                                          <p:val>
                                            <p:fltVal val="90"/>
                                          </p:val>
                                        </p:tav>
                                        <p:tav tm="100000">
                                          <p:val>
                                            <p:fltVal val="0"/>
                                          </p:val>
                                        </p:tav>
                                      </p:tavLst>
                                    </p:anim>
                                    <p:animEffect transition="in" filter="fade">
                                      <p:cBhvr>
                                        <p:cTn id="22" dur="1000"/>
                                        <p:tgtEl>
                                          <p:spTgt spid="933"/>
                                        </p:tgtEl>
                                      </p:cBhvr>
                                    </p:animEffect>
                                  </p:childTnLst>
                                </p:cTn>
                              </p:par>
                              <p:par>
                                <p:cTn id="23" presetID="31" presetClass="entr" presetSubtype="0" fill="hold" nodeType="withEffect">
                                  <p:stCondLst>
                                    <p:cond delay="0"/>
                                  </p:stCondLst>
                                  <p:childTnLst>
                                    <p:set>
                                      <p:cBhvr>
                                        <p:cTn id="24" dur="1" fill="hold">
                                          <p:stCondLst>
                                            <p:cond delay="0"/>
                                          </p:stCondLst>
                                        </p:cTn>
                                        <p:tgtEl>
                                          <p:spTgt spid="938"/>
                                        </p:tgtEl>
                                        <p:attrNameLst>
                                          <p:attrName>style.visibility</p:attrName>
                                        </p:attrNameLst>
                                      </p:cBhvr>
                                      <p:to>
                                        <p:strVal val="visible"/>
                                      </p:to>
                                    </p:set>
                                    <p:anim calcmode="lin" valueType="num">
                                      <p:cBhvr>
                                        <p:cTn id="25" dur="1000" fill="hold"/>
                                        <p:tgtEl>
                                          <p:spTgt spid="938"/>
                                        </p:tgtEl>
                                        <p:attrNameLst>
                                          <p:attrName>ppt_w</p:attrName>
                                        </p:attrNameLst>
                                      </p:cBhvr>
                                      <p:tavLst>
                                        <p:tav tm="0">
                                          <p:val>
                                            <p:fltVal val="0"/>
                                          </p:val>
                                        </p:tav>
                                        <p:tav tm="100000">
                                          <p:val>
                                            <p:strVal val="#ppt_w"/>
                                          </p:val>
                                        </p:tav>
                                      </p:tavLst>
                                    </p:anim>
                                    <p:anim calcmode="lin" valueType="num">
                                      <p:cBhvr>
                                        <p:cTn id="26" dur="1000" fill="hold"/>
                                        <p:tgtEl>
                                          <p:spTgt spid="938"/>
                                        </p:tgtEl>
                                        <p:attrNameLst>
                                          <p:attrName>ppt_h</p:attrName>
                                        </p:attrNameLst>
                                      </p:cBhvr>
                                      <p:tavLst>
                                        <p:tav tm="0">
                                          <p:val>
                                            <p:fltVal val="0"/>
                                          </p:val>
                                        </p:tav>
                                        <p:tav tm="100000">
                                          <p:val>
                                            <p:strVal val="#ppt_h"/>
                                          </p:val>
                                        </p:tav>
                                      </p:tavLst>
                                    </p:anim>
                                    <p:anim calcmode="lin" valueType="num">
                                      <p:cBhvr>
                                        <p:cTn id="27" dur="1000" fill="hold"/>
                                        <p:tgtEl>
                                          <p:spTgt spid="938"/>
                                        </p:tgtEl>
                                        <p:attrNameLst>
                                          <p:attrName>style.rotation</p:attrName>
                                        </p:attrNameLst>
                                      </p:cBhvr>
                                      <p:tavLst>
                                        <p:tav tm="0">
                                          <p:val>
                                            <p:fltVal val="90"/>
                                          </p:val>
                                        </p:tav>
                                        <p:tav tm="100000">
                                          <p:val>
                                            <p:fltVal val="0"/>
                                          </p:val>
                                        </p:tav>
                                      </p:tavLst>
                                    </p:anim>
                                    <p:animEffect transition="in" filter="fade">
                                      <p:cBhvr>
                                        <p:cTn id="28" dur="1000"/>
                                        <p:tgtEl>
                                          <p:spTgt spid="938"/>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22"/>
                                        </p:tgtEl>
                                        <p:attrNameLst>
                                          <p:attrName>style.visibility</p:attrName>
                                        </p:attrNameLst>
                                      </p:cBhvr>
                                      <p:to>
                                        <p:strVal val="visible"/>
                                      </p:to>
                                    </p:set>
                                    <p:animEffect transition="in" filter="fade">
                                      <p:cBhvr>
                                        <p:cTn id="33" dur="1000"/>
                                        <p:tgtEl>
                                          <p:spTgt spid="922"/>
                                        </p:tgtEl>
                                      </p:cBhvr>
                                    </p:animEffect>
                                    <p:anim calcmode="lin" valueType="num">
                                      <p:cBhvr>
                                        <p:cTn id="34" dur="1000" fill="hold"/>
                                        <p:tgtEl>
                                          <p:spTgt spid="922"/>
                                        </p:tgtEl>
                                        <p:attrNameLst>
                                          <p:attrName>ppt_x</p:attrName>
                                        </p:attrNameLst>
                                      </p:cBhvr>
                                      <p:tavLst>
                                        <p:tav tm="0">
                                          <p:val>
                                            <p:strVal val="#ppt_x"/>
                                          </p:val>
                                        </p:tav>
                                        <p:tav tm="100000">
                                          <p:val>
                                            <p:strVal val="#ppt_x"/>
                                          </p:val>
                                        </p:tav>
                                      </p:tavLst>
                                    </p:anim>
                                    <p:anim calcmode="lin" valueType="num">
                                      <p:cBhvr>
                                        <p:cTn id="35" dur="1000" fill="hold"/>
                                        <p:tgtEl>
                                          <p:spTgt spid="92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923">
                                            <p:txEl>
                                              <p:pRg st="0" end="0"/>
                                            </p:txEl>
                                          </p:spTgt>
                                        </p:tgtEl>
                                        <p:attrNameLst>
                                          <p:attrName>style.visibility</p:attrName>
                                        </p:attrNameLst>
                                      </p:cBhvr>
                                      <p:to>
                                        <p:strVal val="visible"/>
                                      </p:to>
                                    </p:set>
                                    <p:animEffect transition="in" filter="fade">
                                      <p:cBhvr>
                                        <p:cTn id="40" dur="1000"/>
                                        <p:tgtEl>
                                          <p:spTgt spid="923">
                                            <p:txEl>
                                              <p:pRg st="0" end="0"/>
                                            </p:txEl>
                                          </p:spTgt>
                                        </p:tgtEl>
                                      </p:cBhvr>
                                    </p:animEffect>
                                    <p:anim calcmode="lin" valueType="num">
                                      <p:cBhvr>
                                        <p:cTn id="41" dur="1000" fill="hold"/>
                                        <p:tgtEl>
                                          <p:spTgt spid="923">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9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923">
                                            <p:txEl>
                                              <p:pRg st="1" end="1"/>
                                            </p:txEl>
                                          </p:spTgt>
                                        </p:tgtEl>
                                        <p:attrNameLst>
                                          <p:attrName>style.visibility</p:attrName>
                                        </p:attrNameLst>
                                      </p:cBhvr>
                                      <p:to>
                                        <p:strVal val="visible"/>
                                      </p:to>
                                    </p:set>
                                    <p:animEffect transition="in" filter="fade">
                                      <p:cBhvr>
                                        <p:cTn id="47" dur="1000"/>
                                        <p:tgtEl>
                                          <p:spTgt spid="923">
                                            <p:txEl>
                                              <p:pRg st="1" end="1"/>
                                            </p:txEl>
                                          </p:spTgt>
                                        </p:tgtEl>
                                      </p:cBhvr>
                                    </p:animEffect>
                                    <p:anim calcmode="lin" valueType="num">
                                      <p:cBhvr>
                                        <p:cTn id="48" dur="1000" fill="hold"/>
                                        <p:tgtEl>
                                          <p:spTgt spid="923">
                                            <p:txEl>
                                              <p:pRg st="1" end="1"/>
                                            </p:txEl>
                                          </p:spTgt>
                                        </p:tgtEl>
                                        <p:attrNameLst>
                                          <p:attrName>ppt_x</p:attrName>
                                        </p:attrNameLst>
                                      </p:cBhvr>
                                      <p:tavLst>
                                        <p:tav tm="0">
                                          <p:val>
                                            <p:strVal val="#ppt_x"/>
                                          </p:val>
                                        </p:tav>
                                        <p:tav tm="100000">
                                          <p:val>
                                            <p:strVal val="#ppt_x"/>
                                          </p:val>
                                        </p:tav>
                                      </p:tavLst>
                                    </p:anim>
                                    <p:anim calcmode="lin" valueType="num">
                                      <p:cBhvr>
                                        <p:cTn id="49" dur="1000" fill="hold"/>
                                        <p:tgtEl>
                                          <p:spTgt spid="92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923">
                                            <p:txEl>
                                              <p:pRg st="2" end="2"/>
                                            </p:txEl>
                                          </p:spTgt>
                                        </p:tgtEl>
                                        <p:attrNameLst>
                                          <p:attrName>style.visibility</p:attrName>
                                        </p:attrNameLst>
                                      </p:cBhvr>
                                      <p:to>
                                        <p:strVal val="visible"/>
                                      </p:to>
                                    </p:set>
                                    <p:animEffect transition="in" filter="fade">
                                      <p:cBhvr>
                                        <p:cTn id="54" dur="1000"/>
                                        <p:tgtEl>
                                          <p:spTgt spid="923">
                                            <p:txEl>
                                              <p:pRg st="2" end="2"/>
                                            </p:txEl>
                                          </p:spTgt>
                                        </p:tgtEl>
                                      </p:cBhvr>
                                    </p:animEffect>
                                    <p:anim calcmode="lin" valueType="num">
                                      <p:cBhvr>
                                        <p:cTn id="55" dur="1000" fill="hold"/>
                                        <p:tgtEl>
                                          <p:spTgt spid="923">
                                            <p:txEl>
                                              <p:pRg st="2" end="2"/>
                                            </p:txEl>
                                          </p:spTgt>
                                        </p:tgtEl>
                                        <p:attrNameLst>
                                          <p:attrName>ppt_x</p:attrName>
                                        </p:attrNameLst>
                                      </p:cBhvr>
                                      <p:tavLst>
                                        <p:tav tm="0">
                                          <p:val>
                                            <p:strVal val="#ppt_x"/>
                                          </p:val>
                                        </p:tav>
                                        <p:tav tm="100000">
                                          <p:val>
                                            <p:strVal val="#ppt_x"/>
                                          </p:val>
                                        </p:tav>
                                      </p:tavLst>
                                    </p:anim>
                                    <p:anim calcmode="lin" valueType="num">
                                      <p:cBhvr>
                                        <p:cTn id="56" dur="1000" fill="hold"/>
                                        <p:tgtEl>
                                          <p:spTgt spid="9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923">
                                            <p:txEl>
                                              <p:pRg st="3" end="3"/>
                                            </p:txEl>
                                          </p:spTgt>
                                        </p:tgtEl>
                                        <p:attrNameLst>
                                          <p:attrName>style.visibility</p:attrName>
                                        </p:attrNameLst>
                                      </p:cBhvr>
                                      <p:to>
                                        <p:strVal val="visible"/>
                                      </p:to>
                                    </p:set>
                                    <p:animEffect transition="in" filter="fade">
                                      <p:cBhvr>
                                        <p:cTn id="61" dur="1000"/>
                                        <p:tgtEl>
                                          <p:spTgt spid="923">
                                            <p:txEl>
                                              <p:pRg st="3" end="3"/>
                                            </p:txEl>
                                          </p:spTgt>
                                        </p:tgtEl>
                                      </p:cBhvr>
                                    </p:animEffect>
                                    <p:anim calcmode="lin" valueType="num">
                                      <p:cBhvr>
                                        <p:cTn id="62" dur="1000" fill="hold"/>
                                        <p:tgtEl>
                                          <p:spTgt spid="923">
                                            <p:txEl>
                                              <p:pRg st="3" end="3"/>
                                            </p:txEl>
                                          </p:spTgt>
                                        </p:tgtEl>
                                        <p:attrNameLst>
                                          <p:attrName>ppt_x</p:attrName>
                                        </p:attrNameLst>
                                      </p:cBhvr>
                                      <p:tavLst>
                                        <p:tav tm="0">
                                          <p:val>
                                            <p:strVal val="#ppt_x"/>
                                          </p:val>
                                        </p:tav>
                                        <p:tav tm="100000">
                                          <p:val>
                                            <p:strVal val="#ppt_x"/>
                                          </p:val>
                                        </p:tav>
                                      </p:tavLst>
                                    </p:anim>
                                    <p:anim calcmode="lin" valueType="num">
                                      <p:cBhvr>
                                        <p:cTn id="63" dur="1000" fill="hold"/>
                                        <p:tgtEl>
                                          <p:spTgt spid="92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923">
                                            <p:txEl>
                                              <p:pRg st="4" end="4"/>
                                            </p:txEl>
                                          </p:spTgt>
                                        </p:tgtEl>
                                        <p:attrNameLst>
                                          <p:attrName>style.visibility</p:attrName>
                                        </p:attrNameLst>
                                      </p:cBhvr>
                                      <p:to>
                                        <p:strVal val="visible"/>
                                      </p:to>
                                    </p:set>
                                    <p:animEffect transition="in" filter="fade">
                                      <p:cBhvr>
                                        <p:cTn id="68" dur="1000"/>
                                        <p:tgtEl>
                                          <p:spTgt spid="923">
                                            <p:txEl>
                                              <p:pRg st="4" end="4"/>
                                            </p:txEl>
                                          </p:spTgt>
                                        </p:tgtEl>
                                      </p:cBhvr>
                                    </p:animEffect>
                                    <p:anim calcmode="lin" valueType="num">
                                      <p:cBhvr>
                                        <p:cTn id="69" dur="1000" fill="hold"/>
                                        <p:tgtEl>
                                          <p:spTgt spid="923">
                                            <p:txEl>
                                              <p:pRg st="4" end="4"/>
                                            </p:txEl>
                                          </p:spTgt>
                                        </p:tgtEl>
                                        <p:attrNameLst>
                                          <p:attrName>ppt_x</p:attrName>
                                        </p:attrNameLst>
                                      </p:cBhvr>
                                      <p:tavLst>
                                        <p:tav tm="0">
                                          <p:val>
                                            <p:strVal val="#ppt_x"/>
                                          </p:val>
                                        </p:tav>
                                        <p:tav tm="100000">
                                          <p:val>
                                            <p:strVal val="#ppt_x"/>
                                          </p:val>
                                        </p:tav>
                                      </p:tavLst>
                                    </p:anim>
                                    <p:anim calcmode="lin" valueType="num">
                                      <p:cBhvr>
                                        <p:cTn id="70" dur="1000" fill="hold"/>
                                        <p:tgtEl>
                                          <p:spTgt spid="92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923">
                                            <p:txEl>
                                              <p:pRg st="5" end="5"/>
                                            </p:txEl>
                                          </p:spTgt>
                                        </p:tgtEl>
                                        <p:attrNameLst>
                                          <p:attrName>style.visibility</p:attrName>
                                        </p:attrNameLst>
                                      </p:cBhvr>
                                      <p:to>
                                        <p:strVal val="visible"/>
                                      </p:to>
                                    </p:set>
                                    <p:animEffect transition="in" filter="fade">
                                      <p:cBhvr>
                                        <p:cTn id="75" dur="1000"/>
                                        <p:tgtEl>
                                          <p:spTgt spid="923">
                                            <p:txEl>
                                              <p:pRg st="5" end="5"/>
                                            </p:txEl>
                                          </p:spTgt>
                                        </p:tgtEl>
                                      </p:cBhvr>
                                    </p:animEffect>
                                    <p:anim calcmode="lin" valueType="num">
                                      <p:cBhvr>
                                        <p:cTn id="76" dur="1000" fill="hold"/>
                                        <p:tgtEl>
                                          <p:spTgt spid="923">
                                            <p:txEl>
                                              <p:pRg st="5" end="5"/>
                                            </p:txEl>
                                          </p:spTgt>
                                        </p:tgtEl>
                                        <p:attrNameLst>
                                          <p:attrName>ppt_x</p:attrName>
                                        </p:attrNameLst>
                                      </p:cBhvr>
                                      <p:tavLst>
                                        <p:tav tm="0">
                                          <p:val>
                                            <p:strVal val="#ppt_x"/>
                                          </p:val>
                                        </p:tav>
                                        <p:tav tm="100000">
                                          <p:val>
                                            <p:strVal val="#ppt_x"/>
                                          </p:val>
                                        </p:tav>
                                      </p:tavLst>
                                    </p:anim>
                                    <p:anim calcmode="lin" valueType="num">
                                      <p:cBhvr>
                                        <p:cTn id="77" dur="1000" fill="hold"/>
                                        <p:tgtEl>
                                          <p:spTgt spid="92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923">
                                            <p:txEl>
                                              <p:pRg st="6" end="6"/>
                                            </p:txEl>
                                          </p:spTgt>
                                        </p:tgtEl>
                                        <p:attrNameLst>
                                          <p:attrName>style.visibility</p:attrName>
                                        </p:attrNameLst>
                                      </p:cBhvr>
                                      <p:to>
                                        <p:strVal val="visible"/>
                                      </p:to>
                                    </p:set>
                                    <p:animEffect transition="in" filter="fade">
                                      <p:cBhvr>
                                        <p:cTn id="82" dur="1000"/>
                                        <p:tgtEl>
                                          <p:spTgt spid="923">
                                            <p:txEl>
                                              <p:pRg st="6" end="6"/>
                                            </p:txEl>
                                          </p:spTgt>
                                        </p:tgtEl>
                                      </p:cBhvr>
                                    </p:animEffect>
                                    <p:anim calcmode="lin" valueType="num">
                                      <p:cBhvr>
                                        <p:cTn id="83" dur="1000" fill="hold"/>
                                        <p:tgtEl>
                                          <p:spTgt spid="923">
                                            <p:txEl>
                                              <p:pRg st="6" end="6"/>
                                            </p:txEl>
                                          </p:spTgt>
                                        </p:tgtEl>
                                        <p:attrNameLst>
                                          <p:attrName>ppt_x</p:attrName>
                                        </p:attrNameLst>
                                      </p:cBhvr>
                                      <p:tavLst>
                                        <p:tav tm="0">
                                          <p:val>
                                            <p:strVal val="#ppt_x"/>
                                          </p:val>
                                        </p:tav>
                                        <p:tav tm="100000">
                                          <p:val>
                                            <p:strVal val="#ppt_x"/>
                                          </p:val>
                                        </p:tav>
                                      </p:tavLst>
                                    </p:anim>
                                    <p:anim calcmode="lin" valueType="num">
                                      <p:cBhvr>
                                        <p:cTn id="84" dur="1000" fill="hold"/>
                                        <p:tgtEl>
                                          <p:spTgt spid="92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 grpId="0"/>
      <p:bldP spid="92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46"/>
          <p:cNvSpPr txBox="1">
            <a:spLocks noGrp="1"/>
          </p:cNvSpPr>
          <p:nvPr>
            <p:ph type="title"/>
          </p:nvPr>
        </p:nvSpPr>
        <p:spPr>
          <a:xfrm>
            <a:off x="623400" y="445025"/>
            <a:ext cx="780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dirty="0">
                <a:latin typeface="Times New Roman"/>
                <a:ea typeface="Times New Roman"/>
                <a:cs typeface="Times New Roman"/>
                <a:sym typeface="Times New Roman"/>
              </a:rPr>
              <a:t>3.1 Cấu trúc cơ bản của C#</a:t>
            </a:r>
            <a:endParaRPr dirty="0">
              <a:latin typeface="Times New Roman"/>
              <a:ea typeface="Times New Roman"/>
              <a:cs typeface="Times New Roman"/>
              <a:sym typeface="Times New Roman"/>
            </a:endParaRPr>
          </a:p>
        </p:txBody>
      </p:sp>
      <p:sp>
        <p:nvSpPr>
          <p:cNvPr id="944" name="Google Shape;944;p46"/>
          <p:cNvSpPr txBox="1">
            <a:spLocks noGrp="1"/>
          </p:cNvSpPr>
          <p:nvPr>
            <p:ph type="body" idx="1"/>
          </p:nvPr>
        </p:nvSpPr>
        <p:spPr>
          <a:xfrm>
            <a:off x="616500" y="1197300"/>
            <a:ext cx="7952700" cy="34164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sz="1500" b="1" dirty="0">
              <a:latin typeface="Times New Roman"/>
              <a:ea typeface="Times New Roman"/>
              <a:cs typeface="Times New Roman"/>
              <a:sym typeface="Times New Roman"/>
            </a:endParaRPr>
          </a:p>
          <a:p>
            <a:pPr marL="457200" lvl="0" indent="0" algn="l" rtl="0">
              <a:lnSpc>
                <a:spcPct val="100000"/>
              </a:lnSpc>
              <a:spcBef>
                <a:spcPts val="0"/>
              </a:spcBef>
              <a:spcAft>
                <a:spcPts val="0"/>
              </a:spcAft>
              <a:buNone/>
            </a:pPr>
            <a:r>
              <a:rPr lang="en" sz="1500" dirty="0">
                <a:latin typeface="Times New Roman"/>
                <a:ea typeface="Times New Roman"/>
                <a:cs typeface="Times New Roman"/>
                <a:sym typeface="Times New Roman"/>
              </a:rPr>
              <a:t>Unity hỗ trợ ba ngôn ngữ chính là Boo, JavaScript, C#. Nhưng kể từ phiên bản Unity mới nhất, C# được coi là ngôn ngữ lập trình chính hoặc hạng nhất được sử dụng để lập trình game trên Unity.</a:t>
            </a:r>
            <a:endParaRPr sz="1500" dirty="0">
              <a:latin typeface="Times New Roman"/>
              <a:ea typeface="Times New Roman"/>
              <a:cs typeface="Times New Roman"/>
              <a:sym typeface="Times New Roman"/>
            </a:endParaRPr>
          </a:p>
          <a:p>
            <a:pPr marL="457200" lvl="0" indent="0" algn="l" rtl="0">
              <a:lnSpc>
                <a:spcPct val="100000"/>
              </a:lnSpc>
              <a:spcBef>
                <a:spcPts val="0"/>
              </a:spcBef>
              <a:spcAft>
                <a:spcPts val="0"/>
              </a:spcAft>
              <a:buNone/>
            </a:pPr>
            <a:r>
              <a:rPr lang="en" sz="1500" dirty="0">
                <a:latin typeface="Times New Roman"/>
                <a:ea typeface="Times New Roman"/>
                <a:cs typeface="Times New Roman"/>
                <a:sym typeface="Times New Roman"/>
              </a:rPr>
              <a:t>Một chương trình C# cơ bản gồm nhiều thành phần, nhưng để lập game, ta cần biết về những thành phần sau:</a:t>
            </a:r>
            <a:endParaRPr sz="1500" dirty="0">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1500" dirty="0">
              <a:latin typeface="Times New Roman"/>
              <a:ea typeface="Times New Roman"/>
              <a:cs typeface="Times New Roman"/>
              <a:sym typeface="Times New Roman"/>
            </a:endParaRPr>
          </a:p>
          <a:p>
            <a:pPr marL="914400" lvl="0" indent="-323850" algn="l" rtl="0">
              <a:lnSpc>
                <a:spcPct val="100000"/>
              </a:lnSpc>
              <a:spcBef>
                <a:spcPts val="0"/>
              </a:spcBef>
              <a:spcAft>
                <a:spcPts val="0"/>
              </a:spcAft>
              <a:buSzPts val="1500"/>
              <a:buFont typeface="Times New Roman"/>
              <a:buAutoNum type="alphaLcPeriod"/>
            </a:pPr>
            <a:r>
              <a:rPr lang="en" sz="1500" b="1" dirty="0">
                <a:latin typeface="Times New Roman"/>
                <a:ea typeface="Times New Roman"/>
                <a:cs typeface="Times New Roman"/>
                <a:sym typeface="Times New Roman"/>
              </a:rPr>
              <a:t>using</a:t>
            </a:r>
            <a:endParaRPr sz="1500" b="1" dirty="0">
              <a:latin typeface="Times New Roman"/>
              <a:ea typeface="Times New Roman"/>
              <a:cs typeface="Times New Roman"/>
              <a:sym typeface="Times New Roman"/>
            </a:endParaRPr>
          </a:p>
          <a:p>
            <a:pPr marL="914400" lvl="0" indent="-323850" algn="l" rtl="0">
              <a:lnSpc>
                <a:spcPct val="100000"/>
              </a:lnSpc>
              <a:spcBef>
                <a:spcPts val="0"/>
              </a:spcBef>
              <a:spcAft>
                <a:spcPts val="0"/>
              </a:spcAft>
              <a:buSzPts val="1500"/>
              <a:buFont typeface="Times New Roman"/>
              <a:buAutoNum type="alphaLcPeriod"/>
            </a:pPr>
            <a:r>
              <a:rPr lang="en" sz="1500" b="1" dirty="0">
                <a:latin typeface="Times New Roman"/>
                <a:ea typeface="Times New Roman"/>
                <a:cs typeface="Times New Roman"/>
                <a:sym typeface="Times New Roman"/>
              </a:rPr>
              <a:t>NameSpace</a:t>
            </a:r>
            <a:endParaRPr sz="1500" b="1" dirty="0">
              <a:latin typeface="Times New Roman"/>
              <a:ea typeface="Times New Roman"/>
              <a:cs typeface="Times New Roman"/>
              <a:sym typeface="Times New Roman"/>
            </a:endParaRPr>
          </a:p>
          <a:p>
            <a:pPr marL="914400" lvl="0" indent="-323850" algn="l" rtl="0">
              <a:lnSpc>
                <a:spcPct val="100000"/>
              </a:lnSpc>
              <a:spcBef>
                <a:spcPts val="0"/>
              </a:spcBef>
              <a:spcAft>
                <a:spcPts val="0"/>
              </a:spcAft>
              <a:buSzPts val="1500"/>
              <a:buFont typeface="Times New Roman"/>
              <a:buAutoNum type="alphaLcPeriod"/>
            </a:pPr>
            <a:r>
              <a:rPr lang="en" sz="1500" b="1" dirty="0">
                <a:latin typeface="Times New Roman"/>
                <a:ea typeface="Times New Roman"/>
                <a:cs typeface="Times New Roman"/>
                <a:sym typeface="Times New Roman"/>
              </a:rPr>
              <a:t>Class</a:t>
            </a:r>
            <a:endParaRPr sz="1500" b="1" dirty="0">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1600" dirty="0">
              <a:latin typeface="Times New Roman"/>
              <a:ea typeface="Times New Roman"/>
              <a:cs typeface="Times New Roman"/>
              <a:sym typeface="Times New Roman"/>
            </a:endParaRPr>
          </a:p>
          <a:p>
            <a:pPr marL="0" lvl="0" indent="0" algn="l" rtl="0">
              <a:lnSpc>
                <a:spcPct val="50000"/>
              </a:lnSpc>
              <a:spcBef>
                <a:spcPts val="0"/>
              </a:spcBef>
              <a:spcAft>
                <a:spcPts val="0"/>
              </a:spcAft>
              <a:buSzPts val="1200"/>
              <a:buNone/>
            </a:pPr>
            <a:endParaRPr sz="1600" dirty="0">
              <a:solidFill>
                <a:schemeClr val="dk1"/>
              </a:solidFill>
              <a:latin typeface="Times New Roman"/>
              <a:ea typeface="Times New Roman"/>
              <a:cs typeface="Times New Roman"/>
              <a:sym typeface="Times New Roman"/>
            </a:endParaRPr>
          </a:p>
          <a:p>
            <a:pPr marL="0" lvl="0" indent="0" algn="l" rtl="0">
              <a:lnSpc>
                <a:spcPct val="50000"/>
              </a:lnSpc>
              <a:spcBef>
                <a:spcPts val="0"/>
              </a:spcBef>
              <a:spcAft>
                <a:spcPts val="0"/>
              </a:spcAft>
              <a:buSzPts val="1200"/>
              <a:buNone/>
            </a:pPr>
            <a:endParaRPr sz="1600" dirty="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43"/>
                                        </p:tgtEl>
                                        <p:attrNameLst>
                                          <p:attrName>style.visibility</p:attrName>
                                        </p:attrNameLst>
                                      </p:cBhvr>
                                      <p:to>
                                        <p:strVal val="visible"/>
                                      </p:to>
                                    </p:set>
                                    <p:animEffect transition="in" filter="fade">
                                      <p:cBhvr>
                                        <p:cTn id="7" dur="1000"/>
                                        <p:tgtEl>
                                          <p:spTgt spid="943"/>
                                        </p:tgtEl>
                                      </p:cBhvr>
                                    </p:animEffect>
                                    <p:anim calcmode="lin" valueType="num">
                                      <p:cBhvr>
                                        <p:cTn id="8" dur="1000" fill="hold"/>
                                        <p:tgtEl>
                                          <p:spTgt spid="943"/>
                                        </p:tgtEl>
                                        <p:attrNameLst>
                                          <p:attrName>ppt_x</p:attrName>
                                        </p:attrNameLst>
                                      </p:cBhvr>
                                      <p:tavLst>
                                        <p:tav tm="0">
                                          <p:val>
                                            <p:strVal val="#ppt_x"/>
                                          </p:val>
                                        </p:tav>
                                        <p:tav tm="100000">
                                          <p:val>
                                            <p:strVal val="#ppt_x"/>
                                          </p:val>
                                        </p:tav>
                                      </p:tavLst>
                                    </p:anim>
                                    <p:anim calcmode="lin" valueType="num">
                                      <p:cBhvr>
                                        <p:cTn id="9" dur="1000" fill="hold"/>
                                        <p:tgtEl>
                                          <p:spTgt spid="9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44">
                                            <p:txEl>
                                              <p:pRg st="1" end="1"/>
                                            </p:txEl>
                                          </p:spTgt>
                                        </p:tgtEl>
                                        <p:attrNameLst>
                                          <p:attrName>style.visibility</p:attrName>
                                        </p:attrNameLst>
                                      </p:cBhvr>
                                      <p:to>
                                        <p:strVal val="visible"/>
                                      </p:to>
                                    </p:set>
                                    <p:animEffect transition="in" filter="fade">
                                      <p:cBhvr>
                                        <p:cTn id="14" dur="1000"/>
                                        <p:tgtEl>
                                          <p:spTgt spid="944">
                                            <p:txEl>
                                              <p:pRg st="1" end="1"/>
                                            </p:txEl>
                                          </p:spTgt>
                                        </p:tgtEl>
                                      </p:cBhvr>
                                    </p:animEffect>
                                    <p:anim calcmode="lin" valueType="num">
                                      <p:cBhvr>
                                        <p:cTn id="15" dur="1000" fill="hold"/>
                                        <p:tgtEl>
                                          <p:spTgt spid="94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4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44">
                                            <p:txEl>
                                              <p:pRg st="2" end="2"/>
                                            </p:txEl>
                                          </p:spTgt>
                                        </p:tgtEl>
                                        <p:attrNameLst>
                                          <p:attrName>style.visibility</p:attrName>
                                        </p:attrNameLst>
                                      </p:cBhvr>
                                      <p:to>
                                        <p:strVal val="visible"/>
                                      </p:to>
                                    </p:set>
                                    <p:animEffect transition="in" filter="fade">
                                      <p:cBhvr>
                                        <p:cTn id="21" dur="1000"/>
                                        <p:tgtEl>
                                          <p:spTgt spid="944">
                                            <p:txEl>
                                              <p:pRg st="2" end="2"/>
                                            </p:txEl>
                                          </p:spTgt>
                                        </p:tgtEl>
                                      </p:cBhvr>
                                    </p:animEffect>
                                    <p:anim calcmode="lin" valueType="num">
                                      <p:cBhvr>
                                        <p:cTn id="22" dur="1000" fill="hold"/>
                                        <p:tgtEl>
                                          <p:spTgt spid="94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4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44">
                                            <p:txEl>
                                              <p:pRg st="4" end="4"/>
                                            </p:txEl>
                                          </p:spTgt>
                                        </p:tgtEl>
                                        <p:attrNameLst>
                                          <p:attrName>style.visibility</p:attrName>
                                        </p:attrNameLst>
                                      </p:cBhvr>
                                      <p:to>
                                        <p:strVal val="visible"/>
                                      </p:to>
                                    </p:set>
                                    <p:animEffect transition="in" filter="fade">
                                      <p:cBhvr>
                                        <p:cTn id="28" dur="1000"/>
                                        <p:tgtEl>
                                          <p:spTgt spid="944">
                                            <p:txEl>
                                              <p:pRg st="4" end="4"/>
                                            </p:txEl>
                                          </p:spTgt>
                                        </p:tgtEl>
                                      </p:cBhvr>
                                    </p:animEffect>
                                    <p:anim calcmode="lin" valueType="num">
                                      <p:cBhvr>
                                        <p:cTn id="29" dur="1000" fill="hold"/>
                                        <p:tgtEl>
                                          <p:spTgt spid="94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94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44">
                                            <p:txEl>
                                              <p:pRg st="5" end="5"/>
                                            </p:txEl>
                                          </p:spTgt>
                                        </p:tgtEl>
                                        <p:attrNameLst>
                                          <p:attrName>style.visibility</p:attrName>
                                        </p:attrNameLst>
                                      </p:cBhvr>
                                      <p:to>
                                        <p:strVal val="visible"/>
                                      </p:to>
                                    </p:set>
                                    <p:animEffect transition="in" filter="fade">
                                      <p:cBhvr>
                                        <p:cTn id="35" dur="1000"/>
                                        <p:tgtEl>
                                          <p:spTgt spid="944">
                                            <p:txEl>
                                              <p:pRg st="5" end="5"/>
                                            </p:txEl>
                                          </p:spTgt>
                                        </p:tgtEl>
                                      </p:cBhvr>
                                    </p:animEffect>
                                    <p:anim calcmode="lin" valueType="num">
                                      <p:cBhvr>
                                        <p:cTn id="36" dur="1000" fill="hold"/>
                                        <p:tgtEl>
                                          <p:spTgt spid="944">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94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44">
                                            <p:txEl>
                                              <p:pRg st="6" end="6"/>
                                            </p:txEl>
                                          </p:spTgt>
                                        </p:tgtEl>
                                        <p:attrNameLst>
                                          <p:attrName>style.visibility</p:attrName>
                                        </p:attrNameLst>
                                      </p:cBhvr>
                                      <p:to>
                                        <p:strVal val="visible"/>
                                      </p:to>
                                    </p:set>
                                    <p:animEffect transition="in" filter="fade">
                                      <p:cBhvr>
                                        <p:cTn id="42" dur="1000"/>
                                        <p:tgtEl>
                                          <p:spTgt spid="944">
                                            <p:txEl>
                                              <p:pRg st="6" end="6"/>
                                            </p:txEl>
                                          </p:spTgt>
                                        </p:tgtEl>
                                      </p:cBhvr>
                                    </p:animEffect>
                                    <p:anim calcmode="lin" valueType="num">
                                      <p:cBhvr>
                                        <p:cTn id="43" dur="1000" fill="hold"/>
                                        <p:tgtEl>
                                          <p:spTgt spid="944">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94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3" grpId="0"/>
      <p:bldP spid="94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7"/>
          <p:cNvSpPr txBox="1">
            <a:spLocks noGrp="1"/>
          </p:cNvSpPr>
          <p:nvPr>
            <p:ph type="body" idx="1"/>
          </p:nvPr>
        </p:nvSpPr>
        <p:spPr>
          <a:xfrm>
            <a:off x="616500" y="1197300"/>
            <a:ext cx="7952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dirty="0" smtClean="0">
                <a:latin typeface="Times New Roman"/>
                <a:ea typeface="Times New Roman"/>
                <a:cs typeface="Times New Roman"/>
                <a:sym typeface="Times New Roman"/>
              </a:rPr>
              <a:t>3.1.1</a:t>
            </a:r>
            <a:r>
              <a:rPr lang="en" sz="1400" dirty="0">
                <a:latin typeface="Times New Roman"/>
                <a:ea typeface="Times New Roman"/>
                <a:cs typeface="Times New Roman"/>
                <a:sym typeface="Times New Roman"/>
              </a:rPr>
              <a:t>. using</a:t>
            </a:r>
            <a:endParaRPr sz="1400" dirty="0">
              <a:latin typeface="Times New Roman"/>
              <a:ea typeface="Times New Roman"/>
              <a:cs typeface="Times New Roman"/>
              <a:sym typeface="Times New Roman"/>
            </a:endParaRPr>
          </a:p>
          <a:p>
            <a:pPr marL="457200" lvl="0" indent="0" algn="l" rtl="0">
              <a:spcBef>
                <a:spcPts val="0"/>
              </a:spcBef>
              <a:spcAft>
                <a:spcPts val="0"/>
              </a:spcAft>
              <a:buNone/>
            </a:pPr>
            <a:r>
              <a:rPr lang="en" sz="1400" dirty="0">
                <a:latin typeface="Times New Roman"/>
                <a:ea typeface="Times New Roman"/>
                <a:cs typeface="Times New Roman"/>
                <a:sym typeface="Times New Roman"/>
              </a:rPr>
              <a:t>Thành phần using có tác dụng khai báo thư viện nào sẽ được sử dụng trong chương trình.</a:t>
            </a:r>
            <a:endParaRPr sz="1400" dirty="0">
              <a:latin typeface="Times New Roman"/>
              <a:ea typeface="Times New Roman"/>
              <a:cs typeface="Times New Roman"/>
              <a:sym typeface="Times New Roman"/>
            </a:endParaRPr>
          </a:p>
          <a:p>
            <a:pPr marL="457200" lvl="0" indent="0" algn="l" rtl="0">
              <a:spcBef>
                <a:spcPts val="0"/>
              </a:spcBef>
              <a:spcAft>
                <a:spcPts val="0"/>
              </a:spcAft>
              <a:buNone/>
            </a:pPr>
            <a:r>
              <a:rPr lang="en" sz="1400" dirty="0">
                <a:latin typeface="Times New Roman"/>
                <a:ea typeface="Times New Roman"/>
                <a:cs typeface="Times New Roman"/>
                <a:sym typeface="Times New Roman"/>
              </a:rPr>
              <a:t>Ví dụ:</a:t>
            </a:r>
            <a:endParaRPr sz="1400" dirty="0">
              <a:latin typeface="Times New Roman"/>
              <a:ea typeface="Times New Roman"/>
              <a:cs typeface="Times New Roman"/>
              <a:sym typeface="Times New Roman"/>
            </a:endParaRPr>
          </a:p>
          <a:p>
            <a:pPr marL="457200" lvl="0" indent="0" algn="l" rtl="0">
              <a:spcBef>
                <a:spcPts val="0"/>
              </a:spcBef>
              <a:spcAft>
                <a:spcPts val="0"/>
              </a:spcAft>
              <a:buNone/>
            </a:pPr>
            <a:endParaRPr sz="1400" dirty="0">
              <a:latin typeface="Times New Roman"/>
              <a:ea typeface="Times New Roman"/>
              <a:cs typeface="Times New Roman"/>
              <a:sym typeface="Times New Roman"/>
            </a:endParaRPr>
          </a:p>
        </p:txBody>
      </p:sp>
      <p:pic>
        <p:nvPicPr>
          <p:cNvPr id="950" name="Google Shape;950;p47"/>
          <p:cNvPicPr preferRelativeResize="0"/>
          <p:nvPr/>
        </p:nvPicPr>
        <p:blipFill>
          <a:blip r:embed="rId3">
            <a:alphaModFix/>
          </a:blip>
          <a:stretch>
            <a:fillRect/>
          </a:stretch>
        </p:blipFill>
        <p:spPr>
          <a:xfrm>
            <a:off x="2113875" y="2226213"/>
            <a:ext cx="4819650" cy="2047875"/>
          </a:xfrm>
          <a:prstGeom prst="rect">
            <a:avLst/>
          </a:prstGeom>
          <a:noFill/>
          <a:ln>
            <a:noFill/>
          </a:ln>
        </p:spPr>
      </p:pic>
      <p:sp>
        <p:nvSpPr>
          <p:cNvPr id="951" name="Google Shape;951;p47"/>
          <p:cNvSpPr txBox="1">
            <a:spLocks noGrp="1"/>
          </p:cNvSpPr>
          <p:nvPr>
            <p:ph type="title"/>
          </p:nvPr>
        </p:nvSpPr>
        <p:spPr>
          <a:xfrm>
            <a:off x="775800" y="597425"/>
            <a:ext cx="780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dirty="0">
                <a:latin typeface="Times New Roman"/>
                <a:ea typeface="Times New Roman"/>
                <a:cs typeface="Times New Roman"/>
                <a:sym typeface="Times New Roman"/>
              </a:rPr>
              <a:t>3.1 Cấu trúc cơ bản của C#</a:t>
            </a:r>
            <a:endParaRPr dirty="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51"/>
                                        </p:tgtEl>
                                        <p:attrNameLst>
                                          <p:attrName>style.visibility</p:attrName>
                                        </p:attrNameLst>
                                      </p:cBhvr>
                                      <p:to>
                                        <p:strVal val="visible"/>
                                      </p:to>
                                    </p:set>
                                    <p:animEffect transition="in" filter="fade">
                                      <p:cBhvr>
                                        <p:cTn id="7" dur="1000"/>
                                        <p:tgtEl>
                                          <p:spTgt spid="951"/>
                                        </p:tgtEl>
                                      </p:cBhvr>
                                    </p:animEffect>
                                    <p:anim calcmode="lin" valueType="num">
                                      <p:cBhvr>
                                        <p:cTn id="8" dur="1000" fill="hold"/>
                                        <p:tgtEl>
                                          <p:spTgt spid="951"/>
                                        </p:tgtEl>
                                        <p:attrNameLst>
                                          <p:attrName>ppt_x</p:attrName>
                                        </p:attrNameLst>
                                      </p:cBhvr>
                                      <p:tavLst>
                                        <p:tav tm="0">
                                          <p:val>
                                            <p:strVal val="#ppt_x"/>
                                          </p:val>
                                        </p:tav>
                                        <p:tav tm="100000">
                                          <p:val>
                                            <p:strVal val="#ppt_x"/>
                                          </p:val>
                                        </p:tav>
                                      </p:tavLst>
                                    </p:anim>
                                    <p:anim calcmode="lin" valueType="num">
                                      <p:cBhvr>
                                        <p:cTn id="9" dur="1000" fill="hold"/>
                                        <p:tgtEl>
                                          <p:spTgt spid="95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49">
                                            <p:txEl>
                                              <p:pRg st="0" end="0"/>
                                            </p:txEl>
                                          </p:spTgt>
                                        </p:tgtEl>
                                        <p:attrNameLst>
                                          <p:attrName>style.visibility</p:attrName>
                                        </p:attrNameLst>
                                      </p:cBhvr>
                                      <p:to>
                                        <p:strVal val="visible"/>
                                      </p:to>
                                    </p:set>
                                    <p:animEffect transition="in" filter="fade">
                                      <p:cBhvr>
                                        <p:cTn id="14" dur="1000"/>
                                        <p:tgtEl>
                                          <p:spTgt spid="949">
                                            <p:txEl>
                                              <p:pRg st="0" end="0"/>
                                            </p:txEl>
                                          </p:spTgt>
                                        </p:tgtEl>
                                      </p:cBhvr>
                                    </p:animEffect>
                                    <p:anim calcmode="lin" valueType="num">
                                      <p:cBhvr>
                                        <p:cTn id="15" dur="1000" fill="hold"/>
                                        <p:tgtEl>
                                          <p:spTgt spid="94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4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49">
                                            <p:txEl>
                                              <p:pRg st="1" end="1"/>
                                            </p:txEl>
                                          </p:spTgt>
                                        </p:tgtEl>
                                        <p:attrNameLst>
                                          <p:attrName>style.visibility</p:attrName>
                                        </p:attrNameLst>
                                      </p:cBhvr>
                                      <p:to>
                                        <p:strVal val="visible"/>
                                      </p:to>
                                    </p:set>
                                    <p:animEffect transition="in" filter="fade">
                                      <p:cBhvr>
                                        <p:cTn id="21" dur="1000"/>
                                        <p:tgtEl>
                                          <p:spTgt spid="949">
                                            <p:txEl>
                                              <p:pRg st="1" end="1"/>
                                            </p:txEl>
                                          </p:spTgt>
                                        </p:tgtEl>
                                      </p:cBhvr>
                                    </p:animEffect>
                                    <p:anim calcmode="lin" valueType="num">
                                      <p:cBhvr>
                                        <p:cTn id="22" dur="1000" fill="hold"/>
                                        <p:tgtEl>
                                          <p:spTgt spid="949">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94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49">
                                            <p:txEl>
                                              <p:pRg st="2" end="2"/>
                                            </p:txEl>
                                          </p:spTgt>
                                        </p:tgtEl>
                                        <p:attrNameLst>
                                          <p:attrName>style.visibility</p:attrName>
                                        </p:attrNameLst>
                                      </p:cBhvr>
                                      <p:to>
                                        <p:strVal val="visible"/>
                                      </p:to>
                                    </p:set>
                                    <p:animEffect transition="in" filter="fade">
                                      <p:cBhvr>
                                        <p:cTn id="28" dur="1000"/>
                                        <p:tgtEl>
                                          <p:spTgt spid="949">
                                            <p:txEl>
                                              <p:pRg st="2" end="2"/>
                                            </p:txEl>
                                          </p:spTgt>
                                        </p:tgtEl>
                                      </p:cBhvr>
                                    </p:animEffect>
                                    <p:anim calcmode="lin" valueType="num">
                                      <p:cBhvr>
                                        <p:cTn id="29" dur="1000" fill="hold"/>
                                        <p:tgtEl>
                                          <p:spTgt spid="949">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94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950"/>
                                        </p:tgtEl>
                                        <p:attrNameLst>
                                          <p:attrName>style.visibility</p:attrName>
                                        </p:attrNameLst>
                                      </p:cBhvr>
                                      <p:to>
                                        <p:strVal val="visible"/>
                                      </p:to>
                                    </p:set>
                                    <p:anim calcmode="lin" valueType="num">
                                      <p:cBhvr>
                                        <p:cTn id="35" dur="1000" fill="hold"/>
                                        <p:tgtEl>
                                          <p:spTgt spid="950"/>
                                        </p:tgtEl>
                                        <p:attrNameLst>
                                          <p:attrName>ppt_w</p:attrName>
                                        </p:attrNameLst>
                                      </p:cBhvr>
                                      <p:tavLst>
                                        <p:tav tm="0">
                                          <p:val>
                                            <p:fltVal val="0"/>
                                          </p:val>
                                        </p:tav>
                                        <p:tav tm="100000">
                                          <p:val>
                                            <p:strVal val="#ppt_w"/>
                                          </p:val>
                                        </p:tav>
                                      </p:tavLst>
                                    </p:anim>
                                    <p:anim calcmode="lin" valueType="num">
                                      <p:cBhvr>
                                        <p:cTn id="36" dur="1000" fill="hold"/>
                                        <p:tgtEl>
                                          <p:spTgt spid="950"/>
                                        </p:tgtEl>
                                        <p:attrNameLst>
                                          <p:attrName>ppt_h</p:attrName>
                                        </p:attrNameLst>
                                      </p:cBhvr>
                                      <p:tavLst>
                                        <p:tav tm="0">
                                          <p:val>
                                            <p:fltVal val="0"/>
                                          </p:val>
                                        </p:tav>
                                        <p:tav tm="100000">
                                          <p:val>
                                            <p:strVal val="#ppt_h"/>
                                          </p:val>
                                        </p:tav>
                                      </p:tavLst>
                                    </p:anim>
                                    <p:anim calcmode="lin" valueType="num">
                                      <p:cBhvr>
                                        <p:cTn id="37" dur="1000" fill="hold"/>
                                        <p:tgtEl>
                                          <p:spTgt spid="950"/>
                                        </p:tgtEl>
                                        <p:attrNameLst>
                                          <p:attrName>style.rotation</p:attrName>
                                        </p:attrNameLst>
                                      </p:cBhvr>
                                      <p:tavLst>
                                        <p:tav tm="0">
                                          <p:val>
                                            <p:fltVal val="90"/>
                                          </p:val>
                                        </p:tav>
                                        <p:tav tm="100000">
                                          <p:val>
                                            <p:fltVal val="0"/>
                                          </p:val>
                                        </p:tav>
                                      </p:tavLst>
                                    </p:anim>
                                    <p:animEffect transition="in" filter="fade">
                                      <p:cBhvr>
                                        <p:cTn id="38" dur="1000"/>
                                        <p:tgtEl>
                                          <p:spTgt spid="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9" grpId="0" build="p"/>
      <p:bldP spid="95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48"/>
          <p:cNvSpPr txBox="1">
            <a:spLocks noGrp="1"/>
          </p:cNvSpPr>
          <p:nvPr>
            <p:ph type="body" idx="1"/>
          </p:nvPr>
        </p:nvSpPr>
        <p:spPr>
          <a:xfrm>
            <a:off x="616500" y="1197300"/>
            <a:ext cx="7952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dirty="0" smtClean="0">
                <a:latin typeface="Times New Roman"/>
                <a:ea typeface="Times New Roman"/>
                <a:cs typeface="Times New Roman"/>
                <a:sym typeface="Times New Roman"/>
              </a:rPr>
              <a:t>3.1.2</a:t>
            </a:r>
            <a:r>
              <a:rPr lang="en" sz="1400" dirty="0">
                <a:latin typeface="Times New Roman"/>
                <a:ea typeface="Times New Roman"/>
                <a:cs typeface="Times New Roman"/>
                <a:sym typeface="Times New Roman"/>
              </a:rPr>
              <a:t>. Namespace</a:t>
            </a:r>
            <a:endParaRPr sz="1400" dirty="0">
              <a:latin typeface="Times New Roman"/>
              <a:ea typeface="Times New Roman"/>
              <a:cs typeface="Times New Roman"/>
              <a:sym typeface="Times New Roman"/>
            </a:endParaRPr>
          </a:p>
          <a:p>
            <a:pPr marL="457200" lvl="0" indent="0" algn="l" rtl="0">
              <a:spcBef>
                <a:spcPts val="0"/>
              </a:spcBef>
              <a:spcAft>
                <a:spcPts val="0"/>
              </a:spcAft>
              <a:buNone/>
            </a:pPr>
            <a:r>
              <a:rPr lang="en" sz="1400" dirty="0">
                <a:latin typeface="Times New Roman"/>
                <a:ea typeface="Times New Roman"/>
                <a:cs typeface="Times New Roman"/>
                <a:sym typeface="Times New Roman"/>
              </a:rPr>
              <a:t>Một namespace trong C# được thiết kế phân nhóm toàn bộ các kiểu dữ liệu theo một cấu trúc phân cấp. Nhờ có namespace, kiểu dữ liệu được quản lý tốt hơn và tránh được hiện tượng xung đột tên biến.</a:t>
            </a:r>
            <a:endParaRPr sz="1400" dirty="0">
              <a:latin typeface="Times New Roman"/>
              <a:ea typeface="Times New Roman"/>
              <a:cs typeface="Times New Roman"/>
              <a:sym typeface="Times New Roman"/>
            </a:endParaRPr>
          </a:p>
          <a:p>
            <a:pPr marL="457200" lvl="0" indent="0" algn="l" rtl="0">
              <a:spcBef>
                <a:spcPts val="0"/>
              </a:spcBef>
              <a:spcAft>
                <a:spcPts val="0"/>
              </a:spcAft>
              <a:buNone/>
            </a:pPr>
            <a:r>
              <a:rPr lang="en" sz="1400" dirty="0">
                <a:latin typeface="Times New Roman"/>
                <a:ea typeface="Times New Roman"/>
                <a:cs typeface="Times New Roman"/>
                <a:sym typeface="Times New Roman"/>
              </a:rPr>
              <a:t>Ví dụ:</a:t>
            </a:r>
            <a:endParaRPr sz="1400" dirty="0">
              <a:latin typeface="Times New Roman"/>
              <a:ea typeface="Times New Roman"/>
              <a:cs typeface="Times New Roman"/>
              <a:sym typeface="Times New Roman"/>
            </a:endParaRPr>
          </a:p>
          <a:p>
            <a:pPr marL="457200" lvl="0" indent="0" algn="l" rtl="0">
              <a:spcBef>
                <a:spcPts val="0"/>
              </a:spcBef>
              <a:spcAft>
                <a:spcPts val="0"/>
              </a:spcAft>
              <a:buNone/>
            </a:pPr>
            <a:endParaRPr sz="1400" dirty="0">
              <a:latin typeface="Times New Roman"/>
              <a:ea typeface="Times New Roman"/>
              <a:cs typeface="Times New Roman"/>
              <a:sym typeface="Times New Roman"/>
            </a:endParaRPr>
          </a:p>
        </p:txBody>
      </p:sp>
      <p:pic>
        <p:nvPicPr>
          <p:cNvPr id="957" name="Google Shape;957;p48"/>
          <p:cNvPicPr preferRelativeResize="0"/>
          <p:nvPr/>
        </p:nvPicPr>
        <p:blipFill>
          <a:blip r:embed="rId3">
            <a:alphaModFix/>
          </a:blip>
          <a:stretch>
            <a:fillRect/>
          </a:stretch>
        </p:blipFill>
        <p:spPr>
          <a:xfrm>
            <a:off x="1608100" y="2795300"/>
            <a:ext cx="5734050" cy="1038225"/>
          </a:xfrm>
          <a:prstGeom prst="rect">
            <a:avLst/>
          </a:prstGeom>
          <a:noFill/>
          <a:ln>
            <a:noFill/>
          </a:ln>
        </p:spPr>
      </p:pic>
      <p:sp>
        <p:nvSpPr>
          <p:cNvPr id="958" name="Google Shape;958;p48"/>
          <p:cNvSpPr txBox="1">
            <a:spLocks noGrp="1"/>
          </p:cNvSpPr>
          <p:nvPr>
            <p:ph type="title"/>
          </p:nvPr>
        </p:nvSpPr>
        <p:spPr>
          <a:xfrm>
            <a:off x="623400" y="445025"/>
            <a:ext cx="780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a:latin typeface="Times New Roman"/>
                <a:ea typeface="Times New Roman"/>
                <a:cs typeface="Times New Roman"/>
                <a:sym typeface="Times New Roman"/>
              </a:rPr>
              <a:t>3.1 Cấu trúc cơ bản của C#</a:t>
            </a:r>
            <a:endParaRPr>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56">
                                            <p:txEl>
                                              <p:pRg st="0" end="0"/>
                                            </p:txEl>
                                          </p:spTgt>
                                        </p:tgtEl>
                                        <p:attrNameLst>
                                          <p:attrName>style.visibility</p:attrName>
                                        </p:attrNameLst>
                                      </p:cBhvr>
                                      <p:to>
                                        <p:strVal val="visible"/>
                                      </p:to>
                                    </p:set>
                                    <p:animEffect transition="in" filter="fade">
                                      <p:cBhvr>
                                        <p:cTn id="7" dur="1000"/>
                                        <p:tgtEl>
                                          <p:spTgt spid="956">
                                            <p:txEl>
                                              <p:pRg st="0" end="0"/>
                                            </p:txEl>
                                          </p:spTgt>
                                        </p:tgtEl>
                                      </p:cBhvr>
                                    </p:animEffect>
                                    <p:anim calcmode="lin" valueType="num">
                                      <p:cBhvr>
                                        <p:cTn id="8" dur="1000" fill="hold"/>
                                        <p:tgtEl>
                                          <p:spTgt spid="95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5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56">
                                            <p:txEl>
                                              <p:pRg st="1" end="1"/>
                                            </p:txEl>
                                          </p:spTgt>
                                        </p:tgtEl>
                                        <p:attrNameLst>
                                          <p:attrName>style.visibility</p:attrName>
                                        </p:attrNameLst>
                                      </p:cBhvr>
                                      <p:to>
                                        <p:strVal val="visible"/>
                                      </p:to>
                                    </p:set>
                                    <p:animEffect transition="in" filter="fade">
                                      <p:cBhvr>
                                        <p:cTn id="14" dur="1000"/>
                                        <p:tgtEl>
                                          <p:spTgt spid="956">
                                            <p:txEl>
                                              <p:pRg st="1" end="1"/>
                                            </p:txEl>
                                          </p:spTgt>
                                        </p:tgtEl>
                                      </p:cBhvr>
                                    </p:animEffect>
                                    <p:anim calcmode="lin" valueType="num">
                                      <p:cBhvr>
                                        <p:cTn id="15" dur="1000" fill="hold"/>
                                        <p:tgtEl>
                                          <p:spTgt spid="95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5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56">
                                            <p:txEl>
                                              <p:pRg st="2" end="2"/>
                                            </p:txEl>
                                          </p:spTgt>
                                        </p:tgtEl>
                                        <p:attrNameLst>
                                          <p:attrName>style.visibility</p:attrName>
                                        </p:attrNameLst>
                                      </p:cBhvr>
                                      <p:to>
                                        <p:strVal val="visible"/>
                                      </p:to>
                                    </p:set>
                                    <p:animEffect transition="in" filter="fade">
                                      <p:cBhvr>
                                        <p:cTn id="21" dur="1000"/>
                                        <p:tgtEl>
                                          <p:spTgt spid="956">
                                            <p:txEl>
                                              <p:pRg st="2" end="2"/>
                                            </p:txEl>
                                          </p:spTgt>
                                        </p:tgtEl>
                                      </p:cBhvr>
                                    </p:animEffect>
                                    <p:anim calcmode="lin" valueType="num">
                                      <p:cBhvr>
                                        <p:cTn id="22" dur="1000" fill="hold"/>
                                        <p:tgtEl>
                                          <p:spTgt spid="95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5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957"/>
                                        </p:tgtEl>
                                        <p:attrNameLst>
                                          <p:attrName>style.visibility</p:attrName>
                                        </p:attrNameLst>
                                      </p:cBhvr>
                                      <p:to>
                                        <p:strVal val="visible"/>
                                      </p:to>
                                    </p:set>
                                    <p:anim calcmode="lin" valueType="num">
                                      <p:cBhvr>
                                        <p:cTn id="28" dur="1000" fill="hold"/>
                                        <p:tgtEl>
                                          <p:spTgt spid="957"/>
                                        </p:tgtEl>
                                        <p:attrNameLst>
                                          <p:attrName>ppt_w</p:attrName>
                                        </p:attrNameLst>
                                      </p:cBhvr>
                                      <p:tavLst>
                                        <p:tav tm="0">
                                          <p:val>
                                            <p:fltVal val="0"/>
                                          </p:val>
                                        </p:tav>
                                        <p:tav tm="100000">
                                          <p:val>
                                            <p:strVal val="#ppt_w"/>
                                          </p:val>
                                        </p:tav>
                                      </p:tavLst>
                                    </p:anim>
                                    <p:anim calcmode="lin" valueType="num">
                                      <p:cBhvr>
                                        <p:cTn id="29" dur="1000" fill="hold"/>
                                        <p:tgtEl>
                                          <p:spTgt spid="957"/>
                                        </p:tgtEl>
                                        <p:attrNameLst>
                                          <p:attrName>ppt_h</p:attrName>
                                        </p:attrNameLst>
                                      </p:cBhvr>
                                      <p:tavLst>
                                        <p:tav tm="0">
                                          <p:val>
                                            <p:fltVal val="0"/>
                                          </p:val>
                                        </p:tav>
                                        <p:tav tm="100000">
                                          <p:val>
                                            <p:strVal val="#ppt_h"/>
                                          </p:val>
                                        </p:tav>
                                      </p:tavLst>
                                    </p:anim>
                                    <p:anim calcmode="lin" valueType="num">
                                      <p:cBhvr>
                                        <p:cTn id="30" dur="1000" fill="hold"/>
                                        <p:tgtEl>
                                          <p:spTgt spid="957"/>
                                        </p:tgtEl>
                                        <p:attrNameLst>
                                          <p:attrName>style.rotation</p:attrName>
                                        </p:attrNameLst>
                                      </p:cBhvr>
                                      <p:tavLst>
                                        <p:tav tm="0">
                                          <p:val>
                                            <p:fltVal val="90"/>
                                          </p:val>
                                        </p:tav>
                                        <p:tav tm="100000">
                                          <p:val>
                                            <p:fltVal val="0"/>
                                          </p:val>
                                        </p:tav>
                                      </p:tavLst>
                                    </p:anim>
                                    <p:animEffect transition="in" filter="fade">
                                      <p:cBhvr>
                                        <p:cTn id="31" dur="1000"/>
                                        <p:tgtEl>
                                          <p:spTgt spid="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49"/>
          <p:cNvSpPr txBox="1">
            <a:spLocks noGrp="1"/>
          </p:cNvSpPr>
          <p:nvPr>
            <p:ph type="body" idx="1"/>
          </p:nvPr>
        </p:nvSpPr>
        <p:spPr>
          <a:xfrm>
            <a:off x="616500" y="1197300"/>
            <a:ext cx="7952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dirty="0" smtClean="0">
                <a:latin typeface="Times New Roman"/>
                <a:ea typeface="Times New Roman"/>
                <a:cs typeface="Times New Roman"/>
                <a:sym typeface="Times New Roman"/>
              </a:rPr>
              <a:t>3.1.3</a:t>
            </a:r>
            <a:r>
              <a:rPr lang="en" sz="1400" dirty="0">
                <a:latin typeface="Times New Roman"/>
                <a:ea typeface="Times New Roman"/>
                <a:cs typeface="Times New Roman"/>
                <a:sym typeface="Times New Roman"/>
              </a:rPr>
              <a:t>. Class</a:t>
            </a:r>
            <a:endParaRPr sz="1400" dirty="0">
              <a:latin typeface="Times New Roman"/>
              <a:ea typeface="Times New Roman"/>
              <a:cs typeface="Times New Roman"/>
              <a:sym typeface="Times New Roman"/>
            </a:endParaRPr>
          </a:p>
          <a:p>
            <a:pPr marL="342900" lvl="0" indent="0" algn="l" rtl="0">
              <a:spcBef>
                <a:spcPts val="0"/>
              </a:spcBef>
              <a:spcAft>
                <a:spcPts val="0"/>
              </a:spcAft>
              <a:buNone/>
            </a:pPr>
            <a:r>
              <a:rPr lang="en" sz="1400" dirty="0">
                <a:latin typeface="Times New Roman"/>
                <a:ea typeface="Times New Roman"/>
                <a:cs typeface="Times New Roman"/>
                <a:sym typeface="Times New Roman"/>
              </a:rPr>
              <a:t>Class trong C# chính là cách thể hiện khái niệm về lớp trong lập trình hướng đối tượng. Một class trong C# có các thành phần như: Thuộc tính, phương thức, phương thức khởi tạo, phương thức hủy bỏ.</a:t>
            </a:r>
            <a:endParaRPr sz="1400" dirty="0">
              <a:latin typeface="Times New Roman"/>
              <a:ea typeface="Times New Roman"/>
              <a:cs typeface="Times New Roman"/>
              <a:sym typeface="Times New Roman"/>
            </a:endParaRPr>
          </a:p>
          <a:p>
            <a:pPr marL="342900" lvl="0" indent="0" algn="l" rtl="0">
              <a:spcBef>
                <a:spcPts val="0"/>
              </a:spcBef>
              <a:spcAft>
                <a:spcPts val="0"/>
              </a:spcAft>
              <a:buNone/>
            </a:pPr>
            <a:r>
              <a:rPr lang="en" sz="1400" dirty="0">
                <a:latin typeface="Times New Roman"/>
                <a:ea typeface="Times New Roman"/>
                <a:cs typeface="Times New Roman"/>
                <a:sym typeface="Times New Roman"/>
              </a:rPr>
              <a:t>Ví dụ:</a:t>
            </a:r>
            <a:endParaRPr sz="1400" dirty="0">
              <a:latin typeface="Times New Roman"/>
              <a:ea typeface="Times New Roman"/>
              <a:cs typeface="Times New Roman"/>
              <a:sym typeface="Times New Roman"/>
            </a:endParaRPr>
          </a:p>
          <a:p>
            <a:pPr marL="342900" lvl="0" indent="0" algn="l" rtl="0">
              <a:spcBef>
                <a:spcPts val="0"/>
              </a:spcBef>
              <a:spcAft>
                <a:spcPts val="0"/>
              </a:spcAft>
              <a:buNone/>
            </a:pPr>
            <a:endParaRPr sz="1400" dirty="0">
              <a:latin typeface="Times New Roman"/>
              <a:ea typeface="Times New Roman"/>
              <a:cs typeface="Times New Roman"/>
              <a:sym typeface="Times New Roman"/>
            </a:endParaRPr>
          </a:p>
        </p:txBody>
      </p:sp>
      <p:pic>
        <p:nvPicPr>
          <p:cNvPr id="964" name="Google Shape;964;p49"/>
          <p:cNvPicPr preferRelativeResize="0"/>
          <p:nvPr/>
        </p:nvPicPr>
        <p:blipFill>
          <a:blip r:embed="rId3">
            <a:alphaModFix/>
          </a:blip>
          <a:stretch>
            <a:fillRect/>
          </a:stretch>
        </p:blipFill>
        <p:spPr>
          <a:xfrm>
            <a:off x="1858475" y="2607775"/>
            <a:ext cx="5271574" cy="1754800"/>
          </a:xfrm>
          <a:prstGeom prst="rect">
            <a:avLst/>
          </a:prstGeom>
          <a:noFill/>
          <a:ln>
            <a:noFill/>
          </a:ln>
        </p:spPr>
      </p:pic>
      <p:sp>
        <p:nvSpPr>
          <p:cNvPr id="965" name="Google Shape;965;p49"/>
          <p:cNvSpPr txBox="1">
            <a:spLocks noGrp="1"/>
          </p:cNvSpPr>
          <p:nvPr>
            <p:ph type="title"/>
          </p:nvPr>
        </p:nvSpPr>
        <p:spPr>
          <a:xfrm>
            <a:off x="623400" y="445025"/>
            <a:ext cx="780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dirty="0">
                <a:latin typeface="Times New Roman"/>
                <a:ea typeface="Times New Roman"/>
                <a:cs typeface="Times New Roman"/>
                <a:sym typeface="Times New Roman"/>
              </a:rPr>
              <a:t>3.1 Cấu trúc cơ bản của C#</a:t>
            </a:r>
            <a:endParaRPr dirty="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65"/>
                                        </p:tgtEl>
                                        <p:attrNameLst>
                                          <p:attrName>style.visibility</p:attrName>
                                        </p:attrNameLst>
                                      </p:cBhvr>
                                      <p:to>
                                        <p:strVal val="visible"/>
                                      </p:to>
                                    </p:set>
                                    <p:animEffect transition="in" filter="fade">
                                      <p:cBhvr>
                                        <p:cTn id="7" dur="1000"/>
                                        <p:tgtEl>
                                          <p:spTgt spid="965"/>
                                        </p:tgtEl>
                                      </p:cBhvr>
                                    </p:animEffect>
                                    <p:anim calcmode="lin" valueType="num">
                                      <p:cBhvr>
                                        <p:cTn id="8" dur="1000" fill="hold"/>
                                        <p:tgtEl>
                                          <p:spTgt spid="965"/>
                                        </p:tgtEl>
                                        <p:attrNameLst>
                                          <p:attrName>ppt_x</p:attrName>
                                        </p:attrNameLst>
                                      </p:cBhvr>
                                      <p:tavLst>
                                        <p:tav tm="0">
                                          <p:val>
                                            <p:strVal val="#ppt_x"/>
                                          </p:val>
                                        </p:tav>
                                        <p:tav tm="100000">
                                          <p:val>
                                            <p:strVal val="#ppt_x"/>
                                          </p:val>
                                        </p:tav>
                                      </p:tavLst>
                                    </p:anim>
                                    <p:anim calcmode="lin" valueType="num">
                                      <p:cBhvr>
                                        <p:cTn id="9" dur="1000" fill="hold"/>
                                        <p:tgtEl>
                                          <p:spTgt spid="96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63">
                                            <p:txEl>
                                              <p:pRg st="0" end="0"/>
                                            </p:txEl>
                                          </p:spTgt>
                                        </p:tgtEl>
                                        <p:attrNameLst>
                                          <p:attrName>style.visibility</p:attrName>
                                        </p:attrNameLst>
                                      </p:cBhvr>
                                      <p:to>
                                        <p:strVal val="visible"/>
                                      </p:to>
                                    </p:set>
                                    <p:animEffect transition="in" filter="fade">
                                      <p:cBhvr>
                                        <p:cTn id="14" dur="1000"/>
                                        <p:tgtEl>
                                          <p:spTgt spid="963">
                                            <p:txEl>
                                              <p:pRg st="0" end="0"/>
                                            </p:txEl>
                                          </p:spTgt>
                                        </p:tgtEl>
                                      </p:cBhvr>
                                    </p:animEffect>
                                    <p:anim calcmode="lin" valueType="num">
                                      <p:cBhvr>
                                        <p:cTn id="15" dur="1000" fill="hold"/>
                                        <p:tgtEl>
                                          <p:spTgt spid="96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63">
                                            <p:txEl>
                                              <p:pRg st="1" end="1"/>
                                            </p:txEl>
                                          </p:spTgt>
                                        </p:tgtEl>
                                        <p:attrNameLst>
                                          <p:attrName>style.visibility</p:attrName>
                                        </p:attrNameLst>
                                      </p:cBhvr>
                                      <p:to>
                                        <p:strVal val="visible"/>
                                      </p:to>
                                    </p:set>
                                    <p:animEffect transition="in" filter="fade">
                                      <p:cBhvr>
                                        <p:cTn id="21" dur="1000"/>
                                        <p:tgtEl>
                                          <p:spTgt spid="963">
                                            <p:txEl>
                                              <p:pRg st="1" end="1"/>
                                            </p:txEl>
                                          </p:spTgt>
                                        </p:tgtEl>
                                      </p:cBhvr>
                                    </p:animEffect>
                                    <p:anim calcmode="lin" valueType="num">
                                      <p:cBhvr>
                                        <p:cTn id="22" dur="1000" fill="hold"/>
                                        <p:tgtEl>
                                          <p:spTgt spid="96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9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63">
                                            <p:txEl>
                                              <p:pRg st="2" end="2"/>
                                            </p:txEl>
                                          </p:spTgt>
                                        </p:tgtEl>
                                        <p:attrNameLst>
                                          <p:attrName>style.visibility</p:attrName>
                                        </p:attrNameLst>
                                      </p:cBhvr>
                                      <p:to>
                                        <p:strVal val="visible"/>
                                      </p:to>
                                    </p:set>
                                    <p:animEffect transition="in" filter="fade">
                                      <p:cBhvr>
                                        <p:cTn id="28" dur="1000"/>
                                        <p:tgtEl>
                                          <p:spTgt spid="963">
                                            <p:txEl>
                                              <p:pRg st="2" end="2"/>
                                            </p:txEl>
                                          </p:spTgt>
                                        </p:tgtEl>
                                      </p:cBhvr>
                                    </p:animEffect>
                                    <p:anim calcmode="lin" valueType="num">
                                      <p:cBhvr>
                                        <p:cTn id="29" dur="1000" fill="hold"/>
                                        <p:tgtEl>
                                          <p:spTgt spid="96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9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964"/>
                                        </p:tgtEl>
                                        <p:attrNameLst>
                                          <p:attrName>style.visibility</p:attrName>
                                        </p:attrNameLst>
                                      </p:cBhvr>
                                      <p:to>
                                        <p:strVal val="visible"/>
                                      </p:to>
                                    </p:set>
                                    <p:anim calcmode="lin" valueType="num">
                                      <p:cBhvr>
                                        <p:cTn id="35" dur="1000" fill="hold"/>
                                        <p:tgtEl>
                                          <p:spTgt spid="964"/>
                                        </p:tgtEl>
                                        <p:attrNameLst>
                                          <p:attrName>ppt_w</p:attrName>
                                        </p:attrNameLst>
                                      </p:cBhvr>
                                      <p:tavLst>
                                        <p:tav tm="0">
                                          <p:val>
                                            <p:fltVal val="0"/>
                                          </p:val>
                                        </p:tav>
                                        <p:tav tm="100000">
                                          <p:val>
                                            <p:strVal val="#ppt_w"/>
                                          </p:val>
                                        </p:tav>
                                      </p:tavLst>
                                    </p:anim>
                                    <p:anim calcmode="lin" valueType="num">
                                      <p:cBhvr>
                                        <p:cTn id="36" dur="1000" fill="hold"/>
                                        <p:tgtEl>
                                          <p:spTgt spid="964"/>
                                        </p:tgtEl>
                                        <p:attrNameLst>
                                          <p:attrName>ppt_h</p:attrName>
                                        </p:attrNameLst>
                                      </p:cBhvr>
                                      <p:tavLst>
                                        <p:tav tm="0">
                                          <p:val>
                                            <p:fltVal val="0"/>
                                          </p:val>
                                        </p:tav>
                                        <p:tav tm="100000">
                                          <p:val>
                                            <p:strVal val="#ppt_h"/>
                                          </p:val>
                                        </p:tav>
                                      </p:tavLst>
                                    </p:anim>
                                    <p:anim calcmode="lin" valueType="num">
                                      <p:cBhvr>
                                        <p:cTn id="37" dur="1000" fill="hold"/>
                                        <p:tgtEl>
                                          <p:spTgt spid="964"/>
                                        </p:tgtEl>
                                        <p:attrNameLst>
                                          <p:attrName>style.rotation</p:attrName>
                                        </p:attrNameLst>
                                      </p:cBhvr>
                                      <p:tavLst>
                                        <p:tav tm="0">
                                          <p:val>
                                            <p:fltVal val="90"/>
                                          </p:val>
                                        </p:tav>
                                        <p:tav tm="100000">
                                          <p:val>
                                            <p:fltVal val="0"/>
                                          </p:val>
                                        </p:tav>
                                      </p:tavLst>
                                    </p:anim>
                                    <p:animEffect transition="in" filter="fade">
                                      <p:cBhvr>
                                        <p:cTn id="38" dur="1000"/>
                                        <p:tgtEl>
                                          <p:spTgt spid="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3" grpId="0" build="p"/>
      <p:bldP spid="96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50"/>
          <p:cNvSpPr txBox="1">
            <a:spLocks noGrp="1"/>
          </p:cNvSpPr>
          <p:nvPr>
            <p:ph type="title" idx="4294967295"/>
          </p:nvPr>
        </p:nvSpPr>
        <p:spPr>
          <a:xfrm>
            <a:off x="381350" y="153450"/>
            <a:ext cx="780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dirty="0">
                <a:latin typeface="Times New Roman"/>
                <a:ea typeface="Times New Roman"/>
                <a:cs typeface="Times New Roman"/>
                <a:sym typeface="Times New Roman"/>
              </a:rPr>
              <a:t>3.2 Kiến trúc .Net Framework</a:t>
            </a:r>
            <a:endParaRPr dirty="0">
              <a:latin typeface="Times New Roman"/>
              <a:ea typeface="Times New Roman"/>
              <a:cs typeface="Times New Roman"/>
              <a:sym typeface="Times New Roman"/>
            </a:endParaRPr>
          </a:p>
        </p:txBody>
      </p:sp>
      <p:sp>
        <p:nvSpPr>
          <p:cNvPr id="971" name="Google Shape;971;p50"/>
          <p:cNvSpPr/>
          <p:nvPr/>
        </p:nvSpPr>
        <p:spPr>
          <a:xfrm>
            <a:off x="3702563" y="922975"/>
            <a:ext cx="2657100" cy="572700"/>
          </a:xfrm>
          <a:prstGeom prst="rect">
            <a:avLst/>
          </a:prstGeom>
          <a:solidFill>
            <a:srgbClr val="F2F2F2">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2"/>
                </a:solidFill>
              </a:rPr>
              <a:t>.NET Framework</a:t>
            </a:r>
            <a:endParaRPr sz="1600" dirty="0">
              <a:solidFill>
                <a:schemeClr val="dk2"/>
              </a:solidFill>
            </a:endParaRPr>
          </a:p>
        </p:txBody>
      </p:sp>
      <p:cxnSp>
        <p:nvCxnSpPr>
          <p:cNvPr id="972" name="Google Shape;972;p50"/>
          <p:cNvCxnSpPr>
            <a:stCxn id="971" idx="2"/>
            <a:endCxn id="973" idx="0"/>
          </p:cNvCxnSpPr>
          <p:nvPr/>
        </p:nvCxnSpPr>
        <p:spPr>
          <a:xfrm flipH="1">
            <a:off x="2663213" y="1495675"/>
            <a:ext cx="2367900" cy="699000"/>
          </a:xfrm>
          <a:prstGeom prst="straightConnector1">
            <a:avLst/>
          </a:prstGeom>
          <a:noFill/>
          <a:ln w="9525" cap="flat" cmpd="sng">
            <a:solidFill>
              <a:schemeClr val="dk2"/>
            </a:solidFill>
            <a:prstDash val="solid"/>
            <a:round/>
            <a:headEnd type="none" w="med" len="med"/>
            <a:tailEnd type="none" w="med" len="med"/>
          </a:ln>
        </p:spPr>
      </p:cxnSp>
      <p:cxnSp>
        <p:nvCxnSpPr>
          <p:cNvPr id="974" name="Google Shape;974;p50"/>
          <p:cNvCxnSpPr>
            <a:stCxn id="975" idx="0"/>
            <a:endCxn id="971" idx="2"/>
          </p:cNvCxnSpPr>
          <p:nvPr/>
        </p:nvCxnSpPr>
        <p:spPr>
          <a:xfrm rot="10800000">
            <a:off x="5030988" y="1495700"/>
            <a:ext cx="2025300" cy="699000"/>
          </a:xfrm>
          <a:prstGeom prst="straightConnector1">
            <a:avLst/>
          </a:prstGeom>
          <a:noFill/>
          <a:ln w="9525" cap="flat" cmpd="sng">
            <a:solidFill>
              <a:schemeClr val="dk2"/>
            </a:solidFill>
            <a:prstDash val="solid"/>
            <a:round/>
            <a:headEnd type="none" w="med" len="med"/>
            <a:tailEnd type="none" w="med" len="med"/>
          </a:ln>
        </p:spPr>
      </p:cxnSp>
      <p:sp>
        <p:nvSpPr>
          <p:cNvPr id="976" name="Google Shape;976;p50"/>
          <p:cNvSpPr/>
          <p:nvPr/>
        </p:nvSpPr>
        <p:spPr>
          <a:xfrm>
            <a:off x="681688" y="2739200"/>
            <a:ext cx="4143000" cy="1704000"/>
          </a:xfrm>
          <a:prstGeom prst="doubleWave">
            <a:avLst>
              <a:gd name="adj1" fmla="val 5813"/>
              <a:gd name="adj2" fmla="val -1401"/>
            </a:avLst>
          </a:prstGeom>
          <a:solidFill>
            <a:srgbClr val="F2F2F2">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Times New Roman"/>
                <a:ea typeface="Times New Roman"/>
                <a:cs typeface="Times New Roman"/>
                <a:sym typeface="Times New Roman"/>
              </a:rPr>
              <a:t>Được gọi là bộ thực thi.</a:t>
            </a:r>
            <a:endParaRPr>
              <a:solidFill>
                <a:schemeClr val="dk2"/>
              </a:solidFill>
              <a:latin typeface="Times New Roman"/>
              <a:ea typeface="Times New Roman"/>
              <a:cs typeface="Times New Roman"/>
              <a:sym typeface="Times New Roman"/>
            </a:endParaRPr>
          </a:p>
          <a:p>
            <a:pPr marL="0" lvl="0" indent="0" algn="ctr" rtl="0">
              <a:spcBef>
                <a:spcPts val="0"/>
              </a:spcBef>
              <a:spcAft>
                <a:spcPts val="0"/>
              </a:spcAft>
              <a:buNone/>
            </a:pPr>
            <a:r>
              <a:rPr lang="en">
                <a:solidFill>
                  <a:schemeClr val="dk2"/>
                </a:solidFill>
                <a:latin typeface="Times New Roman"/>
                <a:ea typeface="Times New Roman"/>
                <a:cs typeface="Times New Roman"/>
                <a:sym typeface="Times New Roman"/>
              </a:rPr>
              <a:t>Chịu trách nhiệm thực hiện các ứng dụng và đảm bảo các phần liên quan đến ứng dụng đều được đáp ứng như: quản lý bộ nhớ, an ninh bảo mật, tích hợp ngôn ngữ,...</a:t>
            </a:r>
            <a:endParaRPr>
              <a:solidFill>
                <a:schemeClr val="dk2"/>
              </a:solidFill>
              <a:latin typeface="Times New Roman"/>
              <a:ea typeface="Times New Roman"/>
              <a:cs typeface="Times New Roman"/>
              <a:sym typeface="Times New Roman"/>
            </a:endParaRPr>
          </a:p>
        </p:txBody>
      </p:sp>
      <p:sp>
        <p:nvSpPr>
          <p:cNvPr id="977" name="Google Shape;977;p50"/>
          <p:cNvSpPr/>
          <p:nvPr/>
        </p:nvSpPr>
        <p:spPr>
          <a:xfrm>
            <a:off x="5186363" y="2739100"/>
            <a:ext cx="3769500" cy="1704000"/>
          </a:xfrm>
          <a:prstGeom prst="doubleWave">
            <a:avLst>
              <a:gd name="adj1" fmla="val 5813"/>
              <a:gd name="adj2" fmla="val -1401"/>
            </a:avLst>
          </a:prstGeom>
          <a:solidFill>
            <a:srgbClr val="F2F2F2">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Times New Roman"/>
                <a:ea typeface="Times New Roman"/>
                <a:cs typeface="Times New Roman"/>
                <a:sym typeface="Times New Roman"/>
              </a:rPr>
              <a:t>Được gọi là các thư viện cơ sở. </a:t>
            </a:r>
            <a:endParaRPr>
              <a:solidFill>
                <a:schemeClr val="dk2"/>
              </a:solidFill>
              <a:latin typeface="Times New Roman"/>
              <a:ea typeface="Times New Roman"/>
              <a:cs typeface="Times New Roman"/>
              <a:sym typeface="Times New Roman"/>
            </a:endParaRPr>
          </a:p>
          <a:p>
            <a:pPr marL="0" lvl="0" indent="0" algn="ctr" rtl="0">
              <a:spcBef>
                <a:spcPts val="0"/>
              </a:spcBef>
              <a:spcAft>
                <a:spcPts val="0"/>
              </a:spcAft>
              <a:buNone/>
            </a:pPr>
            <a:r>
              <a:rPr lang="en">
                <a:solidFill>
                  <a:schemeClr val="dk2"/>
                </a:solidFill>
                <a:latin typeface="Times New Roman"/>
                <a:ea typeface="Times New Roman"/>
                <a:cs typeface="Times New Roman"/>
                <a:sym typeface="Times New Roman"/>
              </a:rPr>
              <a:t>BCL bao gồm ASP.NET và Windows Forms</a:t>
            </a:r>
            <a:endParaRPr>
              <a:solidFill>
                <a:schemeClr val="dk2"/>
              </a:solidFill>
              <a:latin typeface="Times New Roman"/>
              <a:ea typeface="Times New Roman"/>
              <a:cs typeface="Times New Roman"/>
              <a:sym typeface="Times New Roman"/>
            </a:endParaRPr>
          </a:p>
        </p:txBody>
      </p:sp>
      <p:sp>
        <p:nvSpPr>
          <p:cNvPr id="975" name="Google Shape;975;p50"/>
          <p:cNvSpPr/>
          <p:nvPr/>
        </p:nvSpPr>
        <p:spPr>
          <a:xfrm>
            <a:off x="5872338" y="2194700"/>
            <a:ext cx="2367900" cy="825300"/>
          </a:xfrm>
          <a:prstGeom prst="rect">
            <a:avLst/>
          </a:prstGeom>
          <a:solidFill>
            <a:srgbClr val="00C3B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Base Class Libraries (BCL)</a:t>
            </a:r>
            <a:endParaRPr>
              <a:solidFill>
                <a:schemeClr val="dk2"/>
              </a:solidFill>
            </a:endParaRPr>
          </a:p>
        </p:txBody>
      </p:sp>
      <p:sp>
        <p:nvSpPr>
          <p:cNvPr id="973" name="Google Shape;973;p50"/>
          <p:cNvSpPr/>
          <p:nvPr/>
        </p:nvSpPr>
        <p:spPr>
          <a:xfrm>
            <a:off x="1384188" y="2194700"/>
            <a:ext cx="2558100" cy="825300"/>
          </a:xfrm>
          <a:prstGeom prst="rect">
            <a:avLst/>
          </a:prstGeom>
          <a:solidFill>
            <a:srgbClr val="00C3B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Common Language Runtime (CLR)</a:t>
            </a:r>
            <a:endParaRPr>
              <a:solidFill>
                <a:schemeClr val="dk2"/>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70"/>
                                        </p:tgtEl>
                                        <p:attrNameLst>
                                          <p:attrName>style.visibility</p:attrName>
                                        </p:attrNameLst>
                                      </p:cBhvr>
                                      <p:to>
                                        <p:strVal val="visible"/>
                                      </p:to>
                                    </p:set>
                                    <p:animEffect transition="in" filter="fade">
                                      <p:cBhvr>
                                        <p:cTn id="7" dur="1000"/>
                                        <p:tgtEl>
                                          <p:spTgt spid="970"/>
                                        </p:tgtEl>
                                      </p:cBhvr>
                                    </p:animEffect>
                                    <p:anim calcmode="lin" valueType="num">
                                      <p:cBhvr>
                                        <p:cTn id="8" dur="1000" fill="hold"/>
                                        <p:tgtEl>
                                          <p:spTgt spid="970"/>
                                        </p:tgtEl>
                                        <p:attrNameLst>
                                          <p:attrName>ppt_x</p:attrName>
                                        </p:attrNameLst>
                                      </p:cBhvr>
                                      <p:tavLst>
                                        <p:tav tm="0">
                                          <p:val>
                                            <p:strVal val="#ppt_x"/>
                                          </p:val>
                                        </p:tav>
                                        <p:tav tm="100000">
                                          <p:val>
                                            <p:strVal val="#ppt_x"/>
                                          </p:val>
                                        </p:tav>
                                      </p:tavLst>
                                    </p:anim>
                                    <p:anim calcmode="lin" valueType="num">
                                      <p:cBhvr>
                                        <p:cTn id="9" dur="1000" fill="hold"/>
                                        <p:tgtEl>
                                          <p:spTgt spid="9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971"/>
                                        </p:tgtEl>
                                        <p:attrNameLst>
                                          <p:attrName>style.visibility</p:attrName>
                                        </p:attrNameLst>
                                      </p:cBhvr>
                                      <p:to>
                                        <p:strVal val="visible"/>
                                      </p:to>
                                    </p:set>
                                    <p:animEffect transition="in" filter="randombar(horizontal)">
                                      <p:cBhvr>
                                        <p:cTn id="14" dur="500"/>
                                        <p:tgtEl>
                                          <p:spTgt spid="97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72"/>
                                        </p:tgtEl>
                                        <p:attrNameLst>
                                          <p:attrName>style.visibility</p:attrName>
                                        </p:attrNameLst>
                                      </p:cBhvr>
                                      <p:to>
                                        <p:strVal val="visible"/>
                                      </p:to>
                                    </p:set>
                                    <p:animEffect transition="in" filter="fade">
                                      <p:cBhvr>
                                        <p:cTn id="19" dur="1000"/>
                                        <p:tgtEl>
                                          <p:spTgt spid="972"/>
                                        </p:tgtEl>
                                      </p:cBhvr>
                                    </p:animEffect>
                                    <p:anim calcmode="lin" valueType="num">
                                      <p:cBhvr>
                                        <p:cTn id="20" dur="1000" fill="hold"/>
                                        <p:tgtEl>
                                          <p:spTgt spid="972"/>
                                        </p:tgtEl>
                                        <p:attrNameLst>
                                          <p:attrName>ppt_x</p:attrName>
                                        </p:attrNameLst>
                                      </p:cBhvr>
                                      <p:tavLst>
                                        <p:tav tm="0">
                                          <p:val>
                                            <p:strVal val="#ppt_x"/>
                                          </p:val>
                                        </p:tav>
                                        <p:tav tm="100000">
                                          <p:val>
                                            <p:strVal val="#ppt_x"/>
                                          </p:val>
                                        </p:tav>
                                      </p:tavLst>
                                    </p:anim>
                                    <p:anim calcmode="lin" valueType="num">
                                      <p:cBhvr>
                                        <p:cTn id="21" dur="1000" fill="hold"/>
                                        <p:tgtEl>
                                          <p:spTgt spid="97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976"/>
                                        </p:tgtEl>
                                        <p:attrNameLst>
                                          <p:attrName>style.visibility</p:attrName>
                                        </p:attrNameLst>
                                      </p:cBhvr>
                                      <p:to>
                                        <p:strVal val="visible"/>
                                      </p:to>
                                    </p:set>
                                    <p:animEffect transition="in" filter="randombar(horizontal)">
                                      <p:cBhvr>
                                        <p:cTn id="26" dur="500"/>
                                        <p:tgtEl>
                                          <p:spTgt spid="976"/>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973"/>
                                        </p:tgtEl>
                                        <p:attrNameLst>
                                          <p:attrName>style.visibility</p:attrName>
                                        </p:attrNameLst>
                                      </p:cBhvr>
                                      <p:to>
                                        <p:strVal val="visible"/>
                                      </p:to>
                                    </p:set>
                                    <p:animEffect transition="in" filter="randombar(horizontal)">
                                      <p:cBhvr>
                                        <p:cTn id="29" dur="500"/>
                                        <p:tgtEl>
                                          <p:spTgt spid="973"/>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974"/>
                                        </p:tgtEl>
                                        <p:attrNameLst>
                                          <p:attrName>style.visibility</p:attrName>
                                        </p:attrNameLst>
                                      </p:cBhvr>
                                      <p:to>
                                        <p:strVal val="visible"/>
                                      </p:to>
                                    </p:set>
                                    <p:animEffect transition="in" filter="fade">
                                      <p:cBhvr>
                                        <p:cTn id="34" dur="1000"/>
                                        <p:tgtEl>
                                          <p:spTgt spid="974"/>
                                        </p:tgtEl>
                                      </p:cBhvr>
                                    </p:animEffect>
                                    <p:anim calcmode="lin" valueType="num">
                                      <p:cBhvr>
                                        <p:cTn id="35" dur="1000" fill="hold"/>
                                        <p:tgtEl>
                                          <p:spTgt spid="974"/>
                                        </p:tgtEl>
                                        <p:attrNameLst>
                                          <p:attrName>ppt_x</p:attrName>
                                        </p:attrNameLst>
                                      </p:cBhvr>
                                      <p:tavLst>
                                        <p:tav tm="0">
                                          <p:val>
                                            <p:strVal val="#ppt_x"/>
                                          </p:val>
                                        </p:tav>
                                        <p:tav tm="100000">
                                          <p:val>
                                            <p:strVal val="#ppt_x"/>
                                          </p:val>
                                        </p:tav>
                                      </p:tavLst>
                                    </p:anim>
                                    <p:anim calcmode="lin" valueType="num">
                                      <p:cBhvr>
                                        <p:cTn id="36" dur="1000" fill="hold"/>
                                        <p:tgtEl>
                                          <p:spTgt spid="97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977"/>
                                        </p:tgtEl>
                                        <p:attrNameLst>
                                          <p:attrName>style.visibility</p:attrName>
                                        </p:attrNameLst>
                                      </p:cBhvr>
                                      <p:to>
                                        <p:strVal val="visible"/>
                                      </p:to>
                                    </p:set>
                                    <p:animEffect transition="in" filter="randombar(horizontal)">
                                      <p:cBhvr>
                                        <p:cTn id="41" dur="500"/>
                                        <p:tgtEl>
                                          <p:spTgt spid="977"/>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975"/>
                                        </p:tgtEl>
                                        <p:attrNameLst>
                                          <p:attrName>style.visibility</p:attrName>
                                        </p:attrNameLst>
                                      </p:cBhvr>
                                      <p:to>
                                        <p:strVal val="visible"/>
                                      </p:to>
                                    </p:set>
                                    <p:animEffect transition="in" filter="randombar(horizontal)">
                                      <p:cBhvr>
                                        <p:cTn id="44" dur="500"/>
                                        <p:tgtEl>
                                          <p:spTgt spid="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 grpId="0"/>
      <p:bldP spid="971" grpId="0" animBg="1"/>
      <p:bldP spid="976" grpId="0" animBg="1"/>
      <p:bldP spid="977" grpId="0" animBg="1"/>
      <p:bldP spid="975" grpId="0" animBg="1"/>
      <p:bldP spid="97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grpSp>
        <p:nvGrpSpPr>
          <p:cNvPr id="982" name="Google Shape;982;p51"/>
          <p:cNvGrpSpPr/>
          <p:nvPr/>
        </p:nvGrpSpPr>
        <p:grpSpPr>
          <a:xfrm rot="4704341">
            <a:off x="-1229186" y="2517623"/>
            <a:ext cx="772322" cy="704904"/>
            <a:chOff x="5402829" y="3357295"/>
            <a:chExt cx="1437240" cy="1312018"/>
          </a:xfrm>
        </p:grpSpPr>
        <p:sp>
          <p:nvSpPr>
            <p:cNvPr id="983" name="Google Shape;983;p51"/>
            <p:cNvSpPr/>
            <p:nvPr/>
          </p:nvSpPr>
          <p:spPr>
            <a:xfrm rot="-767128">
              <a:off x="5505490" y="3480394"/>
              <a:ext cx="1231918" cy="1065819"/>
            </a:xfrm>
            <a:custGeom>
              <a:avLst/>
              <a:gdLst/>
              <a:ahLst/>
              <a:cxnLst/>
              <a:rect l="l" t="t" r="r" b="b"/>
              <a:pathLst>
                <a:path w="49277" h="42633" extrusionOk="0">
                  <a:moveTo>
                    <a:pt x="6401" y="8841"/>
                  </a:moveTo>
                  <a:lnTo>
                    <a:pt x="6401" y="8841"/>
                  </a:lnTo>
                  <a:cubicBezTo>
                    <a:pt x="6391" y="8879"/>
                    <a:pt x="6379" y="8916"/>
                    <a:pt x="6367" y="8954"/>
                  </a:cubicBezTo>
                  <a:lnTo>
                    <a:pt x="6367" y="8954"/>
                  </a:lnTo>
                  <a:cubicBezTo>
                    <a:pt x="6385" y="8916"/>
                    <a:pt x="6401" y="8879"/>
                    <a:pt x="6401" y="8841"/>
                  </a:cubicBezTo>
                  <a:close/>
                  <a:moveTo>
                    <a:pt x="6367" y="8954"/>
                  </a:moveTo>
                  <a:cubicBezTo>
                    <a:pt x="6343" y="9004"/>
                    <a:pt x="6314" y="9054"/>
                    <a:pt x="6314" y="9104"/>
                  </a:cubicBezTo>
                  <a:lnTo>
                    <a:pt x="6321" y="9086"/>
                  </a:lnTo>
                  <a:lnTo>
                    <a:pt x="6321" y="9086"/>
                  </a:lnTo>
                  <a:cubicBezTo>
                    <a:pt x="6337" y="9042"/>
                    <a:pt x="6353" y="8998"/>
                    <a:pt x="6367" y="8954"/>
                  </a:cubicBezTo>
                  <a:close/>
                  <a:moveTo>
                    <a:pt x="8418" y="9806"/>
                  </a:moveTo>
                  <a:cubicBezTo>
                    <a:pt x="8769" y="9894"/>
                    <a:pt x="9032" y="9981"/>
                    <a:pt x="9295" y="10157"/>
                  </a:cubicBezTo>
                  <a:lnTo>
                    <a:pt x="10961" y="10770"/>
                  </a:lnTo>
                  <a:cubicBezTo>
                    <a:pt x="12276" y="11296"/>
                    <a:pt x="13416" y="11735"/>
                    <a:pt x="14731" y="12349"/>
                  </a:cubicBezTo>
                  <a:lnTo>
                    <a:pt x="17098" y="13313"/>
                  </a:lnTo>
                  <a:cubicBezTo>
                    <a:pt x="17975" y="13664"/>
                    <a:pt x="18677" y="13927"/>
                    <a:pt x="19553" y="14278"/>
                  </a:cubicBezTo>
                  <a:cubicBezTo>
                    <a:pt x="19816" y="14278"/>
                    <a:pt x="19992" y="14365"/>
                    <a:pt x="20255" y="14541"/>
                  </a:cubicBezTo>
                  <a:cubicBezTo>
                    <a:pt x="21132" y="14804"/>
                    <a:pt x="21921" y="15242"/>
                    <a:pt x="22622" y="15593"/>
                  </a:cubicBezTo>
                  <a:cubicBezTo>
                    <a:pt x="23061" y="15856"/>
                    <a:pt x="23674" y="16031"/>
                    <a:pt x="24113" y="16119"/>
                  </a:cubicBezTo>
                  <a:lnTo>
                    <a:pt x="25077" y="16470"/>
                  </a:lnTo>
                  <a:cubicBezTo>
                    <a:pt x="25866" y="16820"/>
                    <a:pt x="26480" y="16996"/>
                    <a:pt x="27269" y="17346"/>
                  </a:cubicBezTo>
                  <a:cubicBezTo>
                    <a:pt x="27620" y="17434"/>
                    <a:pt x="27883" y="17609"/>
                    <a:pt x="28146" y="17697"/>
                  </a:cubicBezTo>
                  <a:cubicBezTo>
                    <a:pt x="28760" y="18048"/>
                    <a:pt x="29374" y="18223"/>
                    <a:pt x="29987" y="18486"/>
                  </a:cubicBezTo>
                  <a:cubicBezTo>
                    <a:pt x="30689" y="18662"/>
                    <a:pt x="31303" y="18925"/>
                    <a:pt x="31829" y="19100"/>
                  </a:cubicBezTo>
                  <a:cubicBezTo>
                    <a:pt x="32968" y="19626"/>
                    <a:pt x="33933" y="20240"/>
                    <a:pt x="34897" y="20854"/>
                  </a:cubicBezTo>
                  <a:cubicBezTo>
                    <a:pt x="35160" y="21117"/>
                    <a:pt x="35336" y="21204"/>
                    <a:pt x="35599" y="21380"/>
                  </a:cubicBezTo>
                  <a:cubicBezTo>
                    <a:pt x="35774" y="21555"/>
                    <a:pt x="36037" y="21643"/>
                    <a:pt x="36125" y="21818"/>
                  </a:cubicBezTo>
                  <a:cubicBezTo>
                    <a:pt x="36213" y="22081"/>
                    <a:pt x="36213" y="22169"/>
                    <a:pt x="36388" y="22256"/>
                  </a:cubicBezTo>
                  <a:cubicBezTo>
                    <a:pt x="36388" y="22432"/>
                    <a:pt x="36476" y="22607"/>
                    <a:pt x="36476" y="22695"/>
                  </a:cubicBezTo>
                  <a:lnTo>
                    <a:pt x="36476" y="23046"/>
                  </a:lnTo>
                  <a:cubicBezTo>
                    <a:pt x="36388" y="23133"/>
                    <a:pt x="36388" y="23309"/>
                    <a:pt x="35950" y="23396"/>
                  </a:cubicBezTo>
                  <a:cubicBezTo>
                    <a:pt x="35950" y="23396"/>
                    <a:pt x="35950" y="23484"/>
                    <a:pt x="35774" y="23484"/>
                  </a:cubicBezTo>
                  <a:cubicBezTo>
                    <a:pt x="35511" y="23659"/>
                    <a:pt x="35073" y="23922"/>
                    <a:pt x="34722" y="24010"/>
                  </a:cubicBezTo>
                  <a:cubicBezTo>
                    <a:pt x="34021" y="24273"/>
                    <a:pt x="33495" y="24361"/>
                    <a:pt x="32881" y="24448"/>
                  </a:cubicBezTo>
                  <a:cubicBezTo>
                    <a:pt x="32267" y="24448"/>
                    <a:pt x="31829" y="24361"/>
                    <a:pt x="31303" y="24361"/>
                  </a:cubicBezTo>
                  <a:lnTo>
                    <a:pt x="29987" y="24010"/>
                  </a:lnTo>
                  <a:cubicBezTo>
                    <a:pt x="29549" y="23922"/>
                    <a:pt x="29023" y="23659"/>
                    <a:pt x="28584" y="23572"/>
                  </a:cubicBezTo>
                  <a:cubicBezTo>
                    <a:pt x="27708" y="23221"/>
                    <a:pt x="26743" y="22958"/>
                    <a:pt x="25866" y="22607"/>
                  </a:cubicBezTo>
                  <a:cubicBezTo>
                    <a:pt x="24113" y="21906"/>
                    <a:pt x="22359" y="21380"/>
                    <a:pt x="20606" y="20591"/>
                  </a:cubicBezTo>
                  <a:cubicBezTo>
                    <a:pt x="20606" y="20591"/>
                    <a:pt x="20430" y="20503"/>
                    <a:pt x="20343" y="20503"/>
                  </a:cubicBezTo>
                  <a:cubicBezTo>
                    <a:pt x="19290" y="20064"/>
                    <a:pt x="18151" y="19538"/>
                    <a:pt x="17098" y="19188"/>
                  </a:cubicBezTo>
                  <a:cubicBezTo>
                    <a:pt x="16485" y="19012"/>
                    <a:pt x="15871" y="18749"/>
                    <a:pt x="15345" y="18574"/>
                  </a:cubicBezTo>
                  <a:lnTo>
                    <a:pt x="13679" y="17872"/>
                  </a:lnTo>
                  <a:lnTo>
                    <a:pt x="12364" y="17259"/>
                  </a:lnTo>
                  <a:cubicBezTo>
                    <a:pt x="12013" y="17171"/>
                    <a:pt x="11662" y="16908"/>
                    <a:pt x="11399" y="16820"/>
                  </a:cubicBezTo>
                  <a:cubicBezTo>
                    <a:pt x="11136" y="16820"/>
                    <a:pt x="10785" y="16733"/>
                    <a:pt x="10610" y="16557"/>
                  </a:cubicBezTo>
                  <a:cubicBezTo>
                    <a:pt x="9646" y="16294"/>
                    <a:pt x="8506" y="15856"/>
                    <a:pt x="7541" y="15417"/>
                  </a:cubicBezTo>
                  <a:cubicBezTo>
                    <a:pt x="7103" y="15154"/>
                    <a:pt x="6752" y="15067"/>
                    <a:pt x="6314" y="14804"/>
                  </a:cubicBezTo>
                  <a:cubicBezTo>
                    <a:pt x="6401" y="14716"/>
                    <a:pt x="6401" y="14541"/>
                    <a:pt x="6577" y="14365"/>
                  </a:cubicBezTo>
                  <a:cubicBezTo>
                    <a:pt x="6840" y="13401"/>
                    <a:pt x="7190" y="12436"/>
                    <a:pt x="7629" y="11472"/>
                  </a:cubicBezTo>
                  <a:cubicBezTo>
                    <a:pt x="7980" y="10858"/>
                    <a:pt x="8155" y="10332"/>
                    <a:pt x="8418" y="9806"/>
                  </a:cubicBezTo>
                  <a:close/>
                  <a:moveTo>
                    <a:pt x="12364" y="2967"/>
                  </a:moveTo>
                  <a:cubicBezTo>
                    <a:pt x="12802" y="3142"/>
                    <a:pt x="13153" y="3142"/>
                    <a:pt x="13591" y="3230"/>
                  </a:cubicBezTo>
                  <a:cubicBezTo>
                    <a:pt x="13679" y="3318"/>
                    <a:pt x="13854" y="3318"/>
                    <a:pt x="14117" y="3405"/>
                  </a:cubicBezTo>
                  <a:cubicBezTo>
                    <a:pt x="14556" y="3668"/>
                    <a:pt x="14994" y="4019"/>
                    <a:pt x="15432" y="4194"/>
                  </a:cubicBezTo>
                  <a:cubicBezTo>
                    <a:pt x="15959" y="4545"/>
                    <a:pt x="16485" y="4720"/>
                    <a:pt x="17098" y="4983"/>
                  </a:cubicBezTo>
                  <a:cubicBezTo>
                    <a:pt x="17361" y="5159"/>
                    <a:pt x="17712" y="5334"/>
                    <a:pt x="18063" y="5510"/>
                  </a:cubicBezTo>
                  <a:cubicBezTo>
                    <a:pt x="18501" y="5860"/>
                    <a:pt x="19027" y="6036"/>
                    <a:pt x="19553" y="6211"/>
                  </a:cubicBezTo>
                  <a:cubicBezTo>
                    <a:pt x="19992" y="6299"/>
                    <a:pt x="20343" y="6386"/>
                    <a:pt x="20693" y="6474"/>
                  </a:cubicBezTo>
                  <a:cubicBezTo>
                    <a:pt x="21044" y="6649"/>
                    <a:pt x="21482" y="6825"/>
                    <a:pt x="21745" y="6912"/>
                  </a:cubicBezTo>
                  <a:cubicBezTo>
                    <a:pt x="22008" y="7088"/>
                    <a:pt x="22096" y="7088"/>
                    <a:pt x="22359" y="7175"/>
                  </a:cubicBezTo>
                  <a:lnTo>
                    <a:pt x="22447" y="7175"/>
                  </a:lnTo>
                  <a:lnTo>
                    <a:pt x="22447" y="7351"/>
                  </a:lnTo>
                  <a:cubicBezTo>
                    <a:pt x="22535" y="7702"/>
                    <a:pt x="22535" y="7965"/>
                    <a:pt x="22622" y="8228"/>
                  </a:cubicBezTo>
                  <a:cubicBezTo>
                    <a:pt x="22798" y="8929"/>
                    <a:pt x="23061" y="9543"/>
                    <a:pt x="23324" y="10244"/>
                  </a:cubicBezTo>
                  <a:cubicBezTo>
                    <a:pt x="23499" y="10770"/>
                    <a:pt x="23850" y="11296"/>
                    <a:pt x="24200" y="11735"/>
                  </a:cubicBezTo>
                  <a:cubicBezTo>
                    <a:pt x="24376" y="12086"/>
                    <a:pt x="24639" y="12349"/>
                    <a:pt x="24814" y="12612"/>
                  </a:cubicBezTo>
                  <a:cubicBezTo>
                    <a:pt x="25165" y="12962"/>
                    <a:pt x="25516" y="13313"/>
                    <a:pt x="25954" y="13488"/>
                  </a:cubicBezTo>
                  <a:cubicBezTo>
                    <a:pt x="26392" y="13752"/>
                    <a:pt x="26919" y="13927"/>
                    <a:pt x="27357" y="14190"/>
                  </a:cubicBezTo>
                  <a:cubicBezTo>
                    <a:pt x="27445" y="14190"/>
                    <a:pt x="27708" y="14278"/>
                    <a:pt x="27795" y="14278"/>
                  </a:cubicBezTo>
                  <a:cubicBezTo>
                    <a:pt x="28321" y="14541"/>
                    <a:pt x="28935" y="14628"/>
                    <a:pt x="29461" y="14716"/>
                  </a:cubicBezTo>
                  <a:cubicBezTo>
                    <a:pt x="29853" y="14814"/>
                    <a:pt x="30258" y="14857"/>
                    <a:pt x="30668" y="14857"/>
                  </a:cubicBezTo>
                  <a:cubicBezTo>
                    <a:pt x="31725" y="14857"/>
                    <a:pt x="32810" y="14569"/>
                    <a:pt x="33758" y="14190"/>
                  </a:cubicBezTo>
                  <a:cubicBezTo>
                    <a:pt x="34021" y="13927"/>
                    <a:pt x="34459" y="13839"/>
                    <a:pt x="34810" y="13664"/>
                  </a:cubicBezTo>
                  <a:cubicBezTo>
                    <a:pt x="35336" y="13313"/>
                    <a:pt x="35774" y="12962"/>
                    <a:pt x="36213" y="12612"/>
                  </a:cubicBezTo>
                  <a:cubicBezTo>
                    <a:pt x="36826" y="12349"/>
                    <a:pt x="37089" y="11735"/>
                    <a:pt x="37528" y="11296"/>
                  </a:cubicBezTo>
                  <a:cubicBezTo>
                    <a:pt x="37703" y="11296"/>
                    <a:pt x="37703" y="11472"/>
                    <a:pt x="37791" y="11472"/>
                  </a:cubicBezTo>
                  <a:cubicBezTo>
                    <a:pt x="37966" y="11559"/>
                    <a:pt x="38317" y="11647"/>
                    <a:pt x="38580" y="11735"/>
                  </a:cubicBezTo>
                  <a:cubicBezTo>
                    <a:pt x="38755" y="11910"/>
                    <a:pt x="39018" y="12086"/>
                    <a:pt x="39194" y="12173"/>
                  </a:cubicBezTo>
                  <a:cubicBezTo>
                    <a:pt x="39457" y="12349"/>
                    <a:pt x="39720" y="12436"/>
                    <a:pt x="39983" y="12612"/>
                  </a:cubicBezTo>
                  <a:cubicBezTo>
                    <a:pt x="40334" y="12787"/>
                    <a:pt x="40509" y="12962"/>
                    <a:pt x="40860" y="13225"/>
                  </a:cubicBezTo>
                  <a:lnTo>
                    <a:pt x="41824" y="13839"/>
                  </a:lnTo>
                  <a:cubicBezTo>
                    <a:pt x="42350" y="14102"/>
                    <a:pt x="42789" y="14541"/>
                    <a:pt x="43227" y="14804"/>
                  </a:cubicBezTo>
                  <a:cubicBezTo>
                    <a:pt x="43665" y="15154"/>
                    <a:pt x="44104" y="15593"/>
                    <a:pt x="44542" y="16031"/>
                  </a:cubicBezTo>
                  <a:cubicBezTo>
                    <a:pt x="44981" y="16382"/>
                    <a:pt x="45594" y="16820"/>
                    <a:pt x="46033" y="17171"/>
                  </a:cubicBezTo>
                  <a:cubicBezTo>
                    <a:pt x="46208" y="17259"/>
                    <a:pt x="46296" y="17346"/>
                    <a:pt x="46471" y="17434"/>
                  </a:cubicBezTo>
                  <a:cubicBezTo>
                    <a:pt x="46559" y="17434"/>
                    <a:pt x="46559" y="17609"/>
                    <a:pt x="46647" y="17609"/>
                  </a:cubicBezTo>
                  <a:cubicBezTo>
                    <a:pt x="46559" y="17872"/>
                    <a:pt x="46471" y="18136"/>
                    <a:pt x="46296" y="18486"/>
                  </a:cubicBezTo>
                  <a:cubicBezTo>
                    <a:pt x="46121" y="19012"/>
                    <a:pt x="46033" y="19451"/>
                    <a:pt x="45770" y="19889"/>
                  </a:cubicBezTo>
                  <a:lnTo>
                    <a:pt x="44805" y="22520"/>
                  </a:lnTo>
                  <a:cubicBezTo>
                    <a:pt x="44455" y="23309"/>
                    <a:pt x="44104" y="24185"/>
                    <a:pt x="43841" y="24887"/>
                  </a:cubicBezTo>
                  <a:cubicBezTo>
                    <a:pt x="43490" y="25676"/>
                    <a:pt x="43227" y="26377"/>
                    <a:pt x="42964" y="27079"/>
                  </a:cubicBezTo>
                  <a:cubicBezTo>
                    <a:pt x="42263" y="28569"/>
                    <a:pt x="41737" y="29972"/>
                    <a:pt x="41210" y="31375"/>
                  </a:cubicBezTo>
                  <a:cubicBezTo>
                    <a:pt x="41210" y="31288"/>
                    <a:pt x="41298" y="31200"/>
                    <a:pt x="41298" y="31025"/>
                  </a:cubicBezTo>
                  <a:lnTo>
                    <a:pt x="41298" y="31025"/>
                  </a:lnTo>
                  <a:cubicBezTo>
                    <a:pt x="40772" y="32252"/>
                    <a:pt x="40334" y="33567"/>
                    <a:pt x="39720" y="34882"/>
                  </a:cubicBezTo>
                  <a:cubicBezTo>
                    <a:pt x="39632" y="34970"/>
                    <a:pt x="39632" y="35233"/>
                    <a:pt x="39544" y="35409"/>
                  </a:cubicBezTo>
                  <a:cubicBezTo>
                    <a:pt x="39194" y="36198"/>
                    <a:pt x="39018" y="36899"/>
                    <a:pt x="38668" y="37601"/>
                  </a:cubicBezTo>
                  <a:lnTo>
                    <a:pt x="38317" y="38653"/>
                  </a:lnTo>
                  <a:cubicBezTo>
                    <a:pt x="38229" y="38828"/>
                    <a:pt x="38229" y="39091"/>
                    <a:pt x="38142" y="39266"/>
                  </a:cubicBezTo>
                  <a:cubicBezTo>
                    <a:pt x="37966" y="39354"/>
                    <a:pt x="37966" y="39617"/>
                    <a:pt x="37879" y="39705"/>
                  </a:cubicBezTo>
                  <a:cubicBezTo>
                    <a:pt x="37879" y="39705"/>
                    <a:pt x="37791" y="39793"/>
                    <a:pt x="37791" y="39968"/>
                  </a:cubicBezTo>
                  <a:cubicBezTo>
                    <a:pt x="37528" y="39793"/>
                    <a:pt x="37265" y="39705"/>
                    <a:pt x="37002" y="39617"/>
                  </a:cubicBezTo>
                  <a:cubicBezTo>
                    <a:pt x="36563" y="39354"/>
                    <a:pt x="36037" y="39179"/>
                    <a:pt x="35599" y="38916"/>
                  </a:cubicBezTo>
                  <a:cubicBezTo>
                    <a:pt x="35073" y="38653"/>
                    <a:pt x="34459" y="38390"/>
                    <a:pt x="33933" y="38214"/>
                  </a:cubicBezTo>
                  <a:cubicBezTo>
                    <a:pt x="33407" y="37951"/>
                    <a:pt x="32968" y="37776"/>
                    <a:pt x="32442" y="37513"/>
                  </a:cubicBezTo>
                  <a:lnTo>
                    <a:pt x="30426" y="36548"/>
                  </a:lnTo>
                  <a:cubicBezTo>
                    <a:pt x="30075" y="36285"/>
                    <a:pt x="29812" y="36198"/>
                    <a:pt x="29461" y="36022"/>
                  </a:cubicBezTo>
                  <a:cubicBezTo>
                    <a:pt x="29111" y="35847"/>
                    <a:pt x="28760" y="35672"/>
                    <a:pt x="28497" y="35584"/>
                  </a:cubicBezTo>
                  <a:cubicBezTo>
                    <a:pt x="28058" y="35321"/>
                    <a:pt x="27708" y="35145"/>
                    <a:pt x="27269" y="34970"/>
                  </a:cubicBezTo>
                  <a:cubicBezTo>
                    <a:pt x="27182" y="34970"/>
                    <a:pt x="27182" y="34882"/>
                    <a:pt x="27006" y="34882"/>
                  </a:cubicBezTo>
                  <a:cubicBezTo>
                    <a:pt x="27006" y="34707"/>
                    <a:pt x="27182" y="34356"/>
                    <a:pt x="27182" y="34093"/>
                  </a:cubicBezTo>
                  <a:cubicBezTo>
                    <a:pt x="27182" y="33567"/>
                    <a:pt x="27269" y="33129"/>
                    <a:pt x="27269" y="32603"/>
                  </a:cubicBezTo>
                  <a:cubicBezTo>
                    <a:pt x="27269" y="31375"/>
                    <a:pt x="26919" y="30060"/>
                    <a:pt x="26305" y="29008"/>
                  </a:cubicBezTo>
                  <a:cubicBezTo>
                    <a:pt x="25954" y="28569"/>
                    <a:pt x="25603" y="27956"/>
                    <a:pt x="25253" y="27517"/>
                  </a:cubicBezTo>
                  <a:cubicBezTo>
                    <a:pt x="25077" y="27254"/>
                    <a:pt x="24814" y="26904"/>
                    <a:pt x="24551" y="26553"/>
                  </a:cubicBezTo>
                  <a:cubicBezTo>
                    <a:pt x="24200" y="26202"/>
                    <a:pt x="23850" y="26027"/>
                    <a:pt x="23499" y="25764"/>
                  </a:cubicBezTo>
                  <a:cubicBezTo>
                    <a:pt x="22973" y="25325"/>
                    <a:pt x="22447" y="25062"/>
                    <a:pt x="21745" y="24799"/>
                  </a:cubicBezTo>
                  <a:cubicBezTo>
                    <a:pt x="21658" y="24712"/>
                    <a:pt x="21658" y="24712"/>
                    <a:pt x="21570" y="24712"/>
                  </a:cubicBezTo>
                  <a:cubicBezTo>
                    <a:pt x="21307" y="24712"/>
                    <a:pt x="21132" y="24624"/>
                    <a:pt x="20869" y="24624"/>
                  </a:cubicBezTo>
                  <a:cubicBezTo>
                    <a:pt x="20606" y="24448"/>
                    <a:pt x="20167" y="24361"/>
                    <a:pt x="19729" y="24361"/>
                  </a:cubicBezTo>
                  <a:cubicBezTo>
                    <a:pt x="19641" y="24332"/>
                    <a:pt x="19544" y="24322"/>
                    <a:pt x="19443" y="24322"/>
                  </a:cubicBezTo>
                  <a:cubicBezTo>
                    <a:pt x="19242" y="24322"/>
                    <a:pt x="19027" y="24361"/>
                    <a:pt x="18852" y="24361"/>
                  </a:cubicBezTo>
                  <a:cubicBezTo>
                    <a:pt x="18238" y="24361"/>
                    <a:pt x="17800" y="24448"/>
                    <a:pt x="17361" y="24624"/>
                  </a:cubicBezTo>
                  <a:cubicBezTo>
                    <a:pt x="16923" y="24712"/>
                    <a:pt x="16660" y="24799"/>
                    <a:pt x="16222" y="25062"/>
                  </a:cubicBezTo>
                  <a:lnTo>
                    <a:pt x="15169" y="25676"/>
                  </a:lnTo>
                  <a:cubicBezTo>
                    <a:pt x="14643" y="26114"/>
                    <a:pt x="14117" y="26553"/>
                    <a:pt x="13679" y="26991"/>
                  </a:cubicBezTo>
                  <a:lnTo>
                    <a:pt x="13153" y="27517"/>
                  </a:lnTo>
                  <a:cubicBezTo>
                    <a:pt x="12890" y="27780"/>
                    <a:pt x="12802" y="27956"/>
                    <a:pt x="12539" y="28219"/>
                  </a:cubicBezTo>
                  <a:cubicBezTo>
                    <a:pt x="12364" y="28569"/>
                    <a:pt x="12101" y="28745"/>
                    <a:pt x="11925" y="29008"/>
                  </a:cubicBezTo>
                  <a:cubicBezTo>
                    <a:pt x="11399" y="28657"/>
                    <a:pt x="10785" y="28394"/>
                    <a:pt x="10259" y="28131"/>
                  </a:cubicBezTo>
                  <a:cubicBezTo>
                    <a:pt x="9470" y="27780"/>
                    <a:pt x="8769" y="27342"/>
                    <a:pt x="7980" y="26904"/>
                  </a:cubicBezTo>
                  <a:cubicBezTo>
                    <a:pt x="7103" y="26377"/>
                    <a:pt x="6226" y="25764"/>
                    <a:pt x="5262" y="25325"/>
                  </a:cubicBezTo>
                  <a:cubicBezTo>
                    <a:pt x="4823" y="25062"/>
                    <a:pt x="4209" y="24799"/>
                    <a:pt x="3771" y="24624"/>
                  </a:cubicBezTo>
                  <a:cubicBezTo>
                    <a:pt x="3420" y="24448"/>
                    <a:pt x="3245" y="24273"/>
                    <a:pt x="2894" y="24185"/>
                  </a:cubicBezTo>
                  <a:cubicBezTo>
                    <a:pt x="3245" y="23396"/>
                    <a:pt x="3596" y="22520"/>
                    <a:pt x="3946" y="21643"/>
                  </a:cubicBezTo>
                  <a:cubicBezTo>
                    <a:pt x="4209" y="20678"/>
                    <a:pt x="4648" y="19626"/>
                    <a:pt x="4998" y="18662"/>
                  </a:cubicBezTo>
                  <a:cubicBezTo>
                    <a:pt x="5174" y="18311"/>
                    <a:pt x="5437" y="18048"/>
                    <a:pt x="5525" y="17609"/>
                  </a:cubicBezTo>
                  <a:cubicBezTo>
                    <a:pt x="5525" y="17434"/>
                    <a:pt x="5612" y="17346"/>
                    <a:pt x="5612" y="17259"/>
                  </a:cubicBezTo>
                  <a:cubicBezTo>
                    <a:pt x="6752" y="17697"/>
                    <a:pt x="7717" y="18136"/>
                    <a:pt x="8769" y="18574"/>
                  </a:cubicBezTo>
                  <a:cubicBezTo>
                    <a:pt x="9207" y="18749"/>
                    <a:pt x="9733" y="18925"/>
                    <a:pt x="10172" y="19100"/>
                  </a:cubicBezTo>
                  <a:cubicBezTo>
                    <a:pt x="10610" y="19188"/>
                    <a:pt x="11048" y="19363"/>
                    <a:pt x="11487" y="19538"/>
                  </a:cubicBezTo>
                  <a:cubicBezTo>
                    <a:pt x="11662" y="19626"/>
                    <a:pt x="12013" y="19889"/>
                    <a:pt x="12364" y="19977"/>
                  </a:cubicBezTo>
                  <a:cubicBezTo>
                    <a:pt x="12802" y="20240"/>
                    <a:pt x="13240" y="20328"/>
                    <a:pt x="13679" y="20503"/>
                  </a:cubicBezTo>
                  <a:cubicBezTo>
                    <a:pt x="14380" y="20766"/>
                    <a:pt x="15169" y="20941"/>
                    <a:pt x="15959" y="21292"/>
                  </a:cubicBezTo>
                  <a:lnTo>
                    <a:pt x="17975" y="21993"/>
                  </a:lnTo>
                  <a:cubicBezTo>
                    <a:pt x="18589" y="22256"/>
                    <a:pt x="19290" y="22520"/>
                    <a:pt x="19904" y="22870"/>
                  </a:cubicBezTo>
                  <a:lnTo>
                    <a:pt x="20167" y="22870"/>
                  </a:lnTo>
                  <a:cubicBezTo>
                    <a:pt x="20518" y="23046"/>
                    <a:pt x="20956" y="23133"/>
                    <a:pt x="21482" y="23396"/>
                  </a:cubicBezTo>
                  <a:cubicBezTo>
                    <a:pt x="21658" y="23484"/>
                    <a:pt x="22008" y="23572"/>
                    <a:pt x="22184" y="23747"/>
                  </a:cubicBezTo>
                  <a:cubicBezTo>
                    <a:pt x="22535" y="23835"/>
                    <a:pt x="22710" y="23922"/>
                    <a:pt x="23061" y="24010"/>
                  </a:cubicBezTo>
                  <a:cubicBezTo>
                    <a:pt x="24200" y="24448"/>
                    <a:pt x="25253" y="24799"/>
                    <a:pt x="26392" y="25238"/>
                  </a:cubicBezTo>
                  <a:cubicBezTo>
                    <a:pt x="27357" y="25676"/>
                    <a:pt x="28497" y="26114"/>
                    <a:pt x="29549" y="26465"/>
                  </a:cubicBezTo>
                  <a:cubicBezTo>
                    <a:pt x="30250" y="26641"/>
                    <a:pt x="30776" y="26816"/>
                    <a:pt x="31390" y="26904"/>
                  </a:cubicBezTo>
                  <a:cubicBezTo>
                    <a:pt x="31886" y="26966"/>
                    <a:pt x="32426" y="27028"/>
                    <a:pt x="32917" y="27028"/>
                  </a:cubicBezTo>
                  <a:cubicBezTo>
                    <a:pt x="33120" y="27028"/>
                    <a:pt x="33315" y="27017"/>
                    <a:pt x="33495" y="26991"/>
                  </a:cubicBezTo>
                  <a:cubicBezTo>
                    <a:pt x="34196" y="26904"/>
                    <a:pt x="34810" y="26816"/>
                    <a:pt x="35511" y="26553"/>
                  </a:cubicBezTo>
                  <a:cubicBezTo>
                    <a:pt x="35950" y="26465"/>
                    <a:pt x="36213" y="26202"/>
                    <a:pt x="36563" y="26114"/>
                  </a:cubicBezTo>
                  <a:cubicBezTo>
                    <a:pt x="36914" y="26027"/>
                    <a:pt x="37089" y="25939"/>
                    <a:pt x="37440" y="25676"/>
                  </a:cubicBezTo>
                  <a:cubicBezTo>
                    <a:pt x="38142" y="25325"/>
                    <a:pt x="38580" y="24887"/>
                    <a:pt x="38843" y="24273"/>
                  </a:cubicBezTo>
                  <a:cubicBezTo>
                    <a:pt x="39018" y="24010"/>
                    <a:pt x="39018" y="23922"/>
                    <a:pt x="39106" y="23747"/>
                  </a:cubicBezTo>
                  <a:cubicBezTo>
                    <a:pt x="39194" y="23484"/>
                    <a:pt x="39194" y="23309"/>
                    <a:pt x="39194" y="23046"/>
                  </a:cubicBezTo>
                  <a:cubicBezTo>
                    <a:pt x="39281" y="22870"/>
                    <a:pt x="39194" y="22432"/>
                    <a:pt x="39194" y="22081"/>
                  </a:cubicBezTo>
                  <a:cubicBezTo>
                    <a:pt x="39106" y="21204"/>
                    <a:pt x="38668" y="20415"/>
                    <a:pt x="38142" y="19801"/>
                  </a:cubicBezTo>
                  <a:cubicBezTo>
                    <a:pt x="37879" y="19538"/>
                    <a:pt x="37703" y="19451"/>
                    <a:pt x="37440" y="19188"/>
                  </a:cubicBezTo>
                  <a:cubicBezTo>
                    <a:pt x="37089" y="19012"/>
                    <a:pt x="36826" y="18662"/>
                    <a:pt x="36476" y="18486"/>
                  </a:cubicBezTo>
                  <a:cubicBezTo>
                    <a:pt x="36037" y="18048"/>
                    <a:pt x="35511" y="17785"/>
                    <a:pt x="34897" y="17434"/>
                  </a:cubicBezTo>
                  <a:cubicBezTo>
                    <a:pt x="34371" y="17259"/>
                    <a:pt x="33845" y="16908"/>
                    <a:pt x="33319" y="16733"/>
                  </a:cubicBezTo>
                  <a:cubicBezTo>
                    <a:pt x="32968" y="16557"/>
                    <a:pt x="32530" y="16382"/>
                    <a:pt x="32179" y="16207"/>
                  </a:cubicBezTo>
                  <a:cubicBezTo>
                    <a:pt x="31741" y="16119"/>
                    <a:pt x="31390" y="16031"/>
                    <a:pt x="31127" y="15944"/>
                  </a:cubicBezTo>
                  <a:cubicBezTo>
                    <a:pt x="30426" y="15680"/>
                    <a:pt x="29812" y="15505"/>
                    <a:pt x="29198" y="15242"/>
                  </a:cubicBezTo>
                  <a:cubicBezTo>
                    <a:pt x="29143" y="15214"/>
                    <a:pt x="29079" y="15187"/>
                    <a:pt x="29011" y="15187"/>
                  </a:cubicBezTo>
                  <a:cubicBezTo>
                    <a:pt x="28865" y="15187"/>
                    <a:pt x="28704" y="15316"/>
                    <a:pt x="28584" y="15856"/>
                  </a:cubicBezTo>
                  <a:cubicBezTo>
                    <a:pt x="28146" y="15593"/>
                    <a:pt x="27620" y="15505"/>
                    <a:pt x="27182" y="15242"/>
                  </a:cubicBezTo>
                  <a:cubicBezTo>
                    <a:pt x="26831" y="15154"/>
                    <a:pt x="26568" y="15067"/>
                    <a:pt x="26392" y="14979"/>
                  </a:cubicBezTo>
                  <a:cubicBezTo>
                    <a:pt x="25691" y="14628"/>
                    <a:pt x="24990" y="14541"/>
                    <a:pt x="24288" y="14190"/>
                  </a:cubicBezTo>
                  <a:cubicBezTo>
                    <a:pt x="24200" y="14190"/>
                    <a:pt x="24200" y="14102"/>
                    <a:pt x="24113" y="14102"/>
                  </a:cubicBezTo>
                  <a:cubicBezTo>
                    <a:pt x="23762" y="13839"/>
                    <a:pt x="23324" y="13664"/>
                    <a:pt x="22885" y="13401"/>
                  </a:cubicBezTo>
                  <a:cubicBezTo>
                    <a:pt x="22359" y="13050"/>
                    <a:pt x="21658" y="12787"/>
                    <a:pt x="21044" y="12524"/>
                  </a:cubicBezTo>
                  <a:cubicBezTo>
                    <a:pt x="20693" y="12349"/>
                    <a:pt x="20255" y="12086"/>
                    <a:pt x="19816" y="11998"/>
                  </a:cubicBezTo>
                  <a:cubicBezTo>
                    <a:pt x="19378" y="11910"/>
                    <a:pt x="19027" y="11647"/>
                    <a:pt x="18589" y="11559"/>
                  </a:cubicBezTo>
                  <a:cubicBezTo>
                    <a:pt x="17712" y="11209"/>
                    <a:pt x="16923" y="10770"/>
                    <a:pt x="16046" y="10420"/>
                  </a:cubicBezTo>
                  <a:cubicBezTo>
                    <a:pt x="14731" y="9894"/>
                    <a:pt x="13328" y="9455"/>
                    <a:pt x="12013" y="8929"/>
                  </a:cubicBezTo>
                  <a:cubicBezTo>
                    <a:pt x="11487" y="8666"/>
                    <a:pt x="10785" y="8491"/>
                    <a:pt x="10259" y="8228"/>
                  </a:cubicBezTo>
                  <a:cubicBezTo>
                    <a:pt x="10172" y="8140"/>
                    <a:pt x="9909" y="8140"/>
                    <a:pt x="9821" y="8052"/>
                  </a:cubicBezTo>
                  <a:cubicBezTo>
                    <a:pt x="9909" y="7789"/>
                    <a:pt x="9909" y="7702"/>
                    <a:pt x="10084" y="7526"/>
                  </a:cubicBezTo>
                  <a:cubicBezTo>
                    <a:pt x="10610" y="6299"/>
                    <a:pt x="11136" y="5159"/>
                    <a:pt x="11574" y="4019"/>
                  </a:cubicBezTo>
                  <a:lnTo>
                    <a:pt x="11574" y="3844"/>
                  </a:lnTo>
                  <a:cubicBezTo>
                    <a:pt x="11838" y="3668"/>
                    <a:pt x="11925" y="3318"/>
                    <a:pt x="12013" y="3142"/>
                  </a:cubicBezTo>
                  <a:lnTo>
                    <a:pt x="12101" y="2967"/>
                  </a:lnTo>
                  <a:close/>
                  <a:moveTo>
                    <a:pt x="11315" y="1"/>
                  </a:moveTo>
                  <a:cubicBezTo>
                    <a:pt x="11062" y="1"/>
                    <a:pt x="10858" y="125"/>
                    <a:pt x="10610" y="249"/>
                  </a:cubicBezTo>
                  <a:cubicBezTo>
                    <a:pt x="10522" y="249"/>
                    <a:pt x="10347" y="336"/>
                    <a:pt x="10259" y="512"/>
                  </a:cubicBezTo>
                  <a:cubicBezTo>
                    <a:pt x="10084" y="775"/>
                    <a:pt x="9821" y="1213"/>
                    <a:pt x="9646" y="1564"/>
                  </a:cubicBezTo>
                  <a:cubicBezTo>
                    <a:pt x="9382" y="1915"/>
                    <a:pt x="9295" y="2353"/>
                    <a:pt x="9032" y="2791"/>
                  </a:cubicBezTo>
                  <a:cubicBezTo>
                    <a:pt x="8856" y="3230"/>
                    <a:pt x="8769" y="3668"/>
                    <a:pt x="8506" y="4107"/>
                  </a:cubicBezTo>
                  <a:cubicBezTo>
                    <a:pt x="8155" y="4983"/>
                    <a:pt x="7717" y="5860"/>
                    <a:pt x="7278" y="6825"/>
                  </a:cubicBezTo>
                  <a:lnTo>
                    <a:pt x="6321" y="9086"/>
                  </a:lnTo>
                  <a:lnTo>
                    <a:pt x="6321" y="9086"/>
                  </a:lnTo>
                  <a:cubicBezTo>
                    <a:pt x="6134" y="9599"/>
                    <a:pt x="5852" y="10064"/>
                    <a:pt x="5700" y="10595"/>
                  </a:cubicBezTo>
                  <a:cubicBezTo>
                    <a:pt x="5437" y="11209"/>
                    <a:pt x="5086" y="11910"/>
                    <a:pt x="4911" y="12524"/>
                  </a:cubicBezTo>
                  <a:cubicBezTo>
                    <a:pt x="4472" y="13752"/>
                    <a:pt x="4034" y="14979"/>
                    <a:pt x="3508" y="16119"/>
                  </a:cubicBezTo>
                  <a:cubicBezTo>
                    <a:pt x="3333" y="16470"/>
                    <a:pt x="3157" y="16820"/>
                    <a:pt x="3070" y="17171"/>
                  </a:cubicBezTo>
                  <a:cubicBezTo>
                    <a:pt x="2719" y="17697"/>
                    <a:pt x="2456" y="18223"/>
                    <a:pt x="2280" y="18925"/>
                  </a:cubicBezTo>
                  <a:cubicBezTo>
                    <a:pt x="2017" y="19451"/>
                    <a:pt x="1842" y="20064"/>
                    <a:pt x="1579" y="20678"/>
                  </a:cubicBezTo>
                  <a:cubicBezTo>
                    <a:pt x="1141" y="21818"/>
                    <a:pt x="614" y="23046"/>
                    <a:pt x="176" y="24273"/>
                  </a:cubicBezTo>
                  <a:lnTo>
                    <a:pt x="176" y="24799"/>
                  </a:lnTo>
                  <a:cubicBezTo>
                    <a:pt x="1" y="25325"/>
                    <a:pt x="176" y="25939"/>
                    <a:pt x="702" y="26202"/>
                  </a:cubicBezTo>
                  <a:cubicBezTo>
                    <a:pt x="1491" y="26641"/>
                    <a:pt x="2280" y="26991"/>
                    <a:pt x="3070" y="27430"/>
                  </a:cubicBezTo>
                  <a:cubicBezTo>
                    <a:pt x="3596" y="27780"/>
                    <a:pt x="4209" y="27956"/>
                    <a:pt x="4823" y="28306"/>
                  </a:cubicBezTo>
                  <a:cubicBezTo>
                    <a:pt x="5437" y="28657"/>
                    <a:pt x="6138" y="29096"/>
                    <a:pt x="6664" y="29446"/>
                  </a:cubicBezTo>
                  <a:cubicBezTo>
                    <a:pt x="7190" y="29709"/>
                    <a:pt x="7717" y="29972"/>
                    <a:pt x="8330" y="30323"/>
                  </a:cubicBezTo>
                  <a:cubicBezTo>
                    <a:pt x="8769" y="30586"/>
                    <a:pt x="9295" y="30849"/>
                    <a:pt x="9733" y="31025"/>
                  </a:cubicBezTo>
                  <a:cubicBezTo>
                    <a:pt x="10172" y="31288"/>
                    <a:pt x="10698" y="31463"/>
                    <a:pt x="11136" y="31726"/>
                  </a:cubicBezTo>
                  <a:cubicBezTo>
                    <a:pt x="11502" y="31848"/>
                    <a:pt x="11911" y="32013"/>
                    <a:pt x="12303" y="32013"/>
                  </a:cubicBezTo>
                  <a:cubicBezTo>
                    <a:pt x="12474" y="32013"/>
                    <a:pt x="12642" y="31981"/>
                    <a:pt x="12802" y="31901"/>
                  </a:cubicBezTo>
                  <a:cubicBezTo>
                    <a:pt x="12977" y="31814"/>
                    <a:pt x="13153" y="31726"/>
                    <a:pt x="13328" y="31638"/>
                  </a:cubicBezTo>
                  <a:cubicBezTo>
                    <a:pt x="13591" y="31463"/>
                    <a:pt x="13679" y="31288"/>
                    <a:pt x="13854" y="31200"/>
                  </a:cubicBezTo>
                  <a:cubicBezTo>
                    <a:pt x="14205" y="30849"/>
                    <a:pt x="14556" y="30498"/>
                    <a:pt x="14906" y="30060"/>
                  </a:cubicBezTo>
                  <a:cubicBezTo>
                    <a:pt x="15432" y="29446"/>
                    <a:pt x="15959" y="28833"/>
                    <a:pt x="16660" y="28306"/>
                  </a:cubicBezTo>
                  <a:cubicBezTo>
                    <a:pt x="17098" y="27956"/>
                    <a:pt x="17537" y="27693"/>
                    <a:pt x="18063" y="27430"/>
                  </a:cubicBezTo>
                  <a:cubicBezTo>
                    <a:pt x="18238" y="27342"/>
                    <a:pt x="18589" y="27254"/>
                    <a:pt x="18940" y="27254"/>
                  </a:cubicBezTo>
                  <a:lnTo>
                    <a:pt x="20167" y="27254"/>
                  </a:lnTo>
                  <a:cubicBezTo>
                    <a:pt x="20606" y="27342"/>
                    <a:pt x="20869" y="27430"/>
                    <a:pt x="21307" y="27517"/>
                  </a:cubicBezTo>
                  <a:cubicBezTo>
                    <a:pt x="21745" y="27780"/>
                    <a:pt x="22184" y="27956"/>
                    <a:pt x="22535" y="28306"/>
                  </a:cubicBezTo>
                  <a:cubicBezTo>
                    <a:pt x="22798" y="28394"/>
                    <a:pt x="22885" y="28657"/>
                    <a:pt x="23061" y="28833"/>
                  </a:cubicBezTo>
                  <a:cubicBezTo>
                    <a:pt x="23499" y="29534"/>
                    <a:pt x="24113" y="30323"/>
                    <a:pt x="24376" y="31025"/>
                  </a:cubicBezTo>
                  <a:cubicBezTo>
                    <a:pt x="24639" y="31375"/>
                    <a:pt x="24639" y="31814"/>
                    <a:pt x="24727" y="32164"/>
                  </a:cubicBezTo>
                  <a:lnTo>
                    <a:pt x="24727" y="32953"/>
                  </a:lnTo>
                  <a:lnTo>
                    <a:pt x="24727" y="33567"/>
                  </a:lnTo>
                  <a:cubicBezTo>
                    <a:pt x="24727" y="33830"/>
                    <a:pt x="24639" y="34006"/>
                    <a:pt x="24639" y="34269"/>
                  </a:cubicBezTo>
                  <a:cubicBezTo>
                    <a:pt x="24639" y="34444"/>
                    <a:pt x="24551" y="34707"/>
                    <a:pt x="24551" y="34882"/>
                  </a:cubicBezTo>
                  <a:cubicBezTo>
                    <a:pt x="24376" y="35058"/>
                    <a:pt x="24551" y="35321"/>
                    <a:pt x="24551" y="35584"/>
                  </a:cubicBezTo>
                  <a:cubicBezTo>
                    <a:pt x="24639" y="36198"/>
                    <a:pt x="25077" y="36636"/>
                    <a:pt x="25603" y="36987"/>
                  </a:cubicBezTo>
                  <a:cubicBezTo>
                    <a:pt x="25691" y="37074"/>
                    <a:pt x="25954" y="37074"/>
                    <a:pt x="26129" y="37162"/>
                  </a:cubicBezTo>
                  <a:cubicBezTo>
                    <a:pt x="26480" y="37337"/>
                    <a:pt x="26743" y="37425"/>
                    <a:pt x="26919" y="37513"/>
                  </a:cubicBezTo>
                  <a:cubicBezTo>
                    <a:pt x="27182" y="37513"/>
                    <a:pt x="27269" y="37601"/>
                    <a:pt x="27445" y="37776"/>
                  </a:cubicBezTo>
                  <a:cubicBezTo>
                    <a:pt x="27883" y="37951"/>
                    <a:pt x="28321" y="38214"/>
                    <a:pt x="28935" y="38477"/>
                  </a:cubicBezTo>
                  <a:lnTo>
                    <a:pt x="30250" y="39179"/>
                  </a:lnTo>
                  <a:cubicBezTo>
                    <a:pt x="31303" y="39705"/>
                    <a:pt x="32442" y="40143"/>
                    <a:pt x="33495" y="40582"/>
                  </a:cubicBezTo>
                  <a:cubicBezTo>
                    <a:pt x="33845" y="40845"/>
                    <a:pt x="34284" y="40932"/>
                    <a:pt x="34722" y="41108"/>
                  </a:cubicBezTo>
                  <a:cubicBezTo>
                    <a:pt x="35160" y="41371"/>
                    <a:pt x="35687" y="41546"/>
                    <a:pt x="36125" y="41809"/>
                  </a:cubicBezTo>
                  <a:cubicBezTo>
                    <a:pt x="36563" y="41985"/>
                    <a:pt x="37002" y="42160"/>
                    <a:pt x="37440" y="42335"/>
                  </a:cubicBezTo>
                  <a:lnTo>
                    <a:pt x="37528" y="42335"/>
                  </a:lnTo>
                  <a:cubicBezTo>
                    <a:pt x="37528" y="42423"/>
                    <a:pt x="37703" y="42423"/>
                    <a:pt x="37703" y="42423"/>
                  </a:cubicBezTo>
                  <a:cubicBezTo>
                    <a:pt x="37896" y="42551"/>
                    <a:pt x="38135" y="42633"/>
                    <a:pt x="38387" y="42633"/>
                  </a:cubicBezTo>
                  <a:cubicBezTo>
                    <a:pt x="38480" y="42633"/>
                    <a:pt x="38574" y="42622"/>
                    <a:pt x="38668" y="42598"/>
                  </a:cubicBezTo>
                  <a:cubicBezTo>
                    <a:pt x="39018" y="42598"/>
                    <a:pt x="39194" y="42335"/>
                    <a:pt x="39457" y="41985"/>
                  </a:cubicBezTo>
                  <a:cubicBezTo>
                    <a:pt x="39544" y="41897"/>
                    <a:pt x="39632" y="41722"/>
                    <a:pt x="39720" y="41546"/>
                  </a:cubicBezTo>
                  <a:cubicBezTo>
                    <a:pt x="39895" y="41546"/>
                    <a:pt x="39895" y="41458"/>
                    <a:pt x="39895" y="41458"/>
                  </a:cubicBezTo>
                  <a:cubicBezTo>
                    <a:pt x="39983" y="41283"/>
                    <a:pt x="39983" y="41108"/>
                    <a:pt x="40071" y="40932"/>
                  </a:cubicBezTo>
                  <a:cubicBezTo>
                    <a:pt x="40158" y="40845"/>
                    <a:pt x="40158" y="40845"/>
                    <a:pt x="40158" y="40669"/>
                  </a:cubicBezTo>
                  <a:cubicBezTo>
                    <a:pt x="40334" y="40494"/>
                    <a:pt x="40421" y="40143"/>
                    <a:pt x="40509" y="39968"/>
                  </a:cubicBezTo>
                  <a:lnTo>
                    <a:pt x="40860" y="38916"/>
                  </a:lnTo>
                  <a:cubicBezTo>
                    <a:pt x="40947" y="38477"/>
                    <a:pt x="41210" y="38214"/>
                    <a:pt x="41298" y="37776"/>
                  </a:cubicBezTo>
                  <a:cubicBezTo>
                    <a:pt x="41473" y="37337"/>
                    <a:pt x="41649" y="36899"/>
                    <a:pt x="41824" y="36461"/>
                  </a:cubicBezTo>
                  <a:cubicBezTo>
                    <a:pt x="41912" y="36285"/>
                    <a:pt x="41912" y="36110"/>
                    <a:pt x="42087" y="36022"/>
                  </a:cubicBezTo>
                  <a:cubicBezTo>
                    <a:pt x="42263" y="35321"/>
                    <a:pt x="42613" y="34795"/>
                    <a:pt x="42789" y="34093"/>
                  </a:cubicBezTo>
                  <a:cubicBezTo>
                    <a:pt x="43052" y="33480"/>
                    <a:pt x="43227" y="32690"/>
                    <a:pt x="43578" y="32077"/>
                  </a:cubicBezTo>
                  <a:lnTo>
                    <a:pt x="43578" y="32077"/>
                  </a:lnTo>
                  <a:cubicBezTo>
                    <a:pt x="43578" y="32164"/>
                    <a:pt x="43490" y="32252"/>
                    <a:pt x="43490" y="32340"/>
                  </a:cubicBezTo>
                  <a:cubicBezTo>
                    <a:pt x="44104" y="31025"/>
                    <a:pt x="44718" y="29622"/>
                    <a:pt x="45244" y="28219"/>
                  </a:cubicBezTo>
                  <a:cubicBezTo>
                    <a:pt x="45594" y="27430"/>
                    <a:pt x="45770" y="26816"/>
                    <a:pt x="46121" y="26027"/>
                  </a:cubicBezTo>
                  <a:cubicBezTo>
                    <a:pt x="46296" y="25325"/>
                    <a:pt x="46559" y="24624"/>
                    <a:pt x="46910" y="23922"/>
                  </a:cubicBezTo>
                  <a:cubicBezTo>
                    <a:pt x="47085" y="23484"/>
                    <a:pt x="47173" y="23046"/>
                    <a:pt x="47436" y="22607"/>
                  </a:cubicBezTo>
                  <a:cubicBezTo>
                    <a:pt x="47611" y="22169"/>
                    <a:pt x="47786" y="21818"/>
                    <a:pt x="47874" y="21380"/>
                  </a:cubicBezTo>
                  <a:cubicBezTo>
                    <a:pt x="48225" y="20678"/>
                    <a:pt x="48488" y="19801"/>
                    <a:pt x="48839" y="19012"/>
                  </a:cubicBezTo>
                  <a:cubicBezTo>
                    <a:pt x="48926" y="18662"/>
                    <a:pt x="49102" y="18223"/>
                    <a:pt x="49189" y="17872"/>
                  </a:cubicBezTo>
                  <a:cubicBezTo>
                    <a:pt x="49277" y="17785"/>
                    <a:pt x="49277" y="17697"/>
                    <a:pt x="49277" y="17434"/>
                  </a:cubicBezTo>
                  <a:lnTo>
                    <a:pt x="49277" y="16820"/>
                  </a:lnTo>
                  <a:cubicBezTo>
                    <a:pt x="49189" y="16382"/>
                    <a:pt x="48926" y="15944"/>
                    <a:pt x="48663" y="15680"/>
                  </a:cubicBezTo>
                  <a:lnTo>
                    <a:pt x="46997" y="14365"/>
                  </a:lnTo>
                  <a:lnTo>
                    <a:pt x="44718" y="12436"/>
                  </a:lnTo>
                  <a:cubicBezTo>
                    <a:pt x="44367" y="12086"/>
                    <a:pt x="44016" y="11910"/>
                    <a:pt x="43665" y="11647"/>
                  </a:cubicBezTo>
                  <a:cubicBezTo>
                    <a:pt x="43402" y="11472"/>
                    <a:pt x="42964" y="11121"/>
                    <a:pt x="42526" y="10858"/>
                  </a:cubicBezTo>
                  <a:cubicBezTo>
                    <a:pt x="42175" y="10683"/>
                    <a:pt x="41737" y="10332"/>
                    <a:pt x="41386" y="10157"/>
                  </a:cubicBezTo>
                  <a:lnTo>
                    <a:pt x="40421" y="9455"/>
                  </a:lnTo>
                  <a:cubicBezTo>
                    <a:pt x="40071" y="9367"/>
                    <a:pt x="39895" y="9104"/>
                    <a:pt x="39544" y="9017"/>
                  </a:cubicBezTo>
                  <a:cubicBezTo>
                    <a:pt x="39018" y="8841"/>
                    <a:pt x="38580" y="8578"/>
                    <a:pt x="37966" y="8403"/>
                  </a:cubicBezTo>
                  <a:cubicBezTo>
                    <a:pt x="37879" y="8403"/>
                    <a:pt x="37791" y="8228"/>
                    <a:pt x="37703" y="8228"/>
                  </a:cubicBezTo>
                  <a:lnTo>
                    <a:pt x="37002" y="8228"/>
                  </a:lnTo>
                  <a:cubicBezTo>
                    <a:pt x="36914" y="8228"/>
                    <a:pt x="36826" y="8403"/>
                    <a:pt x="36651" y="8403"/>
                  </a:cubicBezTo>
                  <a:cubicBezTo>
                    <a:pt x="36388" y="8403"/>
                    <a:pt x="36037" y="8578"/>
                    <a:pt x="35774" y="8929"/>
                  </a:cubicBezTo>
                  <a:cubicBezTo>
                    <a:pt x="35687" y="9017"/>
                    <a:pt x="35599" y="9280"/>
                    <a:pt x="35511" y="9367"/>
                  </a:cubicBezTo>
                  <a:cubicBezTo>
                    <a:pt x="35160" y="9806"/>
                    <a:pt x="34722" y="10244"/>
                    <a:pt x="34284" y="10595"/>
                  </a:cubicBezTo>
                  <a:cubicBezTo>
                    <a:pt x="33758" y="10858"/>
                    <a:pt x="33144" y="11209"/>
                    <a:pt x="32618" y="11472"/>
                  </a:cubicBezTo>
                  <a:cubicBezTo>
                    <a:pt x="32004" y="11647"/>
                    <a:pt x="31390" y="11735"/>
                    <a:pt x="30776" y="11910"/>
                  </a:cubicBezTo>
                  <a:lnTo>
                    <a:pt x="29987" y="11910"/>
                  </a:lnTo>
                  <a:cubicBezTo>
                    <a:pt x="29637" y="11910"/>
                    <a:pt x="29374" y="11735"/>
                    <a:pt x="29023" y="11647"/>
                  </a:cubicBezTo>
                  <a:cubicBezTo>
                    <a:pt x="28584" y="11559"/>
                    <a:pt x="28234" y="11472"/>
                    <a:pt x="27883" y="11296"/>
                  </a:cubicBezTo>
                  <a:cubicBezTo>
                    <a:pt x="27445" y="11209"/>
                    <a:pt x="27182" y="11033"/>
                    <a:pt x="26831" y="10770"/>
                  </a:cubicBezTo>
                  <a:cubicBezTo>
                    <a:pt x="26568" y="10683"/>
                    <a:pt x="26392" y="10420"/>
                    <a:pt x="26305" y="10244"/>
                  </a:cubicBezTo>
                  <a:cubicBezTo>
                    <a:pt x="25866" y="9718"/>
                    <a:pt x="25516" y="9017"/>
                    <a:pt x="25253" y="8403"/>
                  </a:cubicBezTo>
                  <a:cubicBezTo>
                    <a:pt x="25077" y="7789"/>
                    <a:pt x="24814" y="7175"/>
                    <a:pt x="24727" y="6474"/>
                  </a:cubicBezTo>
                  <a:cubicBezTo>
                    <a:pt x="24727" y="6036"/>
                    <a:pt x="24639" y="5597"/>
                    <a:pt x="24376" y="5334"/>
                  </a:cubicBezTo>
                  <a:lnTo>
                    <a:pt x="24113" y="4983"/>
                  </a:lnTo>
                  <a:cubicBezTo>
                    <a:pt x="23850" y="4720"/>
                    <a:pt x="23762" y="4633"/>
                    <a:pt x="23411" y="4545"/>
                  </a:cubicBezTo>
                  <a:cubicBezTo>
                    <a:pt x="23411" y="4545"/>
                    <a:pt x="23324" y="4457"/>
                    <a:pt x="23236" y="4457"/>
                  </a:cubicBezTo>
                  <a:cubicBezTo>
                    <a:pt x="22885" y="4282"/>
                    <a:pt x="22535" y="4107"/>
                    <a:pt x="22184" y="4019"/>
                  </a:cubicBezTo>
                  <a:lnTo>
                    <a:pt x="21219" y="3668"/>
                  </a:lnTo>
                  <a:cubicBezTo>
                    <a:pt x="20869" y="3581"/>
                    <a:pt x="20693" y="3405"/>
                    <a:pt x="20343" y="3318"/>
                  </a:cubicBezTo>
                  <a:cubicBezTo>
                    <a:pt x="20167" y="3230"/>
                    <a:pt x="19816" y="3230"/>
                    <a:pt x="19553" y="3142"/>
                  </a:cubicBezTo>
                  <a:cubicBezTo>
                    <a:pt x="19290" y="2967"/>
                    <a:pt x="18852" y="2791"/>
                    <a:pt x="18501" y="2528"/>
                  </a:cubicBezTo>
                  <a:cubicBezTo>
                    <a:pt x="18063" y="2353"/>
                    <a:pt x="17624" y="2265"/>
                    <a:pt x="17186" y="2002"/>
                  </a:cubicBezTo>
                  <a:cubicBezTo>
                    <a:pt x="16660" y="1827"/>
                    <a:pt x="16046" y="1476"/>
                    <a:pt x="15520" y="1126"/>
                  </a:cubicBezTo>
                  <a:cubicBezTo>
                    <a:pt x="15169" y="1038"/>
                    <a:pt x="14731" y="775"/>
                    <a:pt x="14468" y="687"/>
                  </a:cubicBezTo>
                  <a:cubicBezTo>
                    <a:pt x="14117" y="599"/>
                    <a:pt x="13766" y="512"/>
                    <a:pt x="13416" y="512"/>
                  </a:cubicBezTo>
                  <a:cubicBezTo>
                    <a:pt x="13153" y="336"/>
                    <a:pt x="12714" y="249"/>
                    <a:pt x="12364" y="161"/>
                  </a:cubicBezTo>
                  <a:cubicBezTo>
                    <a:pt x="12101" y="161"/>
                    <a:pt x="11925" y="73"/>
                    <a:pt x="11662" y="73"/>
                  </a:cubicBezTo>
                  <a:cubicBezTo>
                    <a:pt x="11534" y="22"/>
                    <a:pt x="11420" y="1"/>
                    <a:pt x="113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51"/>
            <p:cNvSpPr/>
            <p:nvPr/>
          </p:nvSpPr>
          <p:spPr>
            <a:xfrm>
              <a:off x="6176250" y="3979425"/>
              <a:ext cx="74550" cy="64650"/>
            </a:xfrm>
            <a:custGeom>
              <a:avLst/>
              <a:gdLst/>
              <a:ahLst/>
              <a:cxnLst/>
              <a:rect l="l" t="t" r="r" b="b"/>
              <a:pathLst>
                <a:path w="2982" h="2586" extrusionOk="0">
                  <a:moveTo>
                    <a:pt x="1384" y="1"/>
                  </a:moveTo>
                  <a:cubicBezTo>
                    <a:pt x="1211" y="1"/>
                    <a:pt x="1038" y="34"/>
                    <a:pt x="878" y="102"/>
                  </a:cubicBezTo>
                  <a:cubicBezTo>
                    <a:pt x="176" y="453"/>
                    <a:pt x="1" y="1242"/>
                    <a:pt x="352" y="1856"/>
                  </a:cubicBezTo>
                  <a:cubicBezTo>
                    <a:pt x="538" y="2353"/>
                    <a:pt x="988" y="2586"/>
                    <a:pt x="1485" y="2586"/>
                  </a:cubicBezTo>
                  <a:cubicBezTo>
                    <a:pt x="1689" y="2586"/>
                    <a:pt x="1901" y="2547"/>
                    <a:pt x="2105" y="2470"/>
                  </a:cubicBezTo>
                  <a:cubicBezTo>
                    <a:pt x="2719" y="2119"/>
                    <a:pt x="2982" y="1330"/>
                    <a:pt x="2631" y="716"/>
                  </a:cubicBezTo>
                  <a:cubicBezTo>
                    <a:pt x="2372" y="263"/>
                    <a:pt x="1874" y="1"/>
                    <a:pt x="13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85" name="Google Shape;985;p51"/>
          <p:cNvSpPr txBox="1">
            <a:spLocks noGrp="1"/>
          </p:cNvSpPr>
          <p:nvPr>
            <p:ph type="title"/>
          </p:nvPr>
        </p:nvSpPr>
        <p:spPr>
          <a:xfrm>
            <a:off x="413450" y="188425"/>
            <a:ext cx="780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dirty="0">
                <a:latin typeface="Times New Roman"/>
                <a:ea typeface="Times New Roman"/>
                <a:cs typeface="Times New Roman"/>
                <a:sym typeface="Times New Roman"/>
              </a:rPr>
              <a:t>3.3 Thao tác cơ bản trên Unity</a:t>
            </a:r>
            <a:endParaRPr dirty="0">
              <a:latin typeface="Times New Roman"/>
              <a:ea typeface="Times New Roman"/>
              <a:cs typeface="Times New Roman"/>
              <a:sym typeface="Times New Roman"/>
            </a:endParaRPr>
          </a:p>
        </p:txBody>
      </p:sp>
      <p:sp>
        <p:nvSpPr>
          <p:cNvPr id="986" name="Google Shape;986;p51"/>
          <p:cNvSpPr txBox="1">
            <a:spLocks noGrp="1"/>
          </p:cNvSpPr>
          <p:nvPr>
            <p:ph type="title"/>
          </p:nvPr>
        </p:nvSpPr>
        <p:spPr>
          <a:xfrm>
            <a:off x="541350" y="761125"/>
            <a:ext cx="780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dirty="0">
                <a:latin typeface="Times New Roman"/>
                <a:ea typeface="Times New Roman"/>
                <a:cs typeface="Times New Roman"/>
                <a:sym typeface="Times New Roman"/>
              </a:rPr>
              <a:t>3.3.1 Các thành phần và bố trí</a:t>
            </a:r>
            <a:endParaRPr dirty="0">
              <a:latin typeface="Times New Roman"/>
              <a:ea typeface="Times New Roman"/>
              <a:cs typeface="Times New Roman"/>
              <a:sym typeface="Times New Roman"/>
            </a:endParaRPr>
          </a:p>
        </p:txBody>
      </p:sp>
      <p:sp>
        <p:nvSpPr>
          <p:cNvPr id="987" name="Google Shape;987;p51"/>
          <p:cNvSpPr/>
          <p:nvPr/>
        </p:nvSpPr>
        <p:spPr>
          <a:xfrm>
            <a:off x="541350" y="1512775"/>
            <a:ext cx="1560300" cy="572700"/>
          </a:xfrm>
          <a:prstGeom prst="cloudCallout">
            <a:avLst>
              <a:gd name="adj1" fmla="val -20833"/>
              <a:gd name="adj2" fmla="val 62500"/>
            </a:avLst>
          </a:prstGeom>
          <a:solidFill>
            <a:srgbClr val="F2F2F2">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rPr>
              <a:t>Project -&gt; Assets</a:t>
            </a:r>
            <a:endParaRPr sz="1200">
              <a:solidFill>
                <a:schemeClr val="dk2"/>
              </a:solidFill>
            </a:endParaRPr>
          </a:p>
        </p:txBody>
      </p:sp>
      <p:pic>
        <p:nvPicPr>
          <p:cNvPr id="988" name="Google Shape;988;p51"/>
          <p:cNvPicPr preferRelativeResize="0"/>
          <p:nvPr/>
        </p:nvPicPr>
        <p:blipFill>
          <a:blip r:embed="rId3">
            <a:alphaModFix/>
          </a:blip>
          <a:stretch>
            <a:fillRect/>
          </a:stretch>
        </p:blipFill>
        <p:spPr>
          <a:xfrm>
            <a:off x="393275" y="2177763"/>
            <a:ext cx="1856451" cy="1384625"/>
          </a:xfrm>
          <a:prstGeom prst="rect">
            <a:avLst/>
          </a:prstGeom>
          <a:noFill/>
          <a:ln>
            <a:noFill/>
          </a:ln>
        </p:spPr>
      </p:pic>
      <p:sp>
        <p:nvSpPr>
          <p:cNvPr id="989" name="Google Shape;989;p51"/>
          <p:cNvSpPr/>
          <p:nvPr/>
        </p:nvSpPr>
        <p:spPr>
          <a:xfrm>
            <a:off x="2737200" y="1512775"/>
            <a:ext cx="1560300" cy="572700"/>
          </a:xfrm>
          <a:prstGeom prst="cloudCallout">
            <a:avLst>
              <a:gd name="adj1" fmla="val -20833"/>
              <a:gd name="adj2" fmla="val 62500"/>
            </a:avLst>
          </a:prstGeom>
          <a:solidFill>
            <a:srgbClr val="F2F2F2">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rPr>
              <a:t>Scene View</a:t>
            </a:r>
            <a:endParaRPr sz="1200">
              <a:solidFill>
                <a:schemeClr val="dk2"/>
              </a:solidFill>
            </a:endParaRPr>
          </a:p>
        </p:txBody>
      </p:sp>
      <p:pic>
        <p:nvPicPr>
          <p:cNvPr id="990" name="Google Shape;990;p51"/>
          <p:cNvPicPr preferRelativeResize="0"/>
          <p:nvPr/>
        </p:nvPicPr>
        <p:blipFill>
          <a:blip r:embed="rId4">
            <a:alphaModFix/>
          </a:blip>
          <a:stretch>
            <a:fillRect/>
          </a:stretch>
        </p:blipFill>
        <p:spPr>
          <a:xfrm>
            <a:off x="2535875" y="2177763"/>
            <a:ext cx="1962950" cy="1384625"/>
          </a:xfrm>
          <a:prstGeom prst="rect">
            <a:avLst/>
          </a:prstGeom>
          <a:noFill/>
          <a:ln>
            <a:noFill/>
          </a:ln>
        </p:spPr>
      </p:pic>
      <p:sp>
        <p:nvSpPr>
          <p:cNvPr id="991" name="Google Shape;991;p51"/>
          <p:cNvSpPr/>
          <p:nvPr/>
        </p:nvSpPr>
        <p:spPr>
          <a:xfrm>
            <a:off x="4986300" y="1546938"/>
            <a:ext cx="1560300" cy="572700"/>
          </a:xfrm>
          <a:prstGeom prst="cloudCallout">
            <a:avLst>
              <a:gd name="adj1" fmla="val -20833"/>
              <a:gd name="adj2" fmla="val 62500"/>
            </a:avLst>
          </a:prstGeom>
          <a:solidFill>
            <a:srgbClr val="F2F2F2">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rPr>
              <a:t>Game View</a:t>
            </a:r>
            <a:endParaRPr sz="1200">
              <a:solidFill>
                <a:schemeClr val="dk2"/>
              </a:solidFill>
            </a:endParaRPr>
          </a:p>
        </p:txBody>
      </p:sp>
      <p:pic>
        <p:nvPicPr>
          <p:cNvPr id="992" name="Google Shape;992;p51"/>
          <p:cNvPicPr preferRelativeResize="0"/>
          <p:nvPr/>
        </p:nvPicPr>
        <p:blipFill>
          <a:blip r:embed="rId4">
            <a:alphaModFix/>
          </a:blip>
          <a:stretch>
            <a:fillRect/>
          </a:stretch>
        </p:blipFill>
        <p:spPr>
          <a:xfrm>
            <a:off x="4784975" y="2211925"/>
            <a:ext cx="1962950" cy="1384625"/>
          </a:xfrm>
          <a:prstGeom prst="rect">
            <a:avLst/>
          </a:prstGeom>
          <a:noFill/>
          <a:ln>
            <a:noFill/>
          </a:ln>
        </p:spPr>
      </p:pic>
      <p:sp>
        <p:nvSpPr>
          <p:cNvPr id="993" name="Google Shape;993;p51"/>
          <p:cNvSpPr/>
          <p:nvPr/>
        </p:nvSpPr>
        <p:spPr>
          <a:xfrm>
            <a:off x="7235400" y="1546938"/>
            <a:ext cx="1560300" cy="572700"/>
          </a:xfrm>
          <a:prstGeom prst="cloudCallout">
            <a:avLst>
              <a:gd name="adj1" fmla="val -20833"/>
              <a:gd name="adj2" fmla="val 62500"/>
            </a:avLst>
          </a:prstGeom>
          <a:solidFill>
            <a:srgbClr val="F2F2F2">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rPr>
              <a:t>Toolbar</a:t>
            </a:r>
            <a:endParaRPr sz="1200">
              <a:solidFill>
                <a:schemeClr val="dk2"/>
              </a:solidFill>
            </a:endParaRPr>
          </a:p>
        </p:txBody>
      </p:sp>
      <p:pic>
        <p:nvPicPr>
          <p:cNvPr id="994" name="Google Shape;994;p51"/>
          <p:cNvPicPr preferRelativeResize="0"/>
          <p:nvPr/>
        </p:nvPicPr>
        <p:blipFill rotWithShape="1">
          <a:blip r:embed="rId5">
            <a:alphaModFix/>
          </a:blip>
          <a:srcRect l="2156" r="37602" b="32646"/>
          <a:stretch/>
        </p:blipFill>
        <p:spPr>
          <a:xfrm>
            <a:off x="7034075" y="2200125"/>
            <a:ext cx="1962950" cy="1416767"/>
          </a:xfrm>
          <a:prstGeom prst="rect">
            <a:avLst/>
          </a:prstGeom>
          <a:noFill/>
          <a:ln>
            <a:noFill/>
          </a:ln>
        </p:spPr>
      </p:pic>
      <p:sp>
        <p:nvSpPr>
          <p:cNvPr id="995" name="Google Shape;995;p51"/>
          <p:cNvSpPr/>
          <p:nvPr/>
        </p:nvSpPr>
        <p:spPr>
          <a:xfrm>
            <a:off x="541350" y="4043100"/>
            <a:ext cx="1560300" cy="572700"/>
          </a:xfrm>
          <a:prstGeom prst="cloudCallout">
            <a:avLst>
              <a:gd name="adj1" fmla="val -20833"/>
              <a:gd name="adj2" fmla="val 62500"/>
            </a:avLst>
          </a:prstGeom>
          <a:solidFill>
            <a:srgbClr val="F2F2F2">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rPr>
              <a:t>Hierarchy</a:t>
            </a:r>
            <a:endParaRPr sz="1200">
              <a:solidFill>
                <a:schemeClr val="dk2"/>
              </a:solidFill>
            </a:endParaRPr>
          </a:p>
        </p:txBody>
      </p:sp>
      <p:pic>
        <p:nvPicPr>
          <p:cNvPr id="996" name="Google Shape;996;p51"/>
          <p:cNvPicPr preferRelativeResize="0"/>
          <p:nvPr/>
        </p:nvPicPr>
        <p:blipFill rotWithShape="1">
          <a:blip r:embed="rId6">
            <a:alphaModFix/>
          </a:blip>
          <a:srcRect l="5970" b="64967"/>
          <a:stretch/>
        </p:blipFill>
        <p:spPr>
          <a:xfrm>
            <a:off x="2249725" y="3785300"/>
            <a:ext cx="3064275" cy="1088300"/>
          </a:xfrm>
          <a:prstGeom prst="rect">
            <a:avLst/>
          </a:prstGeom>
          <a:noFill/>
          <a:ln>
            <a:noFill/>
          </a:ln>
        </p:spPr>
      </p:pic>
      <p:sp>
        <p:nvSpPr>
          <p:cNvPr id="997" name="Google Shape;997;p51"/>
          <p:cNvSpPr/>
          <p:nvPr/>
        </p:nvSpPr>
        <p:spPr>
          <a:xfrm>
            <a:off x="5572200" y="4043100"/>
            <a:ext cx="1560300" cy="572700"/>
          </a:xfrm>
          <a:prstGeom prst="cloudCallout">
            <a:avLst>
              <a:gd name="adj1" fmla="val -20833"/>
              <a:gd name="adj2" fmla="val 62500"/>
            </a:avLst>
          </a:prstGeom>
          <a:solidFill>
            <a:srgbClr val="F2F2F2">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rPr>
              <a:t>Inspector</a:t>
            </a:r>
            <a:endParaRPr sz="1200">
              <a:solidFill>
                <a:schemeClr val="dk2"/>
              </a:solidFill>
            </a:endParaRPr>
          </a:p>
        </p:txBody>
      </p:sp>
      <p:pic>
        <p:nvPicPr>
          <p:cNvPr id="998" name="Google Shape;998;p51"/>
          <p:cNvPicPr preferRelativeResize="0"/>
          <p:nvPr/>
        </p:nvPicPr>
        <p:blipFill>
          <a:blip r:embed="rId7">
            <a:alphaModFix/>
          </a:blip>
          <a:stretch>
            <a:fillRect/>
          </a:stretch>
        </p:blipFill>
        <p:spPr>
          <a:xfrm>
            <a:off x="7235400" y="3785300"/>
            <a:ext cx="1258413" cy="117622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85"/>
                                        </p:tgtEl>
                                        <p:attrNameLst>
                                          <p:attrName>style.visibility</p:attrName>
                                        </p:attrNameLst>
                                      </p:cBhvr>
                                      <p:to>
                                        <p:strVal val="visible"/>
                                      </p:to>
                                    </p:set>
                                    <p:animEffect transition="in" filter="fade">
                                      <p:cBhvr>
                                        <p:cTn id="7" dur="1000"/>
                                        <p:tgtEl>
                                          <p:spTgt spid="985"/>
                                        </p:tgtEl>
                                      </p:cBhvr>
                                    </p:animEffect>
                                    <p:anim calcmode="lin" valueType="num">
                                      <p:cBhvr>
                                        <p:cTn id="8" dur="1000" fill="hold"/>
                                        <p:tgtEl>
                                          <p:spTgt spid="985"/>
                                        </p:tgtEl>
                                        <p:attrNameLst>
                                          <p:attrName>ppt_x</p:attrName>
                                        </p:attrNameLst>
                                      </p:cBhvr>
                                      <p:tavLst>
                                        <p:tav tm="0">
                                          <p:val>
                                            <p:strVal val="#ppt_x"/>
                                          </p:val>
                                        </p:tav>
                                        <p:tav tm="100000">
                                          <p:val>
                                            <p:strVal val="#ppt_x"/>
                                          </p:val>
                                        </p:tav>
                                      </p:tavLst>
                                    </p:anim>
                                    <p:anim calcmode="lin" valueType="num">
                                      <p:cBhvr>
                                        <p:cTn id="9" dur="1000" fill="hold"/>
                                        <p:tgtEl>
                                          <p:spTgt spid="98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86"/>
                                        </p:tgtEl>
                                        <p:attrNameLst>
                                          <p:attrName>style.visibility</p:attrName>
                                        </p:attrNameLst>
                                      </p:cBhvr>
                                      <p:to>
                                        <p:strVal val="visible"/>
                                      </p:to>
                                    </p:set>
                                    <p:animEffect transition="in" filter="fade">
                                      <p:cBhvr>
                                        <p:cTn id="14" dur="1000"/>
                                        <p:tgtEl>
                                          <p:spTgt spid="986"/>
                                        </p:tgtEl>
                                      </p:cBhvr>
                                    </p:animEffect>
                                    <p:anim calcmode="lin" valueType="num">
                                      <p:cBhvr>
                                        <p:cTn id="15" dur="1000" fill="hold"/>
                                        <p:tgtEl>
                                          <p:spTgt spid="986"/>
                                        </p:tgtEl>
                                        <p:attrNameLst>
                                          <p:attrName>ppt_x</p:attrName>
                                        </p:attrNameLst>
                                      </p:cBhvr>
                                      <p:tavLst>
                                        <p:tav tm="0">
                                          <p:val>
                                            <p:strVal val="#ppt_x"/>
                                          </p:val>
                                        </p:tav>
                                        <p:tav tm="100000">
                                          <p:val>
                                            <p:strVal val="#ppt_x"/>
                                          </p:val>
                                        </p:tav>
                                      </p:tavLst>
                                    </p:anim>
                                    <p:anim calcmode="lin" valueType="num">
                                      <p:cBhvr>
                                        <p:cTn id="16" dur="1000" fill="hold"/>
                                        <p:tgtEl>
                                          <p:spTgt spid="98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987"/>
                                        </p:tgtEl>
                                        <p:attrNameLst>
                                          <p:attrName>style.visibility</p:attrName>
                                        </p:attrNameLst>
                                      </p:cBhvr>
                                      <p:to>
                                        <p:strVal val="visible"/>
                                      </p:to>
                                    </p:set>
                                    <p:animEffect transition="in" filter="wheel(1)">
                                      <p:cBhvr>
                                        <p:cTn id="21" dur="2000"/>
                                        <p:tgtEl>
                                          <p:spTgt spid="987"/>
                                        </p:tgtEl>
                                      </p:cBhvr>
                                    </p:animEffect>
                                  </p:childTnLst>
                                </p:cTn>
                              </p:par>
                              <p:par>
                                <p:cTn id="22" presetID="21" presetClass="entr" presetSubtype="1" fill="hold" nodeType="withEffect">
                                  <p:stCondLst>
                                    <p:cond delay="0"/>
                                  </p:stCondLst>
                                  <p:childTnLst>
                                    <p:set>
                                      <p:cBhvr>
                                        <p:cTn id="23" dur="1" fill="hold">
                                          <p:stCondLst>
                                            <p:cond delay="0"/>
                                          </p:stCondLst>
                                        </p:cTn>
                                        <p:tgtEl>
                                          <p:spTgt spid="988"/>
                                        </p:tgtEl>
                                        <p:attrNameLst>
                                          <p:attrName>style.visibility</p:attrName>
                                        </p:attrNameLst>
                                      </p:cBhvr>
                                      <p:to>
                                        <p:strVal val="visible"/>
                                      </p:to>
                                    </p:set>
                                    <p:animEffect transition="in" filter="wheel(1)">
                                      <p:cBhvr>
                                        <p:cTn id="24" dur="2000"/>
                                        <p:tgtEl>
                                          <p:spTgt spid="988"/>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989"/>
                                        </p:tgtEl>
                                        <p:attrNameLst>
                                          <p:attrName>style.visibility</p:attrName>
                                        </p:attrNameLst>
                                      </p:cBhvr>
                                      <p:to>
                                        <p:strVal val="visible"/>
                                      </p:to>
                                    </p:set>
                                    <p:anim calcmode="lin" valueType="num">
                                      <p:cBhvr>
                                        <p:cTn id="29" dur="1000" fill="hold"/>
                                        <p:tgtEl>
                                          <p:spTgt spid="989"/>
                                        </p:tgtEl>
                                        <p:attrNameLst>
                                          <p:attrName>ppt_w</p:attrName>
                                        </p:attrNameLst>
                                      </p:cBhvr>
                                      <p:tavLst>
                                        <p:tav tm="0">
                                          <p:val>
                                            <p:fltVal val="0"/>
                                          </p:val>
                                        </p:tav>
                                        <p:tav tm="100000">
                                          <p:val>
                                            <p:strVal val="#ppt_w"/>
                                          </p:val>
                                        </p:tav>
                                      </p:tavLst>
                                    </p:anim>
                                    <p:anim calcmode="lin" valueType="num">
                                      <p:cBhvr>
                                        <p:cTn id="30" dur="1000" fill="hold"/>
                                        <p:tgtEl>
                                          <p:spTgt spid="989"/>
                                        </p:tgtEl>
                                        <p:attrNameLst>
                                          <p:attrName>ppt_h</p:attrName>
                                        </p:attrNameLst>
                                      </p:cBhvr>
                                      <p:tavLst>
                                        <p:tav tm="0">
                                          <p:val>
                                            <p:fltVal val="0"/>
                                          </p:val>
                                        </p:tav>
                                        <p:tav tm="100000">
                                          <p:val>
                                            <p:strVal val="#ppt_h"/>
                                          </p:val>
                                        </p:tav>
                                      </p:tavLst>
                                    </p:anim>
                                    <p:anim calcmode="lin" valueType="num">
                                      <p:cBhvr>
                                        <p:cTn id="31" dur="1000" fill="hold"/>
                                        <p:tgtEl>
                                          <p:spTgt spid="989"/>
                                        </p:tgtEl>
                                        <p:attrNameLst>
                                          <p:attrName>style.rotation</p:attrName>
                                        </p:attrNameLst>
                                      </p:cBhvr>
                                      <p:tavLst>
                                        <p:tav tm="0">
                                          <p:val>
                                            <p:fltVal val="90"/>
                                          </p:val>
                                        </p:tav>
                                        <p:tav tm="100000">
                                          <p:val>
                                            <p:fltVal val="0"/>
                                          </p:val>
                                        </p:tav>
                                      </p:tavLst>
                                    </p:anim>
                                    <p:animEffect transition="in" filter="fade">
                                      <p:cBhvr>
                                        <p:cTn id="32" dur="1000"/>
                                        <p:tgtEl>
                                          <p:spTgt spid="989"/>
                                        </p:tgtEl>
                                      </p:cBhvr>
                                    </p:animEffect>
                                  </p:childTnLst>
                                </p:cTn>
                              </p:par>
                              <p:par>
                                <p:cTn id="33" presetID="31" presetClass="entr" presetSubtype="0" fill="hold" nodeType="withEffect">
                                  <p:stCondLst>
                                    <p:cond delay="0"/>
                                  </p:stCondLst>
                                  <p:childTnLst>
                                    <p:set>
                                      <p:cBhvr>
                                        <p:cTn id="34" dur="1" fill="hold">
                                          <p:stCondLst>
                                            <p:cond delay="0"/>
                                          </p:stCondLst>
                                        </p:cTn>
                                        <p:tgtEl>
                                          <p:spTgt spid="990"/>
                                        </p:tgtEl>
                                        <p:attrNameLst>
                                          <p:attrName>style.visibility</p:attrName>
                                        </p:attrNameLst>
                                      </p:cBhvr>
                                      <p:to>
                                        <p:strVal val="visible"/>
                                      </p:to>
                                    </p:set>
                                    <p:anim calcmode="lin" valueType="num">
                                      <p:cBhvr>
                                        <p:cTn id="35" dur="1000" fill="hold"/>
                                        <p:tgtEl>
                                          <p:spTgt spid="990"/>
                                        </p:tgtEl>
                                        <p:attrNameLst>
                                          <p:attrName>ppt_w</p:attrName>
                                        </p:attrNameLst>
                                      </p:cBhvr>
                                      <p:tavLst>
                                        <p:tav tm="0">
                                          <p:val>
                                            <p:fltVal val="0"/>
                                          </p:val>
                                        </p:tav>
                                        <p:tav tm="100000">
                                          <p:val>
                                            <p:strVal val="#ppt_w"/>
                                          </p:val>
                                        </p:tav>
                                      </p:tavLst>
                                    </p:anim>
                                    <p:anim calcmode="lin" valueType="num">
                                      <p:cBhvr>
                                        <p:cTn id="36" dur="1000" fill="hold"/>
                                        <p:tgtEl>
                                          <p:spTgt spid="990"/>
                                        </p:tgtEl>
                                        <p:attrNameLst>
                                          <p:attrName>ppt_h</p:attrName>
                                        </p:attrNameLst>
                                      </p:cBhvr>
                                      <p:tavLst>
                                        <p:tav tm="0">
                                          <p:val>
                                            <p:fltVal val="0"/>
                                          </p:val>
                                        </p:tav>
                                        <p:tav tm="100000">
                                          <p:val>
                                            <p:strVal val="#ppt_h"/>
                                          </p:val>
                                        </p:tav>
                                      </p:tavLst>
                                    </p:anim>
                                    <p:anim calcmode="lin" valueType="num">
                                      <p:cBhvr>
                                        <p:cTn id="37" dur="1000" fill="hold"/>
                                        <p:tgtEl>
                                          <p:spTgt spid="990"/>
                                        </p:tgtEl>
                                        <p:attrNameLst>
                                          <p:attrName>style.rotation</p:attrName>
                                        </p:attrNameLst>
                                      </p:cBhvr>
                                      <p:tavLst>
                                        <p:tav tm="0">
                                          <p:val>
                                            <p:fltVal val="90"/>
                                          </p:val>
                                        </p:tav>
                                        <p:tav tm="100000">
                                          <p:val>
                                            <p:fltVal val="0"/>
                                          </p:val>
                                        </p:tav>
                                      </p:tavLst>
                                    </p:anim>
                                    <p:animEffect transition="in" filter="fade">
                                      <p:cBhvr>
                                        <p:cTn id="38" dur="1000"/>
                                        <p:tgtEl>
                                          <p:spTgt spid="990"/>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991"/>
                                        </p:tgtEl>
                                        <p:attrNameLst>
                                          <p:attrName>style.visibility</p:attrName>
                                        </p:attrNameLst>
                                      </p:cBhvr>
                                      <p:to>
                                        <p:strVal val="visible"/>
                                      </p:to>
                                    </p:set>
                                    <p:anim calcmode="lin" valueType="num">
                                      <p:cBhvr>
                                        <p:cTn id="43" dur="1000" fill="hold"/>
                                        <p:tgtEl>
                                          <p:spTgt spid="991"/>
                                        </p:tgtEl>
                                        <p:attrNameLst>
                                          <p:attrName>ppt_w</p:attrName>
                                        </p:attrNameLst>
                                      </p:cBhvr>
                                      <p:tavLst>
                                        <p:tav tm="0">
                                          <p:val>
                                            <p:fltVal val="0"/>
                                          </p:val>
                                        </p:tav>
                                        <p:tav tm="100000">
                                          <p:val>
                                            <p:strVal val="#ppt_w"/>
                                          </p:val>
                                        </p:tav>
                                      </p:tavLst>
                                    </p:anim>
                                    <p:anim calcmode="lin" valueType="num">
                                      <p:cBhvr>
                                        <p:cTn id="44" dur="1000" fill="hold"/>
                                        <p:tgtEl>
                                          <p:spTgt spid="991"/>
                                        </p:tgtEl>
                                        <p:attrNameLst>
                                          <p:attrName>ppt_h</p:attrName>
                                        </p:attrNameLst>
                                      </p:cBhvr>
                                      <p:tavLst>
                                        <p:tav tm="0">
                                          <p:val>
                                            <p:fltVal val="0"/>
                                          </p:val>
                                        </p:tav>
                                        <p:tav tm="100000">
                                          <p:val>
                                            <p:strVal val="#ppt_h"/>
                                          </p:val>
                                        </p:tav>
                                      </p:tavLst>
                                    </p:anim>
                                    <p:anim calcmode="lin" valueType="num">
                                      <p:cBhvr>
                                        <p:cTn id="45" dur="1000" fill="hold"/>
                                        <p:tgtEl>
                                          <p:spTgt spid="991"/>
                                        </p:tgtEl>
                                        <p:attrNameLst>
                                          <p:attrName>style.rotation</p:attrName>
                                        </p:attrNameLst>
                                      </p:cBhvr>
                                      <p:tavLst>
                                        <p:tav tm="0">
                                          <p:val>
                                            <p:fltVal val="90"/>
                                          </p:val>
                                        </p:tav>
                                        <p:tav tm="100000">
                                          <p:val>
                                            <p:fltVal val="0"/>
                                          </p:val>
                                        </p:tav>
                                      </p:tavLst>
                                    </p:anim>
                                    <p:animEffect transition="in" filter="fade">
                                      <p:cBhvr>
                                        <p:cTn id="46" dur="1000"/>
                                        <p:tgtEl>
                                          <p:spTgt spid="991"/>
                                        </p:tgtEl>
                                      </p:cBhvr>
                                    </p:animEffect>
                                  </p:childTnLst>
                                </p:cTn>
                              </p:par>
                              <p:par>
                                <p:cTn id="47" presetID="31" presetClass="entr" presetSubtype="0" fill="hold" nodeType="withEffect">
                                  <p:stCondLst>
                                    <p:cond delay="0"/>
                                  </p:stCondLst>
                                  <p:childTnLst>
                                    <p:set>
                                      <p:cBhvr>
                                        <p:cTn id="48" dur="1" fill="hold">
                                          <p:stCondLst>
                                            <p:cond delay="0"/>
                                          </p:stCondLst>
                                        </p:cTn>
                                        <p:tgtEl>
                                          <p:spTgt spid="992"/>
                                        </p:tgtEl>
                                        <p:attrNameLst>
                                          <p:attrName>style.visibility</p:attrName>
                                        </p:attrNameLst>
                                      </p:cBhvr>
                                      <p:to>
                                        <p:strVal val="visible"/>
                                      </p:to>
                                    </p:set>
                                    <p:anim calcmode="lin" valueType="num">
                                      <p:cBhvr>
                                        <p:cTn id="49" dur="1000" fill="hold"/>
                                        <p:tgtEl>
                                          <p:spTgt spid="992"/>
                                        </p:tgtEl>
                                        <p:attrNameLst>
                                          <p:attrName>ppt_w</p:attrName>
                                        </p:attrNameLst>
                                      </p:cBhvr>
                                      <p:tavLst>
                                        <p:tav tm="0">
                                          <p:val>
                                            <p:fltVal val="0"/>
                                          </p:val>
                                        </p:tav>
                                        <p:tav tm="100000">
                                          <p:val>
                                            <p:strVal val="#ppt_w"/>
                                          </p:val>
                                        </p:tav>
                                      </p:tavLst>
                                    </p:anim>
                                    <p:anim calcmode="lin" valueType="num">
                                      <p:cBhvr>
                                        <p:cTn id="50" dur="1000" fill="hold"/>
                                        <p:tgtEl>
                                          <p:spTgt spid="992"/>
                                        </p:tgtEl>
                                        <p:attrNameLst>
                                          <p:attrName>ppt_h</p:attrName>
                                        </p:attrNameLst>
                                      </p:cBhvr>
                                      <p:tavLst>
                                        <p:tav tm="0">
                                          <p:val>
                                            <p:fltVal val="0"/>
                                          </p:val>
                                        </p:tav>
                                        <p:tav tm="100000">
                                          <p:val>
                                            <p:strVal val="#ppt_h"/>
                                          </p:val>
                                        </p:tav>
                                      </p:tavLst>
                                    </p:anim>
                                    <p:anim calcmode="lin" valueType="num">
                                      <p:cBhvr>
                                        <p:cTn id="51" dur="1000" fill="hold"/>
                                        <p:tgtEl>
                                          <p:spTgt spid="992"/>
                                        </p:tgtEl>
                                        <p:attrNameLst>
                                          <p:attrName>style.rotation</p:attrName>
                                        </p:attrNameLst>
                                      </p:cBhvr>
                                      <p:tavLst>
                                        <p:tav tm="0">
                                          <p:val>
                                            <p:fltVal val="90"/>
                                          </p:val>
                                        </p:tav>
                                        <p:tav tm="100000">
                                          <p:val>
                                            <p:fltVal val="0"/>
                                          </p:val>
                                        </p:tav>
                                      </p:tavLst>
                                    </p:anim>
                                    <p:animEffect transition="in" filter="fade">
                                      <p:cBhvr>
                                        <p:cTn id="52" dur="1000"/>
                                        <p:tgtEl>
                                          <p:spTgt spid="992"/>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993"/>
                                        </p:tgtEl>
                                        <p:attrNameLst>
                                          <p:attrName>style.visibility</p:attrName>
                                        </p:attrNameLst>
                                      </p:cBhvr>
                                      <p:to>
                                        <p:strVal val="visible"/>
                                      </p:to>
                                    </p:set>
                                    <p:anim calcmode="lin" valueType="num">
                                      <p:cBhvr>
                                        <p:cTn id="57" dur="1000" fill="hold"/>
                                        <p:tgtEl>
                                          <p:spTgt spid="993"/>
                                        </p:tgtEl>
                                        <p:attrNameLst>
                                          <p:attrName>ppt_w</p:attrName>
                                        </p:attrNameLst>
                                      </p:cBhvr>
                                      <p:tavLst>
                                        <p:tav tm="0">
                                          <p:val>
                                            <p:fltVal val="0"/>
                                          </p:val>
                                        </p:tav>
                                        <p:tav tm="100000">
                                          <p:val>
                                            <p:strVal val="#ppt_w"/>
                                          </p:val>
                                        </p:tav>
                                      </p:tavLst>
                                    </p:anim>
                                    <p:anim calcmode="lin" valueType="num">
                                      <p:cBhvr>
                                        <p:cTn id="58" dur="1000" fill="hold"/>
                                        <p:tgtEl>
                                          <p:spTgt spid="993"/>
                                        </p:tgtEl>
                                        <p:attrNameLst>
                                          <p:attrName>ppt_h</p:attrName>
                                        </p:attrNameLst>
                                      </p:cBhvr>
                                      <p:tavLst>
                                        <p:tav tm="0">
                                          <p:val>
                                            <p:fltVal val="0"/>
                                          </p:val>
                                        </p:tav>
                                        <p:tav tm="100000">
                                          <p:val>
                                            <p:strVal val="#ppt_h"/>
                                          </p:val>
                                        </p:tav>
                                      </p:tavLst>
                                    </p:anim>
                                    <p:anim calcmode="lin" valueType="num">
                                      <p:cBhvr>
                                        <p:cTn id="59" dur="1000" fill="hold"/>
                                        <p:tgtEl>
                                          <p:spTgt spid="993"/>
                                        </p:tgtEl>
                                        <p:attrNameLst>
                                          <p:attrName>style.rotation</p:attrName>
                                        </p:attrNameLst>
                                      </p:cBhvr>
                                      <p:tavLst>
                                        <p:tav tm="0">
                                          <p:val>
                                            <p:fltVal val="90"/>
                                          </p:val>
                                        </p:tav>
                                        <p:tav tm="100000">
                                          <p:val>
                                            <p:fltVal val="0"/>
                                          </p:val>
                                        </p:tav>
                                      </p:tavLst>
                                    </p:anim>
                                    <p:animEffect transition="in" filter="fade">
                                      <p:cBhvr>
                                        <p:cTn id="60" dur="1000"/>
                                        <p:tgtEl>
                                          <p:spTgt spid="993"/>
                                        </p:tgtEl>
                                      </p:cBhvr>
                                    </p:animEffect>
                                  </p:childTnLst>
                                </p:cTn>
                              </p:par>
                              <p:par>
                                <p:cTn id="61" presetID="31" presetClass="entr" presetSubtype="0" fill="hold" nodeType="withEffect">
                                  <p:stCondLst>
                                    <p:cond delay="0"/>
                                  </p:stCondLst>
                                  <p:childTnLst>
                                    <p:set>
                                      <p:cBhvr>
                                        <p:cTn id="62" dur="1" fill="hold">
                                          <p:stCondLst>
                                            <p:cond delay="0"/>
                                          </p:stCondLst>
                                        </p:cTn>
                                        <p:tgtEl>
                                          <p:spTgt spid="994"/>
                                        </p:tgtEl>
                                        <p:attrNameLst>
                                          <p:attrName>style.visibility</p:attrName>
                                        </p:attrNameLst>
                                      </p:cBhvr>
                                      <p:to>
                                        <p:strVal val="visible"/>
                                      </p:to>
                                    </p:set>
                                    <p:anim calcmode="lin" valueType="num">
                                      <p:cBhvr>
                                        <p:cTn id="63" dur="1000" fill="hold"/>
                                        <p:tgtEl>
                                          <p:spTgt spid="994"/>
                                        </p:tgtEl>
                                        <p:attrNameLst>
                                          <p:attrName>ppt_w</p:attrName>
                                        </p:attrNameLst>
                                      </p:cBhvr>
                                      <p:tavLst>
                                        <p:tav tm="0">
                                          <p:val>
                                            <p:fltVal val="0"/>
                                          </p:val>
                                        </p:tav>
                                        <p:tav tm="100000">
                                          <p:val>
                                            <p:strVal val="#ppt_w"/>
                                          </p:val>
                                        </p:tav>
                                      </p:tavLst>
                                    </p:anim>
                                    <p:anim calcmode="lin" valueType="num">
                                      <p:cBhvr>
                                        <p:cTn id="64" dur="1000" fill="hold"/>
                                        <p:tgtEl>
                                          <p:spTgt spid="994"/>
                                        </p:tgtEl>
                                        <p:attrNameLst>
                                          <p:attrName>ppt_h</p:attrName>
                                        </p:attrNameLst>
                                      </p:cBhvr>
                                      <p:tavLst>
                                        <p:tav tm="0">
                                          <p:val>
                                            <p:fltVal val="0"/>
                                          </p:val>
                                        </p:tav>
                                        <p:tav tm="100000">
                                          <p:val>
                                            <p:strVal val="#ppt_h"/>
                                          </p:val>
                                        </p:tav>
                                      </p:tavLst>
                                    </p:anim>
                                    <p:anim calcmode="lin" valueType="num">
                                      <p:cBhvr>
                                        <p:cTn id="65" dur="1000" fill="hold"/>
                                        <p:tgtEl>
                                          <p:spTgt spid="994"/>
                                        </p:tgtEl>
                                        <p:attrNameLst>
                                          <p:attrName>style.rotation</p:attrName>
                                        </p:attrNameLst>
                                      </p:cBhvr>
                                      <p:tavLst>
                                        <p:tav tm="0">
                                          <p:val>
                                            <p:fltVal val="90"/>
                                          </p:val>
                                        </p:tav>
                                        <p:tav tm="100000">
                                          <p:val>
                                            <p:fltVal val="0"/>
                                          </p:val>
                                        </p:tav>
                                      </p:tavLst>
                                    </p:anim>
                                    <p:animEffect transition="in" filter="fade">
                                      <p:cBhvr>
                                        <p:cTn id="66" dur="1000"/>
                                        <p:tgtEl>
                                          <p:spTgt spid="994"/>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995"/>
                                        </p:tgtEl>
                                        <p:attrNameLst>
                                          <p:attrName>style.visibility</p:attrName>
                                        </p:attrNameLst>
                                      </p:cBhvr>
                                      <p:to>
                                        <p:strVal val="visible"/>
                                      </p:to>
                                    </p:set>
                                    <p:anim calcmode="lin" valueType="num">
                                      <p:cBhvr>
                                        <p:cTn id="71" dur="1000" fill="hold"/>
                                        <p:tgtEl>
                                          <p:spTgt spid="995"/>
                                        </p:tgtEl>
                                        <p:attrNameLst>
                                          <p:attrName>ppt_w</p:attrName>
                                        </p:attrNameLst>
                                      </p:cBhvr>
                                      <p:tavLst>
                                        <p:tav tm="0">
                                          <p:val>
                                            <p:fltVal val="0"/>
                                          </p:val>
                                        </p:tav>
                                        <p:tav tm="100000">
                                          <p:val>
                                            <p:strVal val="#ppt_w"/>
                                          </p:val>
                                        </p:tav>
                                      </p:tavLst>
                                    </p:anim>
                                    <p:anim calcmode="lin" valueType="num">
                                      <p:cBhvr>
                                        <p:cTn id="72" dur="1000" fill="hold"/>
                                        <p:tgtEl>
                                          <p:spTgt spid="995"/>
                                        </p:tgtEl>
                                        <p:attrNameLst>
                                          <p:attrName>ppt_h</p:attrName>
                                        </p:attrNameLst>
                                      </p:cBhvr>
                                      <p:tavLst>
                                        <p:tav tm="0">
                                          <p:val>
                                            <p:fltVal val="0"/>
                                          </p:val>
                                        </p:tav>
                                        <p:tav tm="100000">
                                          <p:val>
                                            <p:strVal val="#ppt_h"/>
                                          </p:val>
                                        </p:tav>
                                      </p:tavLst>
                                    </p:anim>
                                    <p:anim calcmode="lin" valueType="num">
                                      <p:cBhvr>
                                        <p:cTn id="73" dur="1000" fill="hold"/>
                                        <p:tgtEl>
                                          <p:spTgt spid="995"/>
                                        </p:tgtEl>
                                        <p:attrNameLst>
                                          <p:attrName>style.rotation</p:attrName>
                                        </p:attrNameLst>
                                      </p:cBhvr>
                                      <p:tavLst>
                                        <p:tav tm="0">
                                          <p:val>
                                            <p:fltVal val="90"/>
                                          </p:val>
                                        </p:tav>
                                        <p:tav tm="100000">
                                          <p:val>
                                            <p:fltVal val="0"/>
                                          </p:val>
                                        </p:tav>
                                      </p:tavLst>
                                    </p:anim>
                                    <p:animEffect transition="in" filter="fade">
                                      <p:cBhvr>
                                        <p:cTn id="74" dur="1000"/>
                                        <p:tgtEl>
                                          <p:spTgt spid="995"/>
                                        </p:tgtEl>
                                      </p:cBhvr>
                                    </p:animEffect>
                                  </p:childTnLst>
                                </p:cTn>
                              </p:par>
                              <p:par>
                                <p:cTn id="75" presetID="31" presetClass="entr" presetSubtype="0" fill="hold" nodeType="withEffect">
                                  <p:stCondLst>
                                    <p:cond delay="0"/>
                                  </p:stCondLst>
                                  <p:childTnLst>
                                    <p:set>
                                      <p:cBhvr>
                                        <p:cTn id="76" dur="1" fill="hold">
                                          <p:stCondLst>
                                            <p:cond delay="0"/>
                                          </p:stCondLst>
                                        </p:cTn>
                                        <p:tgtEl>
                                          <p:spTgt spid="996"/>
                                        </p:tgtEl>
                                        <p:attrNameLst>
                                          <p:attrName>style.visibility</p:attrName>
                                        </p:attrNameLst>
                                      </p:cBhvr>
                                      <p:to>
                                        <p:strVal val="visible"/>
                                      </p:to>
                                    </p:set>
                                    <p:anim calcmode="lin" valueType="num">
                                      <p:cBhvr>
                                        <p:cTn id="77" dur="1000" fill="hold"/>
                                        <p:tgtEl>
                                          <p:spTgt spid="996"/>
                                        </p:tgtEl>
                                        <p:attrNameLst>
                                          <p:attrName>ppt_w</p:attrName>
                                        </p:attrNameLst>
                                      </p:cBhvr>
                                      <p:tavLst>
                                        <p:tav tm="0">
                                          <p:val>
                                            <p:fltVal val="0"/>
                                          </p:val>
                                        </p:tav>
                                        <p:tav tm="100000">
                                          <p:val>
                                            <p:strVal val="#ppt_w"/>
                                          </p:val>
                                        </p:tav>
                                      </p:tavLst>
                                    </p:anim>
                                    <p:anim calcmode="lin" valueType="num">
                                      <p:cBhvr>
                                        <p:cTn id="78" dur="1000" fill="hold"/>
                                        <p:tgtEl>
                                          <p:spTgt spid="996"/>
                                        </p:tgtEl>
                                        <p:attrNameLst>
                                          <p:attrName>ppt_h</p:attrName>
                                        </p:attrNameLst>
                                      </p:cBhvr>
                                      <p:tavLst>
                                        <p:tav tm="0">
                                          <p:val>
                                            <p:fltVal val="0"/>
                                          </p:val>
                                        </p:tav>
                                        <p:tav tm="100000">
                                          <p:val>
                                            <p:strVal val="#ppt_h"/>
                                          </p:val>
                                        </p:tav>
                                      </p:tavLst>
                                    </p:anim>
                                    <p:anim calcmode="lin" valueType="num">
                                      <p:cBhvr>
                                        <p:cTn id="79" dur="1000" fill="hold"/>
                                        <p:tgtEl>
                                          <p:spTgt spid="996"/>
                                        </p:tgtEl>
                                        <p:attrNameLst>
                                          <p:attrName>style.rotation</p:attrName>
                                        </p:attrNameLst>
                                      </p:cBhvr>
                                      <p:tavLst>
                                        <p:tav tm="0">
                                          <p:val>
                                            <p:fltVal val="90"/>
                                          </p:val>
                                        </p:tav>
                                        <p:tav tm="100000">
                                          <p:val>
                                            <p:fltVal val="0"/>
                                          </p:val>
                                        </p:tav>
                                      </p:tavLst>
                                    </p:anim>
                                    <p:animEffect transition="in" filter="fade">
                                      <p:cBhvr>
                                        <p:cTn id="80" dur="1000"/>
                                        <p:tgtEl>
                                          <p:spTgt spid="996"/>
                                        </p:tgtEl>
                                      </p:cBhvr>
                                    </p:animEffect>
                                  </p:childTnLst>
                                </p:cTn>
                              </p:par>
                            </p:childTnLst>
                          </p:cTn>
                        </p:par>
                      </p:childTnLst>
                    </p:cTn>
                  </p:par>
                  <p:par>
                    <p:cTn id="81" fill="hold">
                      <p:stCondLst>
                        <p:cond delay="indefinite"/>
                      </p:stCondLst>
                      <p:childTnLst>
                        <p:par>
                          <p:cTn id="82" fill="hold">
                            <p:stCondLst>
                              <p:cond delay="0"/>
                            </p:stCondLst>
                            <p:childTnLst>
                              <p:par>
                                <p:cTn id="83" presetID="31" presetClass="entr" presetSubtype="0" fill="hold" grpId="0" nodeType="clickEffect">
                                  <p:stCondLst>
                                    <p:cond delay="0"/>
                                  </p:stCondLst>
                                  <p:childTnLst>
                                    <p:set>
                                      <p:cBhvr>
                                        <p:cTn id="84" dur="1" fill="hold">
                                          <p:stCondLst>
                                            <p:cond delay="0"/>
                                          </p:stCondLst>
                                        </p:cTn>
                                        <p:tgtEl>
                                          <p:spTgt spid="997"/>
                                        </p:tgtEl>
                                        <p:attrNameLst>
                                          <p:attrName>style.visibility</p:attrName>
                                        </p:attrNameLst>
                                      </p:cBhvr>
                                      <p:to>
                                        <p:strVal val="visible"/>
                                      </p:to>
                                    </p:set>
                                    <p:anim calcmode="lin" valueType="num">
                                      <p:cBhvr>
                                        <p:cTn id="85" dur="1000" fill="hold"/>
                                        <p:tgtEl>
                                          <p:spTgt spid="997"/>
                                        </p:tgtEl>
                                        <p:attrNameLst>
                                          <p:attrName>ppt_w</p:attrName>
                                        </p:attrNameLst>
                                      </p:cBhvr>
                                      <p:tavLst>
                                        <p:tav tm="0">
                                          <p:val>
                                            <p:fltVal val="0"/>
                                          </p:val>
                                        </p:tav>
                                        <p:tav tm="100000">
                                          <p:val>
                                            <p:strVal val="#ppt_w"/>
                                          </p:val>
                                        </p:tav>
                                      </p:tavLst>
                                    </p:anim>
                                    <p:anim calcmode="lin" valueType="num">
                                      <p:cBhvr>
                                        <p:cTn id="86" dur="1000" fill="hold"/>
                                        <p:tgtEl>
                                          <p:spTgt spid="997"/>
                                        </p:tgtEl>
                                        <p:attrNameLst>
                                          <p:attrName>ppt_h</p:attrName>
                                        </p:attrNameLst>
                                      </p:cBhvr>
                                      <p:tavLst>
                                        <p:tav tm="0">
                                          <p:val>
                                            <p:fltVal val="0"/>
                                          </p:val>
                                        </p:tav>
                                        <p:tav tm="100000">
                                          <p:val>
                                            <p:strVal val="#ppt_h"/>
                                          </p:val>
                                        </p:tav>
                                      </p:tavLst>
                                    </p:anim>
                                    <p:anim calcmode="lin" valueType="num">
                                      <p:cBhvr>
                                        <p:cTn id="87" dur="1000" fill="hold"/>
                                        <p:tgtEl>
                                          <p:spTgt spid="997"/>
                                        </p:tgtEl>
                                        <p:attrNameLst>
                                          <p:attrName>style.rotation</p:attrName>
                                        </p:attrNameLst>
                                      </p:cBhvr>
                                      <p:tavLst>
                                        <p:tav tm="0">
                                          <p:val>
                                            <p:fltVal val="90"/>
                                          </p:val>
                                        </p:tav>
                                        <p:tav tm="100000">
                                          <p:val>
                                            <p:fltVal val="0"/>
                                          </p:val>
                                        </p:tav>
                                      </p:tavLst>
                                    </p:anim>
                                    <p:animEffect transition="in" filter="fade">
                                      <p:cBhvr>
                                        <p:cTn id="88" dur="1000"/>
                                        <p:tgtEl>
                                          <p:spTgt spid="997"/>
                                        </p:tgtEl>
                                      </p:cBhvr>
                                    </p:animEffect>
                                  </p:childTnLst>
                                </p:cTn>
                              </p:par>
                              <p:par>
                                <p:cTn id="89" presetID="31" presetClass="entr" presetSubtype="0" fill="hold" nodeType="withEffect">
                                  <p:stCondLst>
                                    <p:cond delay="0"/>
                                  </p:stCondLst>
                                  <p:childTnLst>
                                    <p:set>
                                      <p:cBhvr>
                                        <p:cTn id="90" dur="1" fill="hold">
                                          <p:stCondLst>
                                            <p:cond delay="0"/>
                                          </p:stCondLst>
                                        </p:cTn>
                                        <p:tgtEl>
                                          <p:spTgt spid="998"/>
                                        </p:tgtEl>
                                        <p:attrNameLst>
                                          <p:attrName>style.visibility</p:attrName>
                                        </p:attrNameLst>
                                      </p:cBhvr>
                                      <p:to>
                                        <p:strVal val="visible"/>
                                      </p:to>
                                    </p:set>
                                    <p:anim calcmode="lin" valueType="num">
                                      <p:cBhvr>
                                        <p:cTn id="91" dur="1000" fill="hold"/>
                                        <p:tgtEl>
                                          <p:spTgt spid="998"/>
                                        </p:tgtEl>
                                        <p:attrNameLst>
                                          <p:attrName>ppt_w</p:attrName>
                                        </p:attrNameLst>
                                      </p:cBhvr>
                                      <p:tavLst>
                                        <p:tav tm="0">
                                          <p:val>
                                            <p:fltVal val="0"/>
                                          </p:val>
                                        </p:tav>
                                        <p:tav tm="100000">
                                          <p:val>
                                            <p:strVal val="#ppt_w"/>
                                          </p:val>
                                        </p:tav>
                                      </p:tavLst>
                                    </p:anim>
                                    <p:anim calcmode="lin" valueType="num">
                                      <p:cBhvr>
                                        <p:cTn id="92" dur="1000" fill="hold"/>
                                        <p:tgtEl>
                                          <p:spTgt spid="998"/>
                                        </p:tgtEl>
                                        <p:attrNameLst>
                                          <p:attrName>ppt_h</p:attrName>
                                        </p:attrNameLst>
                                      </p:cBhvr>
                                      <p:tavLst>
                                        <p:tav tm="0">
                                          <p:val>
                                            <p:fltVal val="0"/>
                                          </p:val>
                                        </p:tav>
                                        <p:tav tm="100000">
                                          <p:val>
                                            <p:strVal val="#ppt_h"/>
                                          </p:val>
                                        </p:tav>
                                      </p:tavLst>
                                    </p:anim>
                                    <p:anim calcmode="lin" valueType="num">
                                      <p:cBhvr>
                                        <p:cTn id="93" dur="1000" fill="hold"/>
                                        <p:tgtEl>
                                          <p:spTgt spid="998"/>
                                        </p:tgtEl>
                                        <p:attrNameLst>
                                          <p:attrName>style.rotation</p:attrName>
                                        </p:attrNameLst>
                                      </p:cBhvr>
                                      <p:tavLst>
                                        <p:tav tm="0">
                                          <p:val>
                                            <p:fltVal val="90"/>
                                          </p:val>
                                        </p:tav>
                                        <p:tav tm="100000">
                                          <p:val>
                                            <p:fltVal val="0"/>
                                          </p:val>
                                        </p:tav>
                                      </p:tavLst>
                                    </p:anim>
                                    <p:animEffect transition="in" filter="fade">
                                      <p:cBhvr>
                                        <p:cTn id="94" dur="1000"/>
                                        <p:tgtEl>
                                          <p:spTgt spid="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5" grpId="0"/>
      <p:bldP spid="986" grpId="0"/>
      <p:bldP spid="987" grpId="0" animBg="1"/>
      <p:bldP spid="989" grpId="0" animBg="1"/>
      <p:bldP spid="991" grpId="0" animBg="1"/>
      <p:bldP spid="993" grpId="0" animBg="1"/>
      <p:bldP spid="995" grpId="0" animBg="1"/>
      <p:bldP spid="99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34"/>
          <p:cNvSpPr txBox="1">
            <a:spLocks noGrp="1"/>
          </p:cNvSpPr>
          <p:nvPr>
            <p:ph type="title"/>
          </p:nvPr>
        </p:nvSpPr>
        <p:spPr>
          <a:xfrm>
            <a:off x="623400" y="445025"/>
            <a:ext cx="780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latin typeface="Arial"/>
                <a:ea typeface="Arial"/>
                <a:cs typeface="Arial"/>
                <a:sym typeface="Arial"/>
              </a:rPr>
              <a:t>NỘI DUNG TRÌNH BÀY</a:t>
            </a:r>
            <a:endParaRPr dirty="0">
              <a:latin typeface="Arial"/>
              <a:ea typeface="Arial"/>
              <a:cs typeface="Arial"/>
              <a:sym typeface="Arial"/>
            </a:endParaRPr>
          </a:p>
        </p:txBody>
      </p:sp>
      <p:sp>
        <p:nvSpPr>
          <p:cNvPr id="643" name="Google Shape;643;p34"/>
          <p:cNvSpPr txBox="1">
            <a:spLocks noGrp="1"/>
          </p:cNvSpPr>
          <p:nvPr>
            <p:ph type="title" idx="2"/>
          </p:nvPr>
        </p:nvSpPr>
        <p:spPr>
          <a:xfrm flipH="1">
            <a:off x="4451153" y="1423725"/>
            <a:ext cx="2943600" cy="5778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
                <a:solidFill>
                  <a:schemeClr val="accent2"/>
                </a:solidFill>
              </a:rPr>
              <a:t>02</a:t>
            </a:r>
            <a:endParaRPr>
              <a:solidFill>
                <a:schemeClr val="accent2"/>
              </a:solidFill>
            </a:endParaRPr>
          </a:p>
        </p:txBody>
      </p:sp>
      <p:sp>
        <p:nvSpPr>
          <p:cNvPr id="644" name="Google Shape;644;p34"/>
          <p:cNvSpPr txBox="1">
            <a:spLocks noGrp="1"/>
          </p:cNvSpPr>
          <p:nvPr>
            <p:ph type="title" idx="3"/>
          </p:nvPr>
        </p:nvSpPr>
        <p:spPr>
          <a:xfrm flipH="1">
            <a:off x="4451153" y="3101250"/>
            <a:ext cx="2943600" cy="5778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
                <a:solidFill>
                  <a:schemeClr val="accent4"/>
                </a:solidFill>
              </a:rPr>
              <a:t>04</a:t>
            </a:r>
            <a:endParaRPr>
              <a:solidFill>
                <a:schemeClr val="accent4"/>
              </a:solidFill>
            </a:endParaRPr>
          </a:p>
        </p:txBody>
      </p:sp>
      <p:sp>
        <p:nvSpPr>
          <p:cNvPr id="645" name="Google Shape;645;p34"/>
          <p:cNvSpPr txBox="1">
            <a:spLocks noGrp="1"/>
          </p:cNvSpPr>
          <p:nvPr>
            <p:ph type="title" idx="4"/>
          </p:nvPr>
        </p:nvSpPr>
        <p:spPr>
          <a:xfrm flipH="1">
            <a:off x="1652627" y="1423725"/>
            <a:ext cx="2943600" cy="5778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 dirty="0">
                <a:solidFill>
                  <a:schemeClr val="accent3"/>
                </a:solidFill>
              </a:rPr>
              <a:t>01</a:t>
            </a:r>
            <a:endParaRPr dirty="0">
              <a:solidFill>
                <a:schemeClr val="accent3"/>
              </a:solidFill>
            </a:endParaRPr>
          </a:p>
        </p:txBody>
      </p:sp>
      <p:sp>
        <p:nvSpPr>
          <p:cNvPr id="646" name="Google Shape;646;p34"/>
          <p:cNvSpPr txBox="1">
            <a:spLocks noGrp="1"/>
          </p:cNvSpPr>
          <p:nvPr>
            <p:ph type="title" idx="5"/>
          </p:nvPr>
        </p:nvSpPr>
        <p:spPr>
          <a:xfrm flipH="1">
            <a:off x="1652627" y="3101250"/>
            <a:ext cx="2943600" cy="5778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
                <a:solidFill>
                  <a:schemeClr val="accent1"/>
                </a:solidFill>
              </a:rPr>
              <a:t>03</a:t>
            </a:r>
            <a:endParaRPr>
              <a:solidFill>
                <a:schemeClr val="accent1"/>
              </a:solidFill>
            </a:endParaRPr>
          </a:p>
        </p:txBody>
      </p:sp>
      <p:sp>
        <p:nvSpPr>
          <p:cNvPr id="647" name="Google Shape;647;p34"/>
          <p:cNvSpPr txBox="1">
            <a:spLocks noGrp="1"/>
          </p:cNvSpPr>
          <p:nvPr>
            <p:ph type="title" idx="9"/>
          </p:nvPr>
        </p:nvSpPr>
        <p:spPr>
          <a:xfrm>
            <a:off x="2135625" y="1948675"/>
            <a:ext cx="1977600" cy="585900"/>
          </a:xfrm>
          <a:prstGeom prst="rect">
            <a:avLst/>
          </a:prstGeom>
          <a:noFill/>
          <a:ln>
            <a:noFill/>
          </a:ln>
        </p:spPr>
        <p:txBody>
          <a:bodyPr spcFirstLastPara="1" wrap="square" lIns="0" tIns="0" rIns="0" bIns="0" anchor="ctr" anchorCtr="0">
            <a:normAutofit fontScale="90000"/>
          </a:bodyPr>
          <a:lstStyle/>
          <a:p>
            <a:pPr marL="0" lvl="0" indent="0" algn="ctr" rtl="0">
              <a:lnSpc>
                <a:spcPct val="100000"/>
              </a:lnSpc>
              <a:spcBef>
                <a:spcPts val="0"/>
              </a:spcBef>
              <a:spcAft>
                <a:spcPts val="0"/>
              </a:spcAft>
              <a:buSzPct val="63636"/>
              <a:buNone/>
            </a:pPr>
            <a:r>
              <a:rPr lang="en">
                <a:latin typeface="Times New Roman"/>
                <a:ea typeface="Times New Roman"/>
                <a:cs typeface="Times New Roman"/>
                <a:sym typeface="Times New Roman"/>
              </a:rPr>
              <a:t>Tổng quan về Unity Engine</a:t>
            </a:r>
            <a:endParaRPr>
              <a:latin typeface="Times New Roman"/>
              <a:ea typeface="Times New Roman"/>
              <a:cs typeface="Times New Roman"/>
              <a:sym typeface="Times New Roman"/>
            </a:endParaRPr>
          </a:p>
        </p:txBody>
      </p:sp>
      <p:sp>
        <p:nvSpPr>
          <p:cNvPr id="648" name="Google Shape;648;p34"/>
          <p:cNvSpPr txBox="1">
            <a:spLocks noGrp="1"/>
          </p:cNvSpPr>
          <p:nvPr>
            <p:ph type="title" idx="13"/>
          </p:nvPr>
        </p:nvSpPr>
        <p:spPr>
          <a:xfrm>
            <a:off x="4934155" y="1948667"/>
            <a:ext cx="1977600" cy="421500"/>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0"/>
              </a:spcBef>
              <a:spcAft>
                <a:spcPts val="0"/>
              </a:spcAft>
              <a:buSzPts val="1400"/>
              <a:buNone/>
            </a:pPr>
            <a:r>
              <a:rPr lang="en">
                <a:latin typeface="Times New Roman"/>
                <a:ea typeface="Times New Roman"/>
                <a:cs typeface="Times New Roman"/>
                <a:sym typeface="Times New Roman"/>
              </a:rPr>
              <a:t>Cài đặt Unity</a:t>
            </a:r>
            <a:endParaRPr>
              <a:latin typeface="Times New Roman"/>
              <a:ea typeface="Times New Roman"/>
              <a:cs typeface="Times New Roman"/>
              <a:sym typeface="Times New Roman"/>
            </a:endParaRPr>
          </a:p>
        </p:txBody>
      </p:sp>
      <p:sp>
        <p:nvSpPr>
          <p:cNvPr id="649" name="Google Shape;649;p34"/>
          <p:cNvSpPr txBox="1">
            <a:spLocks noGrp="1"/>
          </p:cNvSpPr>
          <p:nvPr>
            <p:ph type="title" idx="14"/>
          </p:nvPr>
        </p:nvSpPr>
        <p:spPr>
          <a:xfrm>
            <a:off x="5119180" y="3679050"/>
            <a:ext cx="1977600" cy="421500"/>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0"/>
              </a:spcBef>
              <a:spcAft>
                <a:spcPts val="0"/>
              </a:spcAft>
              <a:buSzPts val="1400"/>
              <a:buNone/>
            </a:pPr>
            <a:r>
              <a:rPr lang="en">
                <a:latin typeface="Times New Roman"/>
                <a:ea typeface="Times New Roman"/>
                <a:cs typeface="Times New Roman"/>
                <a:sym typeface="Times New Roman"/>
              </a:rPr>
              <a:t>Demo minh họa</a:t>
            </a:r>
            <a:endParaRPr>
              <a:latin typeface="Times New Roman"/>
              <a:ea typeface="Times New Roman"/>
              <a:cs typeface="Times New Roman"/>
              <a:sym typeface="Times New Roman"/>
            </a:endParaRPr>
          </a:p>
        </p:txBody>
      </p:sp>
      <p:sp>
        <p:nvSpPr>
          <p:cNvPr id="650" name="Google Shape;650;p34"/>
          <p:cNvSpPr txBox="1">
            <a:spLocks noGrp="1"/>
          </p:cNvSpPr>
          <p:nvPr>
            <p:ph type="title" idx="15"/>
          </p:nvPr>
        </p:nvSpPr>
        <p:spPr>
          <a:xfrm>
            <a:off x="2135650" y="3679050"/>
            <a:ext cx="1977600" cy="965400"/>
          </a:xfrm>
          <a:prstGeom prst="rect">
            <a:avLst/>
          </a:prstGeom>
          <a:noFill/>
          <a:ln>
            <a:noFill/>
          </a:ln>
        </p:spPr>
        <p:txBody>
          <a:bodyPr spcFirstLastPara="1" wrap="square" lIns="0" tIns="0" rIns="0" bIns="0" anchor="ctr" anchorCtr="0">
            <a:normAutofit fontScale="90000"/>
          </a:bodyPr>
          <a:lstStyle/>
          <a:p>
            <a:pPr marL="0" lvl="0" indent="0" algn="ctr" rtl="0">
              <a:lnSpc>
                <a:spcPct val="100000"/>
              </a:lnSpc>
              <a:spcBef>
                <a:spcPts val="0"/>
              </a:spcBef>
              <a:spcAft>
                <a:spcPts val="0"/>
              </a:spcAft>
              <a:buSzPct val="63636"/>
              <a:buNone/>
            </a:pPr>
            <a:r>
              <a:rPr lang="en">
                <a:latin typeface="Times New Roman"/>
                <a:ea typeface="Times New Roman"/>
                <a:cs typeface="Times New Roman"/>
                <a:sym typeface="Times New Roman"/>
              </a:rPr>
              <a:t>Ngôn ngữ C# và ứng dụng C# vào Unity</a:t>
            </a:r>
            <a:endParaRPr>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2"/>
                                        </p:tgtEl>
                                        <p:attrNameLst>
                                          <p:attrName>style.visibility</p:attrName>
                                        </p:attrNameLst>
                                      </p:cBhvr>
                                      <p:to>
                                        <p:strVal val="visible"/>
                                      </p:to>
                                    </p:set>
                                    <p:animEffect transition="in" filter="fade">
                                      <p:cBhvr>
                                        <p:cTn id="7" dur="500"/>
                                        <p:tgtEl>
                                          <p:spTgt spid="64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45"/>
                                        </p:tgtEl>
                                        <p:attrNameLst>
                                          <p:attrName>style.visibility</p:attrName>
                                        </p:attrNameLst>
                                      </p:cBhvr>
                                      <p:to>
                                        <p:strVal val="visible"/>
                                      </p:to>
                                    </p:set>
                                    <p:animEffect transition="in" filter="fade">
                                      <p:cBhvr>
                                        <p:cTn id="12" dur="1000"/>
                                        <p:tgtEl>
                                          <p:spTgt spid="645"/>
                                        </p:tgtEl>
                                      </p:cBhvr>
                                    </p:animEffect>
                                    <p:anim calcmode="lin" valueType="num">
                                      <p:cBhvr>
                                        <p:cTn id="13" dur="1000" fill="hold"/>
                                        <p:tgtEl>
                                          <p:spTgt spid="645"/>
                                        </p:tgtEl>
                                        <p:attrNameLst>
                                          <p:attrName>ppt_x</p:attrName>
                                        </p:attrNameLst>
                                      </p:cBhvr>
                                      <p:tavLst>
                                        <p:tav tm="0">
                                          <p:val>
                                            <p:strVal val="#ppt_x"/>
                                          </p:val>
                                        </p:tav>
                                        <p:tav tm="100000">
                                          <p:val>
                                            <p:strVal val="#ppt_x"/>
                                          </p:val>
                                        </p:tav>
                                      </p:tavLst>
                                    </p:anim>
                                    <p:anim calcmode="lin" valueType="num">
                                      <p:cBhvr>
                                        <p:cTn id="14" dur="1000" fill="hold"/>
                                        <p:tgtEl>
                                          <p:spTgt spid="64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47"/>
                                        </p:tgtEl>
                                        <p:attrNameLst>
                                          <p:attrName>style.visibility</p:attrName>
                                        </p:attrNameLst>
                                      </p:cBhvr>
                                      <p:to>
                                        <p:strVal val="visible"/>
                                      </p:to>
                                    </p:set>
                                    <p:animEffect transition="in" filter="fade">
                                      <p:cBhvr>
                                        <p:cTn id="17" dur="1000"/>
                                        <p:tgtEl>
                                          <p:spTgt spid="647"/>
                                        </p:tgtEl>
                                      </p:cBhvr>
                                    </p:animEffect>
                                    <p:anim calcmode="lin" valueType="num">
                                      <p:cBhvr>
                                        <p:cTn id="18" dur="1000" fill="hold"/>
                                        <p:tgtEl>
                                          <p:spTgt spid="647"/>
                                        </p:tgtEl>
                                        <p:attrNameLst>
                                          <p:attrName>ppt_x</p:attrName>
                                        </p:attrNameLst>
                                      </p:cBhvr>
                                      <p:tavLst>
                                        <p:tav tm="0">
                                          <p:val>
                                            <p:strVal val="#ppt_x"/>
                                          </p:val>
                                        </p:tav>
                                        <p:tav tm="100000">
                                          <p:val>
                                            <p:strVal val="#ppt_x"/>
                                          </p:val>
                                        </p:tav>
                                      </p:tavLst>
                                    </p:anim>
                                    <p:anim calcmode="lin" valueType="num">
                                      <p:cBhvr>
                                        <p:cTn id="19" dur="1000" fill="hold"/>
                                        <p:tgtEl>
                                          <p:spTgt spid="64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43"/>
                                        </p:tgtEl>
                                        <p:attrNameLst>
                                          <p:attrName>style.visibility</p:attrName>
                                        </p:attrNameLst>
                                      </p:cBhvr>
                                      <p:to>
                                        <p:strVal val="visible"/>
                                      </p:to>
                                    </p:set>
                                    <p:animEffect transition="in" filter="fade">
                                      <p:cBhvr>
                                        <p:cTn id="24" dur="1000"/>
                                        <p:tgtEl>
                                          <p:spTgt spid="643"/>
                                        </p:tgtEl>
                                      </p:cBhvr>
                                    </p:animEffect>
                                    <p:anim calcmode="lin" valueType="num">
                                      <p:cBhvr>
                                        <p:cTn id="25" dur="1000" fill="hold"/>
                                        <p:tgtEl>
                                          <p:spTgt spid="643"/>
                                        </p:tgtEl>
                                        <p:attrNameLst>
                                          <p:attrName>ppt_x</p:attrName>
                                        </p:attrNameLst>
                                      </p:cBhvr>
                                      <p:tavLst>
                                        <p:tav tm="0">
                                          <p:val>
                                            <p:strVal val="#ppt_x"/>
                                          </p:val>
                                        </p:tav>
                                        <p:tav tm="100000">
                                          <p:val>
                                            <p:strVal val="#ppt_x"/>
                                          </p:val>
                                        </p:tav>
                                      </p:tavLst>
                                    </p:anim>
                                    <p:anim calcmode="lin" valueType="num">
                                      <p:cBhvr>
                                        <p:cTn id="26" dur="1000" fill="hold"/>
                                        <p:tgtEl>
                                          <p:spTgt spid="64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48"/>
                                        </p:tgtEl>
                                        <p:attrNameLst>
                                          <p:attrName>style.visibility</p:attrName>
                                        </p:attrNameLst>
                                      </p:cBhvr>
                                      <p:to>
                                        <p:strVal val="visible"/>
                                      </p:to>
                                    </p:set>
                                    <p:animEffect transition="in" filter="fade">
                                      <p:cBhvr>
                                        <p:cTn id="29" dur="1000"/>
                                        <p:tgtEl>
                                          <p:spTgt spid="648"/>
                                        </p:tgtEl>
                                      </p:cBhvr>
                                    </p:animEffect>
                                    <p:anim calcmode="lin" valueType="num">
                                      <p:cBhvr>
                                        <p:cTn id="30" dur="1000" fill="hold"/>
                                        <p:tgtEl>
                                          <p:spTgt spid="648"/>
                                        </p:tgtEl>
                                        <p:attrNameLst>
                                          <p:attrName>ppt_x</p:attrName>
                                        </p:attrNameLst>
                                      </p:cBhvr>
                                      <p:tavLst>
                                        <p:tav tm="0">
                                          <p:val>
                                            <p:strVal val="#ppt_x"/>
                                          </p:val>
                                        </p:tav>
                                        <p:tav tm="100000">
                                          <p:val>
                                            <p:strVal val="#ppt_x"/>
                                          </p:val>
                                        </p:tav>
                                      </p:tavLst>
                                    </p:anim>
                                    <p:anim calcmode="lin" valueType="num">
                                      <p:cBhvr>
                                        <p:cTn id="31" dur="1000" fill="hold"/>
                                        <p:tgtEl>
                                          <p:spTgt spid="64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646"/>
                                        </p:tgtEl>
                                        <p:attrNameLst>
                                          <p:attrName>style.visibility</p:attrName>
                                        </p:attrNameLst>
                                      </p:cBhvr>
                                      <p:to>
                                        <p:strVal val="visible"/>
                                      </p:to>
                                    </p:set>
                                    <p:animEffect transition="in" filter="fade">
                                      <p:cBhvr>
                                        <p:cTn id="36" dur="1000"/>
                                        <p:tgtEl>
                                          <p:spTgt spid="646"/>
                                        </p:tgtEl>
                                      </p:cBhvr>
                                    </p:animEffect>
                                    <p:anim calcmode="lin" valueType="num">
                                      <p:cBhvr>
                                        <p:cTn id="37" dur="1000" fill="hold"/>
                                        <p:tgtEl>
                                          <p:spTgt spid="646"/>
                                        </p:tgtEl>
                                        <p:attrNameLst>
                                          <p:attrName>ppt_x</p:attrName>
                                        </p:attrNameLst>
                                      </p:cBhvr>
                                      <p:tavLst>
                                        <p:tav tm="0">
                                          <p:val>
                                            <p:strVal val="#ppt_x"/>
                                          </p:val>
                                        </p:tav>
                                        <p:tav tm="100000">
                                          <p:val>
                                            <p:strVal val="#ppt_x"/>
                                          </p:val>
                                        </p:tav>
                                      </p:tavLst>
                                    </p:anim>
                                    <p:anim calcmode="lin" valueType="num">
                                      <p:cBhvr>
                                        <p:cTn id="38" dur="1000" fill="hold"/>
                                        <p:tgtEl>
                                          <p:spTgt spid="64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650"/>
                                        </p:tgtEl>
                                        <p:attrNameLst>
                                          <p:attrName>style.visibility</p:attrName>
                                        </p:attrNameLst>
                                      </p:cBhvr>
                                      <p:to>
                                        <p:strVal val="visible"/>
                                      </p:to>
                                    </p:set>
                                    <p:animEffect transition="in" filter="fade">
                                      <p:cBhvr>
                                        <p:cTn id="41" dur="1000"/>
                                        <p:tgtEl>
                                          <p:spTgt spid="650"/>
                                        </p:tgtEl>
                                      </p:cBhvr>
                                    </p:animEffect>
                                    <p:anim calcmode="lin" valueType="num">
                                      <p:cBhvr>
                                        <p:cTn id="42" dur="1000" fill="hold"/>
                                        <p:tgtEl>
                                          <p:spTgt spid="650"/>
                                        </p:tgtEl>
                                        <p:attrNameLst>
                                          <p:attrName>ppt_x</p:attrName>
                                        </p:attrNameLst>
                                      </p:cBhvr>
                                      <p:tavLst>
                                        <p:tav tm="0">
                                          <p:val>
                                            <p:strVal val="#ppt_x"/>
                                          </p:val>
                                        </p:tav>
                                        <p:tav tm="100000">
                                          <p:val>
                                            <p:strVal val="#ppt_x"/>
                                          </p:val>
                                        </p:tav>
                                      </p:tavLst>
                                    </p:anim>
                                    <p:anim calcmode="lin" valueType="num">
                                      <p:cBhvr>
                                        <p:cTn id="43" dur="1000" fill="hold"/>
                                        <p:tgtEl>
                                          <p:spTgt spid="65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644"/>
                                        </p:tgtEl>
                                        <p:attrNameLst>
                                          <p:attrName>style.visibility</p:attrName>
                                        </p:attrNameLst>
                                      </p:cBhvr>
                                      <p:to>
                                        <p:strVal val="visible"/>
                                      </p:to>
                                    </p:set>
                                    <p:animEffect transition="in" filter="fade">
                                      <p:cBhvr>
                                        <p:cTn id="48" dur="1000"/>
                                        <p:tgtEl>
                                          <p:spTgt spid="644"/>
                                        </p:tgtEl>
                                      </p:cBhvr>
                                    </p:animEffect>
                                    <p:anim calcmode="lin" valueType="num">
                                      <p:cBhvr>
                                        <p:cTn id="49" dur="1000" fill="hold"/>
                                        <p:tgtEl>
                                          <p:spTgt spid="644"/>
                                        </p:tgtEl>
                                        <p:attrNameLst>
                                          <p:attrName>ppt_x</p:attrName>
                                        </p:attrNameLst>
                                      </p:cBhvr>
                                      <p:tavLst>
                                        <p:tav tm="0">
                                          <p:val>
                                            <p:strVal val="#ppt_x"/>
                                          </p:val>
                                        </p:tav>
                                        <p:tav tm="100000">
                                          <p:val>
                                            <p:strVal val="#ppt_x"/>
                                          </p:val>
                                        </p:tav>
                                      </p:tavLst>
                                    </p:anim>
                                    <p:anim calcmode="lin" valueType="num">
                                      <p:cBhvr>
                                        <p:cTn id="50" dur="1000" fill="hold"/>
                                        <p:tgtEl>
                                          <p:spTgt spid="64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649"/>
                                        </p:tgtEl>
                                        <p:attrNameLst>
                                          <p:attrName>style.visibility</p:attrName>
                                        </p:attrNameLst>
                                      </p:cBhvr>
                                      <p:to>
                                        <p:strVal val="visible"/>
                                      </p:to>
                                    </p:set>
                                    <p:animEffect transition="in" filter="fade">
                                      <p:cBhvr>
                                        <p:cTn id="53" dur="1000"/>
                                        <p:tgtEl>
                                          <p:spTgt spid="649"/>
                                        </p:tgtEl>
                                      </p:cBhvr>
                                    </p:animEffect>
                                    <p:anim calcmode="lin" valueType="num">
                                      <p:cBhvr>
                                        <p:cTn id="54" dur="1000" fill="hold"/>
                                        <p:tgtEl>
                                          <p:spTgt spid="649"/>
                                        </p:tgtEl>
                                        <p:attrNameLst>
                                          <p:attrName>ppt_x</p:attrName>
                                        </p:attrNameLst>
                                      </p:cBhvr>
                                      <p:tavLst>
                                        <p:tav tm="0">
                                          <p:val>
                                            <p:strVal val="#ppt_x"/>
                                          </p:val>
                                        </p:tav>
                                        <p:tav tm="100000">
                                          <p:val>
                                            <p:strVal val="#ppt_x"/>
                                          </p:val>
                                        </p:tav>
                                      </p:tavLst>
                                    </p:anim>
                                    <p:anim calcmode="lin" valueType="num">
                                      <p:cBhvr>
                                        <p:cTn id="55" dur="1000" fill="hold"/>
                                        <p:tgtEl>
                                          <p:spTgt spid="6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 grpId="0"/>
      <p:bldP spid="643" grpId="0"/>
      <p:bldP spid="644" grpId="0"/>
      <p:bldP spid="645" grpId="0"/>
      <p:bldP spid="646" grpId="0"/>
      <p:bldP spid="647" grpId="0"/>
      <p:bldP spid="648" grpId="0"/>
      <p:bldP spid="649" grpId="0"/>
      <p:bldP spid="65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52"/>
          <p:cNvSpPr txBox="1">
            <a:spLocks noGrp="1"/>
          </p:cNvSpPr>
          <p:nvPr>
            <p:ph type="ctrTitle"/>
          </p:nvPr>
        </p:nvSpPr>
        <p:spPr>
          <a:xfrm flipH="1">
            <a:off x="1184088" y="3125007"/>
            <a:ext cx="2195400" cy="5778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1700"/>
              <a:buNone/>
            </a:pPr>
            <a:r>
              <a:rPr lang="en"/>
              <a:t>Photoshop</a:t>
            </a:r>
            <a:endParaRPr/>
          </a:p>
        </p:txBody>
      </p:sp>
      <p:sp>
        <p:nvSpPr>
          <p:cNvPr id="1004" name="Google Shape;1004;p52"/>
          <p:cNvSpPr txBox="1">
            <a:spLocks noGrp="1"/>
          </p:cNvSpPr>
          <p:nvPr>
            <p:ph type="subTitle" idx="1"/>
          </p:nvPr>
        </p:nvSpPr>
        <p:spPr>
          <a:xfrm flipH="1">
            <a:off x="1051800" y="3615025"/>
            <a:ext cx="2195400" cy="1214400"/>
          </a:xfrm>
          <a:prstGeom prst="rect">
            <a:avLst/>
          </a:prstGeom>
          <a:noFill/>
          <a:ln>
            <a:noFill/>
          </a:ln>
        </p:spPr>
        <p:txBody>
          <a:bodyPr spcFirstLastPara="1" wrap="square" lIns="91425" tIns="91425" rIns="91425" bIns="91425" anchor="t" anchorCtr="0">
            <a:normAutofit fontScale="92500"/>
          </a:bodyPr>
          <a:lstStyle/>
          <a:p>
            <a:pPr marL="0" lvl="0" indent="0" algn="ctr" rtl="0">
              <a:lnSpc>
                <a:spcPct val="100000"/>
              </a:lnSpc>
              <a:spcBef>
                <a:spcPts val="0"/>
              </a:spcBef>
              <a:spcAft>
                <a:spcPts val="0"/>
              </a:spcAft>
              <a:buSzPts val="1200"/>
              <a:buNone/>
            </a:pPr>
            <a:r>
              <a:rPr lang="en">
                <a:latin typeface="Times New Roman"/>
                <a:ea typeface="Times New Roman"/>
                <a:cs typeface="Times New Roman"/>
                <a:sym typeface="Times New Roman"/>
              </a:rPr>
              <a:t>Là phần mềm đồ họa có tác dụng chính là chỉnh sửa ảnh.</a:t>
            </a:r>
            <a:endParaRPr>
              <a:latin typeface="Times New Roman"/>
              <a:ea typeface="Times New Roman"/>
              <a:cs typeface="Times New Roman"/>
              <a:sym typeface="Times New Roman"/>
            </a:endParaRPr>
          </a:p>
          <a:p>
            <a:pPr marL="0" lvl="0" indent="0" algn="ctr" rtl="0">
              <a:lnSpc>
                <a:spcPct val="100000"/>
              </a:lnSpc>
              <a:spcBef>
                <a:spcPts val="0"/>
              </a:spcBef>
              <a:spcAft>
                <a:spcPts val="0"/>
              </a:spcAft>
              <a:buSzPts val="1200"/>
              <a:buNone/>
            </a:pPr>
            <a:r>
              <a:rPr lang="en">
                <a:latin typeface="Times New Roman"/>
                <a:ea typeface="Times New Roman"/>
                <a:cs typeface="Times New Roman"/>
                <a:sym typeface="Times New Roman"/>
              </a:rPr>
              <a:t>Giúp tạo ra các bản vẽ nhân vật, cắt ghép các chi tiết, tạo chữ,...</a:t>
            </a:r>
            <a:endParaRPr>
              <a:latin typeface="Times New Roman"/>
              <a:ea typeface="Times New Roman"/>
              <a:cs typeface="Times New Roman"/>
              <a:sym typeface="Times New Roman"/>
            </a:endParaRPr>
          </a:p>
        </p:txBody>
      </p:sp>
      <p:sp>
        <p:nvSpPr>
          <p:cNvPr id="1005" name="Google Shape;1005;p52"/>
          <p:cNvSpPr txBox="1">
            <a:spLocks noGrp="1"/>
          </p:cNvSpPr>
          <p:nvPr>
            <p:ph type="ctrTitle" idx="2"/>
          </p:nvPr>
        </p:nvSpPr>
        <p:spPr>
          <a:xfrm flipH="1">
            <a:off x="3425988" y="3125007"/>
            <a:ext cx="2195400" cy="5778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1700"/>
              <a:buNone/>
            </a:pPr>
            <a:r>
              <a:rPr lang="en"/>
              <a:t>After Effects</a:t>
            </a:r>
            <a:endParaRPr/>
          </a:p>
        </p:txBody>
      </p:sp>
      <p:sp>
        <p:nvSpPr>
          <p:cNvPr id="1006" name="Google Shape;1006;p52"/>
          <p:cNvSpPr txBox="1">
            <a:spLocks noGrp="1"/>
          </p:cNvSpPr>
          <p:nvPr>
            <p:ph type="subTitle" idx="3"/>
          </p:nvPr>
        </p:nvSpPr>
        <p:spPr>
          <a:xfrm flipH="1">
            <a:off x="3335050" y="3615025"/>
            <a:ext cx="2541600" cy="15285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00000"/>
              </a:lnSpc>
              <a:spcBef>
                <a:spcPts val="0"/>
              </a:spcBef>
              <a:spcAft>
                <a:spcPts val="0"/>
              </a:spcAft>
              <a:buNone/>
            </a:pPr>
            <a:r>
              <a:rPr lang="en">
                <a:latin typeface="Times New Roman"/>
                <a:ea typeface="Times New Roman"/>
                <a:cs typeface="Times New Roman"/>
                <a:sym typeface="Times New Roman"/>
              </a:rPr>
              <a:t>Là phần mềm đồ họa tổng hợp được phát triển bởi hãng Adobe Systems.</a:t>
            </a:r>
            <a:endParaRPr>
              <a:latin typeface="Times New Roman"/>
              <a:ea typeface="Times New Roman"/>
              <a:cs typeface="Times New Roman"/>
              <a:sym typeface="Times New Roman"/>
            </a:endParaRPr>
          </a:p>
          <a:p>
            <a:pPr marL="0" lvl="0" indent="0" algn="ctr" rtl="0">
              <a:lnSpc>
                <a:spcPct val="100000"/>
              </a:lnSpc>
              <a:spcBef>
                <a:spcPts val="0"/>
              </a:spcBef>
              <a:spcAft>
                <a:spcPts val="0"/>
              </a:spcAft>
              <a:buNone/>
            </a:pPr>
            <a:r>
              <a:rPr lang="en">
                <a:latin typeface="Times New Roman"/>
                <a:ea typeface="Times New Roman"/>
                <a:cs typeface="Times New Roman"/>
                <a:sym typeface="Times New Roman"/>
              </a:rPr>
              <a:t>Chức năng chính của After Effects là tạo ra được những chuyển động đồ họa ấn tượng, đẹp mắt.</a:t>
            </a:r>
            <a:endParaRPr>
              <a:latin typeface="Times New Roman"/>
              <a:ea typeface="Times New Roman"/>
              <a:cs typeface="Times New Roman"/>
              <a:sym typeface="Times New Roman"/>
            </a:endParaRPr>
          </a:p>
          <a:p>
            <a:pPr marL="0" lvl="0" indent="0" algn="ctr" rtl="0">
              <a:lnSpc>
                <a:spcPct val="100000"/>
              </a:lnSpc>
              <a:spcBef>
                <a:spcPts val="0"/>
              </a:spcBef>
              <a:spcAft>
                <a:spcPts val="0"/>
              </a:spcAft>
              <a:buSzPct val="85714"/>
              <a:buNone/>
            </a:pPr>
            <a:endParaRPr>
              <a:latin typeface="Times New Roman"/>
              <a:ea typeface="Times New Roman"/>
              <a:cs typeface="Times New Roman"/>
              <a:sym typeface="Times New Roman"/>
            </a:endParaRPr>
          </a:p>
        </p:txBody>
      </p:sp>
      <p:sp>
        <p:nvSpPr>
          <p:cNvPr id="1007" name="Google Shape;1007;p52"/>
          <p:cNvSpPr txBox="1">
            <a:spLocks noGrp="1"/>
          </p:cNvSpPr>
          <p:nvPr>
            <p:ph type="ctrTitle" idx="4"/>
          </p:nvPr>
        </p:nvSpPr>
        <p:spPr>
          <a:xfrm flipH="1">
            <a:off x="5667913" y="3125007"/>
            <a:ext cx="2195400" cy="5778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1700"/>
              <a:buNone/>
            </a:pPr>
            <a:r>
              <a:rPr lang="en"/>
              <a:t>Visual Studio</a:t>
            </a:r>
            <a:endParaRPr/>
          </a:p>
        </p:txBody>
      </p:sp>
      <p:sp>
        <p:nvSpPr>
          <p:cNvPr id="1008" name="Google Shape;1008;p52"/>
          <p:cNvSpPr txBox="1">
            <a:spLocks noGrp="1"/>
          </p:cNvSpPr>
          <p:nvPr>
            <p:ph type="subTitle" idx="5"/>
          </p:nvPr>
        </p:nvSpPr>
        <p:spPr>
          <a:xfrm flipH="1">
            <a:off x="5800350" y="3615025"/>
            <a:ext cx="2541600" cy="14106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00000"/>
              </a:lnSpc>
              <a:spcBef>
                <a:spcPts val="0"/>
              </a:spcBef>
              <a:spcAft>
                <a:spcPts val="0"/>
              </a:spcAft>
              <a:buSzPts val="1200"/>
              <a:buNone/>
            </a:pPr>
            <a:r>
              <a:rPr lang="en">
                <a:latin typeface="Times New Roman"/>
                <a:ea typeface="Times New Roman"/>
                <a:cs typeface="Times New Roman"/>
                <a:sym typeface="Times New Roman"/>
              </a:rPr>
              <a:t>Là một bộ công cụ phát triển phần mềm do Microsoft phát triển. </a:t>
            </a:r>
            <a:endParaRPr>
              <a:latin typeface="Times New Roman"/>
              <a:ea typeface="Times New Roman"/>
              <a:cs typeface="Times New Roman"/>
              <a:sym typeface="Times New Roman"/>
            </a:endParaRPr>
          </a:p>
          <a:p>
            <a:pPr marL="0" lvl="0" indent="0" algn="ctr" rtl="0">
              <a:lnSpc>
                <a:spcPct val="100000"/>
              </a:lnSpc>
              <a:spcBef>
                <a:spcPts val="0"/>
              </a:spcBef>
              <a:spcAft>
                <a:spcPts val="0"/>
              </a:spcAft>
              <a:buSzPts val="1200"/>
              <a:buNone/>
            </a:pPr>
            <a:r>
              <a:rPr lang="en">
                <a:latin typeface="Times New Roman"/>
                <a:ea typeface="Times New Roman"/>
                <a:cs typeface="Times New Roman"/>
                <a:sym typeface="Times New Roman"/>
              </a:rPr>
              <a:t>Visual Studio được sử dụng để xây dựng nên các sản phẩm phần mềm.</a:t>
            </a:r>
            <a:endParaRPr>
              <a:latin typeface="Times New Roman"/>
              <a:ea typeface="Times New Roman"/>
              <a:cs typeface="Times New Roman"/>
              <a:sym typeface="Times New Roman"/>
            </a:endParaRPr>
          </a:p>
        </p:txBody>
      </p:sp>
      <p:pic>
        <p:nvPicPr>
          <p:cNvPr id="1009" name="Google Shape;1009;p52"/>
          <p:cNvPicPr preferRelativeResize="0"/>
          <p:nvPr/>
        </p:nvPicPr>
        <p:blipFill rotWithShape="1">
          <a:blip r:embed="rId3">
            <a:alphaModFix/>
          </a:blip>
          <a:srcRect l="1755" r="1765"/>
          <a:stretch/>
        </p:blipFill>
        <p:spPr>
          <a:xfrm>
            <a:off x="3749413" y="1646150"/>
            <a:ext cx="1548600" cy="1565400"/>
          </a:xfrm>
          <a:prstGeom prst="ellipse">
            <a:avLst/>
          </a:prstGeom>
          <a:noFill/>
          <a:ln>
            <a:noFill/>
          </a:ln>
        </p:spPr>
      </p:pic>
      <p:pic>
        <p:nvPicPr>
          <p:cNvPr id="1010" name="Google Shape;1010;p52"/>
          <p:cNvPicPr preferRelativeResize="0"/>
          <p:nvPr/>
        </p:nvPicPr>
        <p:blipFill rotWithShape="1">
          <a:blip r:embed="rId4">
            <a:alphaModFix/>
          </a:blip>
          <a:srcRect l="534" r="534"/>
          <a:stretch/>
        </p:blipFill>
        <p:spPr>
          <a:xfrm>
            <a:off x="5991300" y="1646150"/>
            <a:ext cx="1548600" cy="1565400"/>
          </a:xfrm>
          <a:prstGeom prst="ellipse">
            <a:avLst/>
          </a:prstGeom>
          <a:noFill/>
          <a:ln>
            <a:noFill/>
          </a:ln>
        </p:spPr>
      </p:pic>
      <p:pic>
        <p:nvPicPr>
          <p:cNvPr id="1011" name="Google Shape;1011;p52"/>
          <p:cNvPicPr preferRelativeResize="0"/>
          <p:nvPr/>
        </p:nvPicPr>
        <p:blipFill rotWithShape="1">
          <a:blip r:embed="rId5">
            <a:alphaModFix/>
          </a:blip>
          <a:srcRect l="1755" r="1765"/>
          <a:stretch/>
        </p:blipFill>
        <p:spPr>
          <a:xfrm>
            <a:off x="1507500" y="1646150"/>
            <a:ext cx="1548600" cy="1565400"/>
          </a:xfrm>
          <a:prstGeom prst="ellipse">
            <a:avLst/>
          </a:prstGeom>
          <a:noFill/>
          <a:ln>
            <a:noFill/>
          </a:ln>
        </p:spPr>
      </p:pic>
      <p:sp>
        <p:nvSpPr>
          <p:cNvPr id="1012" name="Google Shape;1012;p52"/>
          <p:cNvSpPr/>
          <p:nvPr/>
        </p:nvSpPr>
        <p:spPr>
          <a:xfrm>
            <a:off x="1459725" y="1591862"/>
            <a:ext cx="1644090" cy="1673969"/>
          </a:xfrm>
          <a:custGeom>
            <a:avLst/>
            <a:gdLst/>
            <a:ahLst/>
            <a:cxnLst/>
            <a:rect l="l" t="t" r="r" b="b"/>
            <a:pathLst>
              <a:path w="30538" h="31093" extrusionOk="0">
                <a:moveTo>
                  <a:pt x="30427" y="15787"/>
                </a:moveTo>
                <a:cubicBezTo>
                  <a:pt x="30427" y="15011"/>
                  <a:pt x="30279" y="14234"/>
                  <a:pt x="30316" y="13643"/>
                </a:cubicBezTo>
                <a:lnTo>
                  <a:pt x="30279" y="13384"/>
                </a:lnTo>
                <a:cubicBezTo>
                  <a:pt x="30242" y="12940"/>
                  <a:pt x="29946" y="12349"/>
                  <a:pt x="30057" y="12016"/>
                </a:cubicBezTo>
                <a:cubicBezTo>
                  <a:pt x="29761" y="11424"/>
                  <a:pt x="29909" y="11092"/>
                  <a:pt x="29614" y="10537"/>
                </a:cubicBezTo>
                <a:cubicBezTo>
                  <a:pt x="29540" y="10315"/>
                  <a:pt x="29429" y="10056"/>
                  <a:pt x="29318" y="9835"/>
                </a:cubicBezTo>
                <a:lnTo>
                  <a:pt x="29244" y="9687"/>
                </a:lnTo>
                <a:cubicBezTo>
                  <a:pt x="28948" y="9132"/>
                  <a:pt x="28874" y="8762"/>
                  <a:pt x="28615" y="8282"/>
                </a:cubicBezTo>
                <a:cubicBezTo>
                  <a:pt x="28246" y="7912"/>
                  <a:pt x="28394" y="7247"/>
                  <a:pt x="27913" y="7210"/>
                </a:cubicBezTo>
                <a:lnTo>
                  <a:pt x="27691" y="6877"/>
                </a:lnTo>
                <a:cubicBezTo>
                  <a:pt x="27691" y="6655"/>
                  <a:pt x="27211" y="5953"/>
                  <a:pt x="27137" y="5990"/>
                </a:cubicBezTo>
                <a:cubicBezTo>
                  <a:pt x="26767" y="5657"/>
                  <a:pt x="26804" y="5435"/>
                  <a:pt x="26471" y="5176"/>
                </a:cubicBezTo>
                <a:lnTo>
                  <a:pt x="26397" y="5065"/>
                </a:lnTo>
                <a:cubicBezTo>
                  <a:pt x="26027" y="4696"/>
                  <a:pt x="25658" y="4326"/>
                  <a:pt x="25214" y="4030"/>
                </a:cubicBezTo>
                <a:cubicBezTo>
                  <a:pt x="25140" y="3919"/>
                  <a:pt x="25029" y="3845"/>
                  <a:pt x="24918" y="3771"/>
                </a:cubicBezTo>
                <a:cubicBezTo>
                  <a:pt x="24770" y="3365"/>
                  <a:pt x="24216" y="3328"/>
                  <a:pt x="24031" y="2995"/>
                </a:cubicBezTo>
                <a:cubicBezTo>
                  <a:pt x="23661" y="2773"/>
                  <a:pt x="23292" y="2551"/>
                  <a:pt x="22922" y="2367"/>
                </a:cubicBezTo>
                <a:lnTo>
                  <a:pt x="22441" y="2108"/>
                </a:lnTo>
                <a:lnTo>
                  <a:pt x="22072" y="1923"/>
                </a:lnTo>
                <a:cubicBezTo>
                  <a:pt x="21776" y="1553"/>
                  <a:pt x="21036" y="1368"/>
                  <a:pt x="20408" y="1146"/>
                </a:cubicBezTo>
                <a:cubicBezTo>
                  <a:pt x="20223" y="1110"/>
                  <a:pt x="20001" y="999"/>
                  <a:pt x="19816" y="962"/>
                </a:cubicBezTo>
                <a:lnTo>
                  <a:pt x="19668" y="925"/>
                </a:lnTo>
                <a:cubicBezTo>
                  <a:pt x="19262" y="777"/>
                  <a:pt x="18855" y="703"/>
                  <a:pt x="18448" y="592"/>
                </a:cubicBezTo>
                <a:cubicBezTo>
                  <a:pt x="18448" y="444"/>
                  <a:pt x="18264" y="444"/>
                  <a:pt x="18079" y="407"/>
                </a:cubicBezTo>
                <a:cubicBezTo>
                  <a:pt x="17820" y="370"/>
                  <a:pt x="17635" y="370"/>
                  <a:pt x="17413" y="333"/>
                </a:cubicBezTo>
                <a:lnTo>
                  <a:pt x="17265" y="333"/>
                </a:lnTo>
                <a:cubicBezTo>
                  <a:pt x="16711" y="222"/>
                  <a:pt x="16526" y="37"/>
                  <a:pt x="16119" y="222"/>
                </a:cubicBezTo>
                <a:cubicBezTo>
                  <a:pt x="15602" y="222"/>
                  <a:pt x="15380" y="0"/>
                  <a:pt x="14825" y="74"/>
                </a:cubicBezTo>
                <a:lnTo>
                  <a:pt x="14714" y="74"/>
                </a:lnTo>
                <a:cubicBezTo>
                  <a:pt x="14234" y="148"/>
                  <a:pt x="13864" y="74"/>
                  <a:pt x="13494" y="37"/>
                </a:cubicBezTo>
                <a:lnTo>
                  <a:pt x="13494" y="148"/>
                </a:lnTo>
                <a:cubicBezTo>
                  <a:pt x="13162" y="74"/>
                  <a:pt x="12903" y="37"/>
                  <a:pt x="12422" y="148"/>
                </a:cubicBezTo>
                <a:cubicBezTo>
                  <a:pt x="11979" y="148"/>
                  <a:pt x="11942" y="407"/>
                  <a:pt x="11646" y="259"/>
                </a:cubicBezTo>
                <a:lnTo>
                  <a:pt x="11498" y="333"/>
                </a:lnTo>
                <a:cubicBezTo>
                  <a:pt x="11091" y="407"/>
                  <a:pt x="10685" y="518"/>
                  <a:pt x="10241" y="629"/>
                </a:cubicBezTo>
                <a:cubicBezTo>
                  <a:pt x="10204" y="555"/>
                  <a:pt x="10130" y="555"/>
                  <a:pt x="9982" y="592"/>
                </a:cubicBezTo>
                <a:cubicBezTo>
                  <a:pt x="9243" y="814"/>
                  <a:pt x="8540" y="1073"/>
                  <a:pt x="8245" y="1110"/>
                </a:cubicBezTo>
                <a:cubicBezTo>
                  <a:pt x="7764" y="1331"/>
                  <a:pt x="7357" y="1479"/>
                  <a:pt x="6988" y="1553"/>
                </a:cubicBezTo>
                <a:lnTo>
                  <a:pt x="6618" y="1738"/>
                </a:lnTo>
                <a:cubicBezTo>
                  <a:pt x="6359" y="1886"/>
                  <a:pt x="6137" y="1997"/>
                  <a:pt x="5915" y="2108"/>
                </a:cubicBezTo>
                <a:cubicBezTo>
                  <a:pt x="5878" y="2071"/>
                  <a:pt x="5768" y="2071"/>
                  <a:pt x="5620" y="2182"/>
                </a:cubicBezTo>
                <a:cubicBezTo>
                  <a:pt x="4510" y="2847"/>
                  <a:pt x="3586" y="3291"/>
                  <a:pt x="2625" y="4141"/>
                </a:cubicBezTo>
                <a:cubicBezTo>
                  <a:pt x="2403" y="4215"/>
                  <a:pt x="1664" y="4585"/>
                  <a:pt x="1701" y="4770"/>
                </a:cubicBezTo>
                <a:lnTo>
                  <a:pt x="1627" y="4844"/>
                </a:lnTo>
                <a:lnTo>
                  <a:pt x="1331" y="5139"/>
                </a:lnTo>
                <a:cubicBezTo>
                  <a:pt x="961" y="5583"/>
                  <a:pt x="776" y="5213"/>
                  <a:pt x="629" y="5768"/>
                </a:cubicBezTo>
                <a:cubicBezTo>
                  <a:pt x="370" y="6101"/>
                  <a:pt x="74" y="6101"/>
                  <a:pt x="222" y="6470"/>
                </a:cubicBezTo>
                <a:cubicBezTo>
                  <a:pt x="37" y="6655"/>
                  <a:pt x="148" y="6803"/>
                  <a:pt x="0" y="6988"/>
                </a:cubicBezTo>
                <a:cubicBezTo>
                  <a:pt x="74" y="7579"/>
                  <a:pt x="222" y="7727"/>
                  <a:pt x="592" y="7653"/>
                </a:cubicBezTo>
                <a:cubicBezTo>
                  <a:pt x="518" y="7395"/>
                  <a:pt x="1738" y="7210"/>
                  <a:pt x="1664" y="6618"/>
                </a:cubicBezTo>
                <a:lnTo>
                  <a:pt x="1886" y="6322"/>
                </a:lnTo>
                <a:cubicBezTo>
                  <a:pt x="2255" y="6064"/>
                  <a:pt x="2625" y="5768"/>
                  <a:pt x="2995" y="5324"/>
                </a:cubicBezTo>
                <a:cubicBezTo>
                  <a:pt x="3180" y="5139"/>
                  <a:pt x="3401" y="4881"/>
                  <a:pt x="3660" y="4696"/>
                </a:cubicBezTo>
                <a:cubicBezTo>
                  <a:pt x="3993" y="4770"/>
                  <a:pt x="4400" y="4104"/>
                  <a:pt x="4806" y="3919"/>
                </a:cubicBezTo>
                <a:cubicBezTo>
                  <a:pt x="5213" y="3513"/>
                  <a:pt x="5509" y="3587"/>
                  <a:pt x="5915" y="3328"/>
                </a:cubicBezTo>
                <a:cubicBezTo>
                  <a:pt x="6322" y="3032"/>
                  <a:pt x="6655" y="3106"/>
                  <a:pt x="7172" y="2736"/>
                </a:cubicBezTo>
                <a:cubicBezTo>
                  <a:pt x="7505" y="2551"/>
                  <a:pt x="7801" y="2403"/>
                  <a:pt x="8171" y="2256"/>
                </a:cubicBezTo>
                <a:cubicBezTo>
                  <a:pt x="8282" y="2477"/>
                  <a:pt x="8688" y="2071"/>
                  <a:pt x="8910" y="2071"/>
                </a:cubicBezTo>
                <a:cubicBezTo>
                  <a:pt x="9575" y="1812"/>
                  <a:pt x="10167" y="1627"/>
                  <a:pt x="10722" y="1627"/>
                </a:cubicBezTo>
                <a:cubicBezTo>
                  <a:pt x="10869" y="1553"/>
                  <a:pt x="11054" y="1516"/>
                  <a:pt x="11202" y="1479"/>
                </a:cubicBezTo>
                <a:lnTo>
                  <a:pt x="11313" y="1442"/>
                </a:lnTo>
                <a:cubicBezTo>
                  <a:pt x="11498" y="1664"/>
                  <a:pt x="12126" y="1294"/>
                  <a:pt x="12422" y="1331"/>
                </a:cubicBezTo>
                <a:cubicBezTo>
                  <a:pt x="13162" y="1183"/>
                  <a:pt x="13642" y="1146"/>
                  <a:pt x="14382" y="1146"/>
                </a:cubicBezTo>
                <a:cubicBezTo>
                  <a:pt x="14640" y="1368"/>
                  <a:pt x="15380" y="1146"/>
                  <a:pt x="15861" y="1257"/>
                </a:cubicBezTo>
                <a:cubicBezTo>
                  <a:pt x="16304" y="1257"/>
                  <a:pt x="16748" y="1294"/>
                  <a:pt x="17191" y="1331"/>
                </a:cubicBezTo>
                <a:cubicBezTo>
                  <a:pt x="17154" y="1553"/>
                  <a:pt x="17598" y="1442"/>
                  <a:pt x="17783" y="1516"/>
                </a:cubicBezTo>
                <a:cubicBezTo>
                  <a:pt x="18411" y="1516"/>
                  <a:pt x="18448" y="1664"/>
                  <a:pt x="19077" y="1812"/>
                </a:cubicBezTo>
                <a:lnTo>
                  <a:pt x="19225" y="1849"/>
                </a:lnTo>
                <a:cubicBezTo>
                  <a:pt x="19558" y="2071"/>
                  <a:pt x="19890" y="1923"/>
                  <a:pt x="20371" y="2219"/>
                </a:cubicBezTo>
                <a:lnTo>
                  <a:pt x="20519" y="2256"/>
                </a:lnTo>
                <a:cubicBezTo>
                  <a:pt x="20889" y="2293"/>
                  <a:pt x="20778" y="2588"/>
                  <a:pt x="21184" y="2625"/>
                </a:cubicBezTo>
                <a:cubicBezTo>
                  <a:pt x="21480" y="2551"/>
                  <a:pt x="21850" y="2847"/>
                  <a:pt x="22035" y="3032"/>
                </a:cubicBezTo>
                <a:lnTo>
                  <a:pt x="22146" y="3106"/>
                </a:lnTo>
                <a:cubicBezTo>
                  <a:pt x="22478" y="3291"/>
                  <a:pt x="22774" y="3402"/>
                  <a:pt x="23107" y="3660"/>
                </a:cubicBezTo>
                <a:cubicBezTo>
                  <a:pt x="23144" y="3882"/>
                  <a:pt x="23587" y="4067"/>
                  <a:pt x="23846" y="4289"/>
                </a:cubicBezTo>
                <a:cubicBezTo>
                  <a:pt x="24179" y="4511"/>
                  <a:pt x="24512" y="4770"/>
                  <a:pt x="24807" y="5028"/>
                </a:cubicBezTo>
                <a:lnTo>
                  <a:pt x="25177" y="5361"/>
                </a:lnTo>
                <a:cubicBezTo>
                  <a:pt x="25214" y="5398"/>
                  <a:pt x="25325" y="5435"/>
                  <a:pt x="25362" y="5546"/>
                </a:cubicBezTo>
                <a:lnTo>
                  <a:pt x="25658" y="5768"/>
                </a:lnTo>
                <a:cubicBezTo>
                  <a:pt x="25843" y="6064"/>
                  <a:pt x="25954" y="6359"/>
                  <a:pt x="26323" y="6470"/>
                </a:cubicBezTo>
                <a:cubicBezTo>
                  <a:pt x="26323" y="6729"/>
                  <a:pt x="26767" y="7062"/>
                  <a:pt x="26952" y="7395"/>
                </a:cubicBezTo>
                <a:cubicBezTo>
                  <a:pt x="26915" y="7616"/>
                  <a:pt x="27211" y="7949"/>
                  <a:pt x="27395" y="8282"/>
                </a:cubicBezTo>
                <a:cubicBezTo>
                  <a:pt x="27432" y="8319"/>
                  <a:pt x="27506" y="8393"/>
                  <a:pt x="27543" y="8467"/>
                </a:cubicBezTo>
                <a:cubicBezTo>
                  <a:pt x="27950" y="8910"/>
                  <a:pt x="27950" y="9576"/>
                  <a:pt x="28283" y="9687"/>
                </a:cubicBezTo>
                <a:cubicBezTo>
                  <a:pt x="28283" y="9946"/>
                  <a:pt x="28320" y="10130"/>
                  <a:pt x="28431" y="10352"/>
                </a:cubicBezTo>
                <a:cubicBezTo>
                  <a:pt x="28504" y="10574"/>
                  <a:pt x="28615" y="10870"/>
                  <a:pt x="28689" y="11129"/>
                </a:cubicBezTo>
                <a:cubicBezTo>
                  <a:pt x="28874" y="11646"/>
                  <a:pt x="29059" y="12164"/>
                  <a:pt x="29059" y="12607"/>
                </a:cubicBezTo>
                <a:cubicBezTo>
                  <a:pt x="29096" y="12755"/>
                  <a:pt x="29170" y="12940"/>
                  <a:pt x="29207" y="13088"/>
                </a:cubicBezTo>
                <a:cubicBezTo>
                  <a:pt x="29244" y="13273"/>
                  <a:pt x="29281" y="13458"/>
                  <a:pt x="29355" y="13680"/>
                </a:cubicBezTo>
                <a:cubicBezTo>
                  <a:pt x="29244" y="14012"/>
                  <a:pt x="29761" y="14123"/>
                  <a:pt x="29281" y="14197"/>
                </a:cubicBezTo>
                <a:cubicBezTo>
                  <a:pt x="29281" y="14308"/>
                  <a:pt x="29392" y="14419"/>
                  <a:pt x="29429" y="14493"/>
                </a:cubicBezTo>
                <a:cubicBezTo>
                  <a:pt x="29281" y="14752"/>
                  <a:pt x="29429" y="15195"/>
                  <a:pt x="29392" y="15565"/>
                </a:cubicBezTo>
                <a:cubicBezTo>
                  <a:pt x="29429" y="16268"/>
                  <a:pt x="29392" y="16896"/>
                  <a:pt x="29281" y="17598"/>
                </a:cubicBezTo>
                <a:cubicBezTo>
                  <a:pt x="29022" y="17746"/>
                  <a:pt x="29170" y="18449"/>
                  <a:pt x="29022" y="18745"/>
                </a:cubicBezTo>
                <a:cubicBezTo>
                  <a:pt x="28911" y="19262"/>
                  <a:pt x="28726" y="19262"/>
                  <a:pt x="28800" y="19669"/>
                </a:cubicBezTo>
                <a:cubicBezTo>
                  <a:pt x="28504" y="19669"/>
                  <a:pt x="28541" y="20334"/>
                  <a:pt x="28431" y="20556"/>
                </a:cubicBezTo>
                <a:cubicBezTo>
                  <a:pt x="28283" y="20963"/>
                  <a:pt x="28098" y="21406"/>
                  <a:pt x="27950" y="21776"/>
                </a:cubicBezTo>
                <a:cubicBezTo>
                  <a:pt x="27691" y="21887"/>
                  <a:pt x="27543" y="22516"/>
                  <a:pt x="27247" y="22885"/>
                </a:cubicBezTo>
                <a:cubicBezTo>
                  <a:pt x="27174" y="23292"/>
                  <a:pt x="26989" y="23477"/>
                  <a:pt x="26804" y="23699"/>
                </a:cubicBezTo>
                <a:cubicBezTo>
                  <a:pt x="26656" y="23883"/>
                  <a:pt x="26508" y="24105"/>
                  <a:pt x="26434" y="24290"/>
                </a:cubicBezTo>
                <a:cubicBezTo>
                  <a:pt x="26286" y="24660"/>
                  <a:pt x="26064" y="24475"/>
                  <a:pt x="25917" y="24808"/>
                </a:cubicBezTo>
                <a:cubicBezTo>
                  <a:pt x="25843" y="25140"/>
                  <a:pt x="25695" y="25177"/>
                  <a:pt x="25325" y="25547"/>
                </a:cubicBezTo>
                <a:cubicBezTo>
                  <a:pt x="24992" y="26065"/>
                  <a:pt x="24623" y="26065"/>
                  <a:pt x="24253" y="26508"/>
                </a:cubicBezTo>
                <a:cubicBezTo>
                  <a:pt x="23920" y="26841"/>
                  <a:pt x="23550" y="27174"/>
                  <a:pt x="23181" y="27507"/>
                </a:cubicBezTo>
                <a:cubicBezTo>
                  <a:pt x="23107" y="27396"/>
                  <a:pt x="22996" y="27507"/>
                  <a:pt x="22885" y="27581"/>
                </a:cubicBezTo>
                <a:cubicBezTo>
                  <a:pt x="22737" y="27728"/>
                  <a:pt x="22589" y="27876"/>
                  <a:pt x="22515" y="27913"/>
                </a:cubicBezTo>
                <a:lnTo>
                  <a:pt x="22146" y="28172"/>
                </a:lnTo>
                <a:cubicBezTo>
                  <a:pt x="21702" y="28320"/>
                  <a:pt x="20704" y="28838"/>
                  <a:pt x="20482" y="29022"/>
                </a:cubicBezTo>
                <a:cubicBezTo>
                  <a:pt x="20297" y="28985"/>
                  <a:pt x="20149" y="29022"/>
                  <a:pt x="19927" y="29170"/>
                </a:cubicBezTo>
                <a:cubicBezTo>
                  <a:pt x="19595" y="29281"/>
                  <a:pt x="19262" y="29429"/>
                  <a:pt x="18966" y="29540"/>
                </a:cubicBezTo>
                <a:cubicBezTo>
                  <a:pt x="18485" y="29429"/>
                  <a:pt x="17746" y="29873"/>
                  <a:pt x="17154" y="29947"/>
                </a:cubicBezTo>
                <a:cubicBezTo>
                  <a:pt x="17118" y="29725"/>
                  <a:pt x="16748" y="29984"/>
                  <a:pt x="16563" y="29947"/>
                </a:cubicBezTo>
                <a:lnTo>
                  <a:pt x="16230" y="29984"/>
                </a:lnTo>
                <a:cubicBezTo>
                  <a:pt x="16045" y="30168"/>
                  <a:pt x="15528" y="29984"/>
                  <a:pt x="15084" y="30095"/>
                </a:cubicBezTo>
                <a:cubicBezTo>
                  <a:pt x="15084" y="29836"/>
                  <a:pt x="14640" y="30021"/>
                  <a:pt x="14456" y="29984"/>
                </a:cubicBezTo>
                <a:cubicBezTo>
                  <a:pt x="14012" y="30095"/>
                  <a:pt x="14049" y="29984"/>
                  <a:pt x="13531" y="29947"/>
                </a:cubicBezTo>
                <a:cubicBezTo>
                  <a:pt x="13605" y="29725"/>
                  <a:pt x="13125" y="29836"/>
                  <a:pt x="12977" y="29799"/>
                </a:cubicBezTo>
                <a:lnTo>
                  <a:pt x="12903" y="29799"/>
                </a:lnTo>
                <a:cubicBezTo>
                  <a:pt x="12311" y="29651"/>
                  <a:pt x="12126" y="29799"/>
                  <a:pt x="11646" y="29614"/>
                </a:cubicBezTo>
                <a:cubicBezTo>
                  <a:pt x="10869" y="29614"/>
                  <a:pt x="10352" y="28948"/>
                  <a:pt x="9797" y="29059"/>
                </a:cubicBezTo>
                <a:lnTo>
                  <a:pt x="9723" y="29022"/>
                </a:lnTo>
                <a:cubicBezTo>
                  <a:pt x="9575" y="28690"/>
                  <a:pt x="8836" y="28616"/>
                  <a:pt x="8503" y="28357"/>
                </a:cubicBezTo>
                <a:lnTo>
                  <a:pt x="8392" y="28320"/>
                </a:lnTo>
                <a:lnTo>
                  <a:pt x="7431" y="27765"/>
                </a:lnTo>
                <a:cubicBezTo>
                  <a:pt x="7172" y="27581"/>
                  <a:pt x="6914" y="27433"/>
                  <a:pt x="6692" y="27248"/>
                </a:cubicBezTo>
                <a:cubicBezTo>
                  <a:pt x="6544" y="27174"/>
                  <a:pt x="6359" y="26989"/>
                  <a:pt x="6285" y="27063"/>
                </a:cubicBezTo>
                <a:lnTo>
                  <a:pt x="6174" y="26989"/>
                </a:lnTo>
                <a:cubicBezTo>
                  <a:pt x="6137" y="26693"/>
                  <a:pt x="5398" y="26065"/>
                  <a:pt x="5176" y="26065"/>
                </a:cubicBezTo>
                <a:lnTo>
                  <a:pt x="5065" y="25954"/>
                </a:lnTo>
                <a:cubicBezTo>
                  <a:pt x="5176" y="25732"/>
                  <a:pt x="4658" y="25436"/>
                  <a:pt x="4510" y="25214"/>
                </a:cubicBezTo>
                <a:lnTo>
                  <a:pt x="4437" y="25140"/>
                </a:lnTo>
                <a:cubicBezTo>
                  <a:pt x="4289" y="24993"/>
                  <a:pt x="4215" y="24845"/>
                  <a:pt x="4067" y="24660"/>
                </a:cubicBezTo>
                <a:lnTo>
                  <a:pt x="3882" y="24438"/>
                </a:lnTo>
                <a:lnTo>
                  <a:pt x="3734" y="24253"/>
                </a:lnTo>
                <a:cubicBezTo>
                  <a:pt x="3586" y="24031"/>
                  <a:pt x="3475" y="23847"/>
                  <a:pt x="3327" y="23588"/>
                </a:cubicBezTo>
                <a:cubicBezTo>
                  <a:pt x="3217" y="23477"/>
                  <a:pt x="3180" y="23329"/>
                  <a:pt x="3143" y="23181"/>
                </a:cubicBezTo>
                <a:cubicBezTo>
                  <a:pt x="2921" y="22922"/>
                  <a:pt x="2921" y="22257"/>
                  <a:pt x="2588" y="22183"/>
                </a:cubicBezTo>
                <a:cubicBezTo>
                  <a:pt x="2625" y="22035"/>
                  <a:pt x="2551" y="21332"/>
                  <a:pt x="2292" y="21296"/>
                </a:cubicBezTo>
                <a:cubicBezTo>
                  <a:pt x="2033" y="20593"/>
                  <a:pt x="2070" y="19484"/>
                  <a:pt x="1812" y="18966"/>
                </a:cubicBezTo>
                <a:lnTo>
                  <a:pt x="1812" y="18855"/>
                </a:lnTo>
                <a:cubicBezTo>
                  <a:pt x="1996" y="18486"/>
                  <a:pt x="1738" y="17672"/>
                  <a:pt x="1996" y="17266"/>
                </a:cubicBezTo>
                <a:lnTo>
                  <a:pt x="1996" y="16896"/>
                </a:lnTo>
                <a:cubicBezTo>
                  <a:pt x="1996" y="16452"/>
                  <a:pt x="2033" y="16009"/>
                  <a:pt x="2070" y="15565"/>
                </a:cubicBezTo>
                <a:cubicBezTo>
                  <a:pt x="2107" y="15084"/>
                  <a:pt x="2181" y="14604"/>
                  <a:pt x="2255" y="14123"/>
                </a:cubicBezTo>
                <a:lnTo>
                  <a:pt x="2292" y="13901"/>
                </a:lnTo>
                <a:cubicBezTo>
                  <a:pt x="2440" y="12792"/>
                  <a:pt x="2921" y="11646"/>
                  <a:pt x="3143" y="10833"/>
                </a:cubicBezTo>
                <a:cubicBezTo>
                  <a:pt x="3327" y="10352"/>
                  <a:pt x="3512" y="9872"/>
                  <a:pt x="3734" y="9428"/>
                </a:cubicBezTo>
                <a:cubicBezTo>
                  <a:pt x="3882" y="8910"/>
                  <a:pt x="4474" y="8319"/>
                  <a:pt x="4474" y="7875"/>
                </a:cubicBezTo>
                <a:cubicBezTo>
                  <a:pt x="4658" y="7653"/>
                  <a:pt x="4695" y="7468"/>
                  <a:pt x="4695" y="7321"/>
                </a:cubicBezTo>
                <a:cubicBezTo>
                  <a:pt x="4954" y="7395"/>
                  <a:pt x="5139" y="6840"/>
                  <a:pt x="5398" y="6655"/>
                </a:cubicBezTo>
                <a:lnTo>
                  <a:pt x="5509" y="6544"/>
                </a:lnTo>
                <a:cubicBezTo>
                  <a:pt x="5804" y="6174"/>
                  <a:pt x="6137" y="5842"/>
                  <a:pt x="6507" y="5583"/>
                </a:cubicBezTo>
                <a:cubicBezTo>
                  <a:pt x="6618" y="5065"/>
                  <a:pt x="7209" y="5546"/>
                  <a:pt x="7246" y="5213"/>
                </a:cubicBezTo>
                <a:cubicBezTo>
                  <a:pt x="7579" y="4917"/>
                  <a:pt x="7468" y="4991"/>
                  <a:pt x="7912" y="4733"/>
                </a:cubicBezTo>
                <a:lnTo>
                  <a:pt x="7690" y="4511"/>
                </a:lnTo>
                <a:lnTo>
                  <a:pt x="7801" y="4474"/>
                </a:lnTo>
                <a:cubicBezTo>
                  <a:pt x="8134" y="3993"/>
                  <a:pt x="7431" y="3697"/>
                  <a:pt x="6840" y="3956"/>
                </a:cubicBezTo>
                <a:cubicBezTo>
                  <a:pt x="6618" y="4067"/>
                  <a:pt x="6470" y="4178"/>
                  <a:pt x="6433" y="4326"/>
                </a:cubicBezTo>
                <a:cubicBezTo>
                  <a:pt x="5841" y="4326"/>
                  <a:pt x="5509" y="4991"/>
                  <a:pt x="4806" y="5546"/>
                </a:cubicBezTo>
                <a:lnTo>
                  <a:pt x="4695" y="5620"/>
                </a:lnTo>
                <a:cubicBezTo>
                  <a:pt x="4326" y="6101"/>
                  <a:pt x="3660" y="6692"/>
                  <a:pt x="3660" y="7136"/>
                </a:cubicBezTo>
                <a:cubicBezTo>
                  <a:pt x="3327" y="7616"/>
                  <a:pt x="3032" y="8134"/>
                  <a:pt x="2810" y="8578"/>
                </a:cubicBezTo>
                <a:lnTo>
                  <a:pt x="2736" y="8799"/>
                </a:lnTo>
                <a:cubicBezTo>
                  <a:pt x="2403" y="9317"/>
                  <a:pt x="2033" y="10648"/>
                  <a:pt x="1738" y="11313"/>
                </a:cubicBezTo>
                <a:cubicBezTo>
                  <a:pt x="1664" y="11535"/>
                  <a:pt x="1627" y="11831"/>
                  <a:pt x="1516" y="12053"/>
                </a:cubicBezTo>
                <a:lnTo>
                  <a:pt x="1368" y="12570"/>
                </a:lnTo>
                <a:cubicBezTo>
                  <a:pt x="1294" y="12903"/>
                  <a:pt x="1257" y="13199"/>
                  <a:pt x="1146" y="13569"/>
                </a:cubicBezTo>
                <a:cubicBezTo>
                  <a:pt x="1109" y="13827"/>
                  <a:pt x="1072" y="14086"/>
                  <a:pt x="998" y="14308"/>
                </a:cubicBezTo>
                <a:cubicBezTo>
                  <a:pt x="924" y="14863"/>
                  <a:pt x="887" y="15417"/>
                  <a:pt x="813" y="15935"/>
                </a:cubicBezTo>
                <a:lnTo>
                  <a:pt x="776" y="16304"/>
                </a:lnTo>
                <a:cubicBezTo>
                  <a:pt x="776" y="16526"/>
                  <a:pt x="776" y="16822"/>
                  <a:pt x="739" y="17044"/>
                </a:cubicBezTo>
                <a:lnTo>
                  <a:pt x="739" y="17192"/>
                </a:lnTo>
                <a:lnTo>
                  <a:pt x="739" y="18190"/>
                </a:lnTo>
                <a:cubicBezTo>
                  <a:pt x="555" y="18116"/>
                  <a:pt x="592" y="18818"/>
                  <a:pt x="776" y="18708"/>
                </a:cubicBezTo>
                <a:cubicBezTo>
                  <a:pt x="924" y="20149"/>
                  <a:pt x="998" y="20926"/>
                  <a:pt x="1442" y="22183"/>
                </a:cubicBezTo>
                <a:cubicBezTo>
                  <a:pt x="1331" y="22220"/>
                  <a:pt x="1368" y="22442"/>
                  <a:pt x="1516" y="22405"/>
                </a:cubicBezTo>
                <a:cubicBezTo>
                  <a:pt x="1812" y="23255"/>
                  <a:pt x="2218" y="24031"/>
                  <a:pt x="2662" y="24771"/>
                </a:cubicBezTo>
                <a:cubicBezTo>
                  <a:pt x="3180" y="25436"/>
                  <a:pt x="3734" y="26139"/>
                  <a:pt x="4400" y="26730"/>
                </a:cubicBezTo>
                <a:cubicBezTo>
                  <a:pt x="4621" y="26989"/>
                  <a:pt x="4843" y="27211"/>
                  <a:pt x="5139" y="27396"/>
                </a:cubicBezTo>
                <a:cubicBezTo>
                  <a:pt x="5398" y="27618"/>
                  <a:pt x="5694" y="27876"/>
                  <a:pt x="5989" y="28098"/>
                </a:cubicBezTo>
                <a:cubicBezTo>
                  <a:pt x="5952" y="28246"/>
                  <a:pt x="6100" y="28246"/>
                  <a:pt x="6174" y="28246"/>
                </a:cubicBezTo>
                <a:cubicBezTo>
                  <a:pt x="6433" y="28431"/>
                  <a:pt x="6655" y="28542"/>
                  <a:pt x="6914" y="28690"/>
                </a:cubicBezTo>
                <a:lnTo>
                  <a:pt x="7025" y="28727"/>
                </a:lnTo>
                <a:cubicBezTo>
                  <a:pt x="7542" y="29022"/>
                  <a:pt x="8060" y="29281"/>
                  <a:pt x="8540" y="29540"/>
                </a:cubicBezTo>
                <a:cubicBezTo>
                  <a:pt x="8392" y="29651"/>
                  <a:pt x="9021" y="29947"/>
                  <a:pt x="9021" y="29725"/>
                </a:cubicBezTo>
                <a:lnTo>
                  <a:pt x="9686" y="29984"/>
                </a:lnTo>
                <a:cubicBezTo>
                  <a:pt x="9834" y="30316"/>
                  <a:pt x="10574" y="30316"/>
                  <a:pt x="10943" y="30501"/>
                </a:cubicBezTo>
                <a:cubicBezTo>
                  <a:pt x="11091" y="30538"/>
                  <a:pt x="11276" y="30575"/>
                  <a:pt x="11424" y="30575"/>
                </a:cubicBezTo>
                <a:cubicBezTo>
                  <a:pt x="12016" y="30575"/>
                  <a:pt x="12459" y="31019"/>
                  <a:pt x="12866" y="30797"/>
                </a:cubicBezTo>
                <a:cubicBezTo>
                  <a:pt x="13273" y="31093"/>
                  <a:pt x="14234" y="30908"/>
                  <a:pt x="14714" y="31093"/>
                </a:cubicBezTo>
                <a:cubicBezTo>
                  <a:pt x="15380" y="31093"/>
                  <a:pt x="16082" y="30982"/>
                  <a:pt x="16785" y="30871"/>
                </a:cubicBezTo>
                <a:cubicBezTo>
                  <a:pt x="16785" y="30908"/>
                  <a:pt x="16822" y="30982"/>
                  <a:pt x="16896" y="30945"/>
                </a:cubicBezTo>
                <a:cubicBezTo>
                  <a:pt x="17081" y="30908"/>
                  <a:pt x="17339" y="30871"/>
                  <a:pt x="17524" y="30797"/>
                </a:cubicBezTo>
                <a:cubicBezTo>
                  <a:pt x="17820" y="30723"/>
                  <a:pt x="18153" y="30686"/>
                  <a:pt x="18485" y="30538"/>
                </a:cubicBezTo>
                <a:cubicBezTo>
                  <a:pt x="18707" y="30686"/>
                  <a:pt x="19668" y="30279"/>
                  <a:pt x="19668" y="30205"/>
                </a:cubicBezTo>
                <a:lnTo>
                  <a:pt x="20001" y="30095"/>
                </a:lnTo>
                <a:cubicBezTo>
                  <a:pt x="20297" y="30279"/>
                  <a:pt x="20852" y="29762"/>
                  <a:pt x="21147" y="29614"/>
                </a:cubicBezTo>
                <a:cubicBezTo>
                  <a:pt x="21517" y="29281"/>
                  <a:pt x="21776" y="29429"/>
                  <a:pt x="22072" y="29207"/>
                </a:cubicBezTo>
                <a:lnTo>
                  <a:pt x="22035" y="29096"/>
                </a:lnTo>
                <a:cubicBezTo>
                  <a:pt x="22404" y="28911"/>
                  <a:pt x="22737" y="28875"/>
                  <a:pt x="23144" y="28505"/>
                </a:cubicBezTo>
                <a:cubicBezTo>
                  <a:pt x="23957" y="28172"/>
                  <a:pt x="24364" y="27470"/>
                  <a:pt x="25177" y="26989"/>
                </a:cubicBezTo>
                <a:cubicBezTo>
                  <a:pt x="25177" y="26693"/>
                  <a:pt x="25658" y="26656"/>
                  <a:pt x="25880" y="26250"/>
                </a:cubicBezTo>
                <a:cubicBezTo>
                  <a:pt x="26064" y="26065"/>
                  <a:pt x="26212" y="25880"/>
                  <a:pt x="26360" y="25658"/>
                </a:cubicBezTo>
                <a:cubicBezTo>
                  <a:pt x="26656" y="25658"/>
                  <a:pt x="26952" y="24919"/>
                  <a:pt x="27284" y="24586"/>
                </a:cubicBezTo>
                <a:cubicBezTo>
                  <a:pt x="27469" y="24364"/>
                  <a:pt x="27580" y="24068"/>
                  <a:pt x="27728" y="23847"/>
                </a:cubicBezTo>
                <a:lnTo>
                  <a:pt x="27765" y="23736"/>
                </a:lnTo>
                <a:cubicBezTo>
                  <a:pt x="27950" y="23440"/>
                  <a:pt x="28135" y="23107"/>
                  <a:pt x="28320" y="22737"/>
                </a:cubicBezTo>
                <a:cubicBezTo>
                  <a:pt x="28578" y="22774"/>
                  <a:pt x="28652" y="22183"/>
                  <a:pt x="28800" y="21998"/>
                </a:cubicBezTo>
                <a:lnTo>
                  <a:pt x="28874" y="21776"/>
                </a:lnTo>
                <a:cubicBezTo>
                  <a:pt x="29059" y="21296"/>
                  <a:pt x="29244" y="20778"/>
                  <a:pt x="29392" y="20334"/>
                </a:cubicBezTo>
                <a:cubicBezTo>
                  <a:pt x="29688" y="20297"/>
                  <a:pt x="29688" y="19595"/>
                  <a:pt x="29798" y="19262"/>
                </a:cubicBezTo>
                <a:lnTo>
                  <a:pt x="29909" y="18745"/>
                </a:lnTo>
                <a:cubicBezTo>
                  <a:pt x="29983" y="18338"/>
                  <a:pt x="30057" y="17931"/>
                  <a:pt x="30094" y="17525"/>
                </a:cubicBezTo>
                <a:cubicBezTo>
                  <a:pt x="30538" y="17192"/>
                  <a:pt x="30353" y="16304"/>
                  <a:pt x="30427" y="1578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52"/>
          <p:cNvSpPr/>
          <p:nvPr/>
        </p:nvSpPr>
        <p:spPr>
          <a:xfrm>
            <a:off x="3725500" y="1591850"/>
            <a:ext cx="1644120" cy="1638558"/>
          </a:xfrm>
          <a:custGeom>
            <a:avLst/>
            <a:gdLst/>
            <a:ahLst/>
            <a:cxnLst/>
            <a:rect l="l" t="t" r="r" b="b"/>
            <a:pathLst>
              <a:path w="31093" h="30317" extrusionOk="0">
                <a:moveTo>
                  <a:pt x="30945" y="18005"/>
                </a:moveTo>
                <a:cubicBezTo>
                  <a:pt x="30982" y="17450"/>
                  <a:pt x="31093" y="16896"/>
                  <a:pt x="31056" y="16452"/>
                </a:cubicBezTo>
                <a:lnTo>
                  <a:pt x="31056" y="16267"/>
                </a:lnTo>
                <a:lnTo>
                  <a:pt x="31056" y="16046"/>
                </a:lnTo>
                <a:lnTo>
                  <a:pt x="31056" y="15343"/>
                </a:lnTo>
                <a:lnTo>
                  <a:pt x="31056" y="14789"/>
                </a:lnTo>
                <a:cubicBezTo>
                  <a:pt x="30908" y="14678"/>
                  <a:pt x="30982" y="14419"/>
                  <a:pt x="30945" y="14234"/>
                </a:cubicBezTo>
                <a:cubicBezTo>
                  <a:pt x="30908" y="14086"/>
                  <a:pt x="30982" y="13753"/>
                  <a:pt x="30797" y="13716"/>
                </a:cubicBezTo>
                <a:cubicBezTo>
                  <a:pt x="30760" y="13458"/>
                  <a:pt x="30723" y="13125"/>
                  <a:pt x="30686" y="12829"/>
                </a:cubicBezTo>
                <a:lnTo>
                  <a:pt x="30575" y="12459"/>
                </a:lnTo>
                <a:cubicBezTo>
                  <a:pt x="30538" y="12201"/>
                  <a:pt x="30427" y="11868"/>
                  <a:pt x="30390" y="11609"/>
                </a:cubicBezTo>
                <a:cubicBezTo>
                  <a:pt x="30316" y="11646"/>
                  <a:pt x="30242" y="11646"/>
                  <a:pt x="30205" y="11683"/>
                </a:cubicBezTo>
                <a:cubicBezTo>
                  <a:pt x="30205" y="11646"/>
                  <a:pt x="30205" y="11535"/>
                  <a:pt x="30316" y="11535"/>
                </a:cubicBezTo>
                <a:lnTo>
                  <a:pt x="30168" y="11128"/>
                </a:lnTo>
                <a:cubicBezTo>
                  <a:pt x="30058" y="10796"/>
                  <a:pt x="30021" y="10796"/>
                  <a:pt x="29984" y="10537"/>
                </a:cubicBezTo>
                <a:cubicBezTo>
                  <a:pt x="29947" y="10389"/>
                  <a:pt x="29873" y="10167"/>
                  <a:pt x="29762" y="10093"/>
                </a:cubicBezTo>
                <a:cubicBezTo>
                  <a:pt x="29651" y="9871"/>
                  <a:pt x="29577" y="9613"/>
                  <a:pt x="29466" y="9354"/>
                </a:cubicBezTo>
                <a:cubicBezTo>
                  <a:pt x="29392" y="9095"/>
                  <a:pt x="29244" y="8873"/>
                  <a:pt x="29133" y="8578"/>
                </a:cubicBezTo>
                <a:cubicBezTo>
                  <a:pt x="29022" y="8578"/>
                  <a:pt x="28764" y="8799"/>
                  <a:pt x="28764" y="8725"/>
                </a:cubicBezTo>
                <a:cubicBezTo>
                  <a:pt x="28764" y="8688"/>
                  <a:pt x="28690" y="8578"/>
                  <a:pt x="28764" y="8541"/>
                </a:cubicBezTo>
                <a:cubicBezTo>
                  <a:pt x="28837" y="8614"/>
                  <a:pt x="28874" y="8725"/>
                  <a:pt x="29022" y="8614"/>
                </a:cubicBezTo>
                <a:cubicBezTo>
                  <a:pt x="29133" y="8393"/>
                  <a:pt x="29022" y="8319"/>
                  <a:pt x="28874" y="8171"/>
                </a:cubicBezTo>
                <a:cubicBezTo>
                  <a:pt x="28764" y="7949"/>
                  <a:pt x="28653" y="7764"/>
                  <a:pt x="28542" y="7505"/>
                </a:cubicBezTo>
                <a:lnTo>
                  <a:pt x="28394" y="7284"/>
                </a:lnTo>
                <a:lnTo>
                  <a:pt x="28320" y="7099"/>
                </a:lnTo>
                <a:cubicBezTo>
                  <a:pt x="28172" y="6877"/>
                  <a:pt x="28024" y="6655"/>
                  <a:pt x="27913" y="6470"/>
                </a:cubicBezTo>
                <a:lnTo>
                  <a:pt x="27617" y="6027"/>
                </a:lnTo>
                <a:cubicBezTo>
                  <a:pt x="27470" y="5916"/>
                  <a:pt x="27396" y="5546"/>
                  <a:pt x="27211" y="5583"/>
                </a:cubicBezTo>
                <a:cubicBezTo>
                  <a:pt x="27174" y="5361"/>
                  <a:pt x="26989" y="5435"/>
                  <a:pt x="27026" y="5176"/>
                </a:cubicBezTo>
                <a:lnTo>
                  <a:pt x="26915" y="5213"/>
                </a:lnTo>
                <a:cubicBezTo>
                  <a:pt x="26804" y="5028"/>
                  <a:pt x="26619" y="4843"/>
                  <a:pt x="26471" y="4659"/>
                </a:cubicBezTo>
                <a:lnTo>
                  <a:pt x="26360" y="4548"/>
                </a:lnTo>
                <a:cubicBezTo>
                  <a:pt x="26286" y="4474"/>
                  <a:pt x="26139" y="4252"/>
                  <a:pt x="25991" y="4289"/>
                </a:cubicBezTo>
                <a:cubicBezTo>
                  <a:pt x="25991" y="3993"/>
                  <a:pt x="25695" y="3919"/>
                  <a:pt x="25584" y="3882"/>
                </a:cubicBezTo>
                <a:cubicBezTo>
                  <a:pt x="25436" y="3734"/>
                  <a:pt x="25325" y="3623"/>
                  <a:pt x="25177" y="3513"/>
                </a:cubicBezTo>
                <a:cubicBezTo>
                  <a:pt x="24771" y="3217"/>
                  <a:pt x="24327" y="2662"/>
                  <a:pt x="23883" y="2625"/>
                </a:cubicBezTo>
                <a:cubicBezTo>
                  <a:pt x="23699" y="2514"/>
                  <a:pt x="23477" y="2403"/>
                  <a:pt x="23292" y="2256"/>
                </a:cubicBezTo>
                <a:lnTo>
                  <a:pt x="22737" y="1960"/>
                </a:lnTo>
                <a:cubicBezTo>
                  <a:pt x="22479" y="1886"/>
                  <a:pt x="22220" y="1590"/>
                  <a:pt x="21998" y="1738"/>
                </a:cubicBezTo>
                <a:cubicBezTo>
                  <a:pt x="22072" y="1553"/>
                  <a:pt x="21850" y="1590"/>
                  <a:pt x="21739" y="1553"/>
                </a:cubicBezTo>
                <a:lnTo>
                  <a:pt x="21554" y="1479"/>
                </a:lnTo>
                <a:lnTo>
                  <a:pt x="21369" y="1368"/>
                </a:lnTo>
                <a:cubicBezTo>
                  <a:pt x="21074" y="1183"/>
                  <a:pt x="20593" y="1146"/>
                  <a:pt x="20408" y="999"/>
                </a:cubicBezTo>
                <a:cubicBezTo>
                  <a:pt x="20186" y="925"/>
                  <a:pt x="19965" y="851"/>
                  <a:pt x="19706" y="777"/>
                </a:cubicBezTo>
                <a:cubicBezTo>
                  <a:pt x="19225" y="629"/>
                  <a:pt x="18707" y="481"/>
                  <a:pt x="18153" y="407"/>
                </a:cubicBezTo>
                <a:lnTo>
                  <a:pt x="18153" y="296"/>
                </a:lnTo>
                <a:cubicBezTo>
                  <a:pt x="18042" y="296"/>
                  <a:pt x="17968" y="222"/>
                  <a:pt x="17931" y="370"/>
                </a:cubicBezTo>
                <a:cubicBezTo>
                  <a:pt x="17635" y="296"/>
                  <a:pt x="17414" y="259"/>
                  <a:pt x="17118" y="259"/>
                </a:cubicBezTo>
                <a:cubicBezTo>
                  <a:pt x="17081" y="37"/>
                  <a:pt x="16748" y="185"/>
                  <a:pt x="16563" y="111"/>
                </a:cubicBezTo>
                <a:lnTo>
                  <a:pt x="16526" y="111"/>
                </a:lnTo>
                <a:cubicBezTo>
                  <a:pt x="15158" y="74"/>
                  <a:pt x="14049" y="0"/>
                  <a:pt x="12755" y="111"/>
                </a:cubicBezTo>
                <a:lnTo>
                  <a:pt x="12681" y="111"/>
                </a:lnTo>
                <a:cubicBezTo>
                  <a:pt x="11535" y="370"/>
                  <a:pt x="10204" y="481"/>
                  <a:pt x="9280" y="1146"/>
                </a:cubicBezTo>
                <a:cubicBezTo>
                  <a:pt x="9280" y="1220"/>
                  <a:pt x="9280" y="1294"/>
                  <a:pt x="9243" y="1294"/>
                </a:cubicBezTo>
                <a:cubicBezTo>
                  <a:pt x="9243" y="1035"/>
                  <a:pt x="9169" y="1035"/>
                  <a:pt x="9058" y="1146"/>
                </a:cubicBezTo>
                <a:cubicBezTo>
                  <a:pt x="8799" y="1220"/>
                  <a:pt x="8541" y="1368"/>
                  <a:pt x="8319" y="1479"/>
                </a:cubicBezTo>
                <a:lnTo>
                  <a:pt x="8245" y="1516"/>
                </a:lnTo>
                <a:lnTo>
                  <a:pt x="8208" y="1553"/>
                </a:lnTo>
                <a:lnTo>
                  <a:pt x="8171" y="1590"/>
                </a:lnTo>
                <a:cubicBezTo>
                  <a:pt x="7986" y="1701"/>
                  <a:pt x="7838" y="1775"/>
                  <a:pt x="7653" y="1886"/>
                </a:cubicBezTo>
                <a:lnTo>
                  <a:pt x="7505" y="1960"/>
                </a:lnTo>
                <a:lnTo>
                  <a:pt x="7321" y="2071"/>
                </a:lnTo>
                <a:cubicBezTo>
                  <a:pt x="7136" y="2071"/>
                  <a:pt x="7284" y="2256"/>
                  <a:pt x="7136" y="2292"/>
                </a:cubicBezTo>
                <a:cubicBezTo>
                  <a:pt x="6729" y="2292"/>
                  <a:pt x="6692" y="2625"/>
                  <a:pt x="6285" y="2699"/>
                </a:cubicBezTo>
                <a:lnTo>
                  <a:pt x="6211" y="2773"/>
                </a:lnTo>
                <a:lnTo>
                  <a:pt x="6137" y="2810"/>
                </a:lnTo>
                <a:cubicBezTo>
                  <a:pt x="5953" y="3069"/>
                  <a:pt x="5620" y="3032"/>
                  <a:pt x="5583" y="3365"/>
                </a:cubicBezTo>
                <a:cubicBezTo>
                  <a:pt x="5546" y="3402"/>
                  <a:pt x="5435" y="3328"/>
                  <a:pt x="5398" y="3402"/>
                </a:cubicBezTo>
                <a:cubicBezTo>
                  <a:pt x="5213" y="3513"/>
                  <a:pt x="5361" y="3697"/>
                  <a:pt x="5176" y="3734"/>
                </a:cubicBezTo>
                <a:cubicBezTo>
                  <a:pt x="4917" y="3586"/>
                  <a:pt x="4843" y="3956"/>
                  <a:pt x="4659" y="4067"/>
                </a:cubicBezTo>
                <a:lnTo>
                  <a:pt x="4622" y="4104"/>
                </a:lnTo>
                <a:lnTo>
                  <a:pt x="4178" y="4511"/>
                </a:lnTo>
                <a:cubicBezTo>
                  <a:pt x="4141" y="4622"/>
                  <a:pt x="4067" y="4659"/>
                  <a:pt x="3993" y="4733"/>
                </a:cubicBezTo>
                <a:cubicBezTo>
                  <a:pt x="3771" y="4991"/>
                  <a:pt x="3697" y="5213"/>
                  <a:pt x="3623" y="5361"/>
                </a:cubicBezTo>
                <a:cubicBezTo>
                  <a:pt x="3365" y="5657"/>
                  <a:pt x="3143" y="6027"/>
                  <a:pt x="2884" y="6359"/>
                </a:cubicBezTo>
                <a:lnTo>
                  <a:pt x="2847" y="6396"/>
                </a:lnTo>
                <a:lnTo>
                  <a:pt x="2810" y="6470"/>
                </a:lnTo>
                <a:cubicBezTo>
                  <a:pt x="2662" y="6692"/>
                  <a:pt x="2514" y="6877"/>
                  <a:pt x="2440" y="7099"/>
                </a:cubicBezTo>
                <a:cubicBezTo>
                  <a:pt x="2514" y="7284"/>
                  <a:pt x="2699" y="7136"/>
                  <a:pt x="2699" y="7321"/>
                </a:cubicBezTo>
                <a:cubicBezTo>
                  <a:pt x="2662" y="7468"/>
                  <a:pt x="2588" y="7505"/>
                  <a:pt x="2403" y="7431"/>
                </a:cubicBezTo>
                <a:cubicBezTo>
                  <a:pt x="2477" y="7431"/>
                  <a:pt x="2699" y="7394"/>
                  <a:pt x="2403" y="7247"/>
                </a:cubicBezTo>
                <a:cubicBezTo>
                  <a:pt x="2145" y="7653"/>
                  <a:pt x="2219" y="7801"/>
                  <a:pt x="1960" y="8245"/>
                </a:cubicBezTo>
                <a:cubicBezTo>
                  <a:pt x="1738" y="8614"/>
                  <a:pt x="1479" y="8947"/>
                  <a:pt x="1331" y="9428"/>
                </a:cubicBezTo>
                <a:cubicBezTo>
                  <a:pt x="1405" y="9465"/>
                  <a:pt x="1516" y="9502"/>
                  <a:pt x="1516" y="9539"/>
                </a:cubicBezTo>
                <a:cubicBezTo>
                  <a:pt x="1368" y="9502"/>
                  <a:pt x="1368" y="9613"/>
                  <a:pt x="1331" y="9687"/>
                </a:cubicBezTo>
                <a:cubicBezTo>
                  <a:pt x="1294" y="9687"/>
                  <a:pt x="1183" y="9687"/>
                  <a:pt x="1331" y="9724"/>
                </a:cubicBezTo>
                <a:cubicBezTo>
                  <a:pt x="1183" y="9835"/>
                  <a:pt x="1146" y="9908"/>
                  <a:pt x="1331" y="10093"/>
                </a:cubicBezTo>
                <a:cubicBezTo>
                  <a:pt x="1368" y="10019"/>
                  <a:pt x="1479" y="9982"/>
                  <a:pt x="1590" y="9982"/>
                </a:cubicBezTo>
                <a:cubicBezTo>
                  <a:pt x="1590" y="10019"/>
                  <a:pt x="1664" y="10056"/>
                  <a:pt x="1664" y="10093"/>
                </a:cubicBezTo>
                <a:lnTo>
                  <a:pt x="1590" y="10204"/>
                </a:lnTo>
                <a:cubicBezTo>
                  <a:pt x="1220" y="10204"/>
                  <a:pt x="1220" y="10093"/>
                  <a:pt x="999" y="10241"/>
                </a:cubicBezTo>
                <a:lnTo>
                  <a:pt x="1109" y="10278"/>
                </a:lnTo>
                <a:cubicBezTo>
                  <a:pt x="1109" y="10574"/>
                  <a:pt x="814" y="10648"/>
                  <a:pt x="925" y="10833"/>
                </a:cubicBezTo>
                <a:cubicBezTo>
                  <a:pt x="777" y="10796"/>
                  <a:pt x="777" y="10944"/>
                  <a:pt x="740" y="11018"/>
                </a:cubicBezTo>
                <a:lnTo>
                  <a:pt x="629" y="11498"/>
                </a:lnTo>
                <a:cubicBezTo>
                  <a:pt x="592" y="11757"/>
                  <a:pt x="481" y="12016"/>
                  <a:pt x="444" y="12275"/>
                </a:cubicBezTo>
                <a:lnTo>
                  <a:pt x="444" y="12385"/>
                </a:lnTo>
                <a:lnTo>
                  <a:pt x="407" y="12644"/>
                </a:lnTo>
                <a:cubicBezTo>
                  <a:pt x="370" y="12829"/>
                  <a:pt x="370" y="12977"/>
                  <a:pt x="296" y="13162"/>
                </a:cubicBezTo>
                <a:cubicBezTo>
                  <a:pt x="370" y="13384"/>
                  <a:pt x="37" y="13864"/>
                  <a:pt x="444" y="13938"/>
                </a:cubicBezTo>
                <a:cubicBezTo>
                  <a:pt x="666" y="13975"/>
                  <a:pt x="555" y="14271"/>
                  <a:pt x="296" y="14234"/>
                </a:cubicBezTo>
                <a:cubicBezTo>
                  <a:pt x="370" y="13679"/>
                  <a:pt x="111" y="14160"/>
                  <a:pt x="185" y="14456"/>
                </a:cubicBezTo>
                <a:cubicBezTo>
                  <a:pt x="370" y="14863"/>
                  <a:pt x="0" y="15158"/>
                  <a:pt x="259" y="15602"/>
                </a:cubicBezTo>
                <a:cubicBezTo>
                  <a:pt x="111" y="15602"/>
                  <a:pt x="111" y="15787"/>
                  <a:pt x="259" y="15787"/>
                </a:cubicBezTo>
                <a:cubicBezTo>
                  <a:pt x="111" y="15898"/>
                  <a:pt x="185" y="16083"/>
                  <a:pt x="185" y="16193"/>
                </a:cubicBezTo>
                <a:cubicBezTo>
                  <a:pt x="111" y="16452"/>
                  <a:pt x="296" y="16526"/>
                  <a:pt x="296" y="16711"/>
                </a:cubicBezTo>
                <a:cubicBezTo>
                  <a:pt x="259" y="16859"/>
                  <a:pt x="111" y="17081"/>
                  <a:pt x="370" y="17192"/>
                </a:cubicBezTo>
                <a:cubicBezTo>
                  <a:pt x="74" y="17229"/>
                  <a:pt x="481" y="17266"/>
                  <a:pt x="407" y="17414"/>
                </a:cubicBezTo>
                <a:cubicBezTo>
                  <a:pt x="222" y="17450"/>
                  <a:pt x="296" y="17857"/>
                  <a:pt x="481" y="17857"/>
                </a:cubicBezTo>
                <a:cubicBezTo>
                  <a:pt x="407" y="18005"/>
                  <a:pt x="629" y="18338"/>
                  <a:pt x="629" y="18597"/>
                </a:cubicBezTo>
                <a:cubicBezTo>
                  <a:pt x="481" y="18671"/>
                  <a:pt x="555" y="18781"/>
                  <a:pt x="666" y="18781"/>
                </a:cubicBezTo>
                <a:lnTo>
                  <a:pt x="740" y="18892"/>
                </a:lnTo>
                <a:cubicBezTo>
                  <a:pt x="777" y="19151"/>
                  <a:pt x="851" y="19410"/>
                  <a:pt x="962" y="19669"/>
                </a:cubicBezTo>
                <a:cubicBezTo>
                  <a:pt x="1183" y="20408"/>
                  <a:pt x="1479" y="21111"/>
                  <a:pt x="1775" y="21813"/>
                </a:cubicBezTo>
                <a:lnTo>
                  <a:pt x="1849" y="21887"/>
                </a:lnTo>
                <a:lnTo>
                  <a:pt x="2071" y="22294"/>
                </a:lnTo>
                <a:cubicBezTo>
                  <a:pt x="1960" y="22663"/>
                  <a:pt x="2440" y="23033"/>
                  <a:pt x="2588" y="23366"/>
                </a:cubicBezTo>
                <a:lnTo>
                  <a:pt x="2625" y="23403"/>
                </a:lnTo>
                <a:cubicBezTo>
                  <a:pt x="2773" y="23477"/>
                  <a:pt x="2810" y="23846"/>
                  <a:pt x="3032" y="24031"/>
                </a:cubicBezTo>
                <a:lnTo>
                  <a:pt x="3069" y="24105"/>
                </a:lnTo>
                <a:lnTo>
                  <a:pt x="3328" y="24401"/>
                </a:lnTo>
                <a:lnTo>
                  <a:pt x="3513" y="24660"/>
                </a:lnTo>
                <a:lnTo>
                  <a:pt x="3734" y="24956"/>
                </a:lnTo>
                <a:cubicBezTo>
                  <a:pt x="3882" y="25066"/>
                  <a:pt x="3993" y="25251"/>
                  <a:pt x="4141" y="25436"/>
                </a:cubicBezTo>
                <a:cubicBezTo>
                  <a:pt x="4289" y="25584"/>
                  <a:pt x="4437" y="25806"/>
                  <a:pt x="4548" y="25769"/>
                </a:cubicBezTo>
                <a:cubicBezTo>
                  <a:pt x="4474" y="25954"/>
                  <a:pt x="4843" y="26102"/>
                  <a:pt x="4917" y="26250"/>
                </a:cubicBezTo>
                <a:cubicBezTo>
                  <a:pt x="5028" y="26323"/>
                  <a:pt x="5102" y="26434"/>
                  <a:pt x="5213" y="26471"/>
                </a:cubicBezTo>
                <a:cubicBezTo>
                  <a:pt x="5398" y="26619"/>
                  <a:pt x="5583" y="26804"/>
                  <a:pt x="5768" y="26915"/>
                </a:cubicBezTo>
                <a:cubicBezTo>
                  <a:pt x="5657" y="27063"/>
                  <a:pt x="5953" y="26915"/>
                  <a:pt x="5990" y="27100"/>
                </a:cubicBezTo>
                <a:lnTo>
                  <a:pt x="6027" y="27063"/>
                </a:lnTo>
                <a:cubicBezTo>
                  <a:pt x="6211" y="27063"/>
                  <a:pt x="5990" y="27433"/>
                  <a:pt x="6174" y="27285"/>
                </a:cubicBezTo>
                <a:lnTo>
                  <a:pt x="6211" y="27359"/>
                </a:lnTo>
                <a:cubicBezTo>
                  <a:pt x="6322" y="27654"/>
                  <a:pt x="6840" y="27802"/>
                  <a:pt x="7062" y="28024"/>
                </a:cubicBezTo>
                <a:lnTo>
                  <a:pt x="7136" y="28098"/>
                </a:lnTo>
                <a:cubicBezTo>
                  <a:pt x="7431" y="28172"/>
                  <a:pt x="7468" y="28394"/>
                  <a:pt x="7764" y="28505"/>
                </a:cubicBezTo>
                <a:lnTo>
                  <a:pt x="7801" y="28394"/>
                </a:lnTo>
                <a:cubicBezTo>
                  <a:pt x="7838" y="28579"/>
                  <a:pt x="8134" y="28653"/>
                  <a:pt x="8245" y="28653"/>
                </a:cubicBezTo>
                <a:cubicBezTo>
                  <a:pt x="8208" y="28727"/>
                  <a:pt x="8319" y="28764"/>
                  <a:pt x="8393" y="28764"/>
                </a:cubicBezTo>
                <a:cubicBezTo>
                  <a:pt x="8725" y="28911"/>
                  <a:pt x="9058" y="29059"/>
                  <a:pt x="9317" y="29207"/>
                </a:cubicBezTo>
                <a:lnTo>
                  <a:pt x="9354" y="29207"/>
                </a:lnTo>
                <a:cubicBezTo>
                  <a:pt x="9465" y="29429"/>
                  <a:pt x="9982" y="29429"/>
                  <a:pt x="10204" y="29577"/>
                </a:cubicBezTo>
                <a:lnTo>
                  <a:pt x="10241" y="29577"/>
                </a:lnTo>
                <a:cubicBezTo>
                  <a:pt x="10389" y="29614"/>
                  <a:pt x="10537" y="29651"/>
                  <a:pt x="10648" y="29651"/>
                </a:cubicBezTo>
                <a:lnTo>
                  <a:pt x="10722" y="29651"/>
                </a:lnTo>
                <a:cubicBezTo>
                  <a:pt x="10833" y="29688"/>
                  <a:pt x="10981" y="29762"/>
                  <a:pt x="11129" y="29762"/>
                </a:cubicBezTo>
                <a:lnTo>
                  <a:pt x="11165" y="29762"/>
                </a:lnTo>
                <a:cubicBezTo>
                  <a:pt x="11535" y="29984"/>
                  <a:pt x="12238" y="30057"/>
                  <a:pt x="12644" y="30021"/>
                </a:cubicBezTo>
                <a:cubicBezTo>
                  <a:pt x="12681" y="30205"/>
                  <a:pt x="13051" y="30131"/>
                  <a:pt x="13236" y="30168"/>
                </a:cubicBezTo>
                <a:lnTo>
                  <a:pt x="13236" y="30131"/>
                </a:lnTo>
                <a:lnTo>
                  <a:pt x="13310" y="30131"/>
                </a:lnTo>
                <a:lnTo>
                  <a:pt x="13901" y="30168"/>
                </a:lnTo>
                <a:cubicBezTo>
                  <a:pt x="13975" y="30242"/>
                  <a:pt x="14123" y="30168"/>
                  <a:pt x="14308" y="30242"/>
                </a:cubicBezTo>
                <a:lnTo>
                  <a:pt x="14308" y="30205"/>
                </a:lnTo>
                <a:cubicBezTo>
                  <a:pt x="14715" y="30205"/>
                  <a:pt x="15084" y="30205"/>
                  <a:pt x="15528" y="30168"/>
                </a:cubicBezTo>
                <a:cubicBezTo>
                  <a:pt x="15602" y="30316"/>
                  <a:pt x="15972" y="30168"/>
                  <a:pt x="16157" y="30168"/>
                </a:cubicBezTo>
                <a:cubicBezTo>
                  <a:pt x="16452" y="30057"/>
                  <a:pt x="16452" y="30131"/>
                  <a:pt x="16748" y="30057"/>
                </a:cubicBezTo>
                <a:lnTo>
                  <a:pt x="16748" y="30021"/>
                </a:lnTo>
                <a:lnTo>
                  <a:pt x="17598" y="29873"/>
                </a:lnTo>
                <a:cubicBezTo>
                  <a:pt x="17820" y="29873"/>
                  <a:pt x="17931" y="29762"/>
                  <a:pt x="18116" y="29688"/>
                </a:cubicBezTo>
                <a:cubicBezTo>
                  <a:pt x="18190" y="29651"/>
                  <a:pt x="18486" y="29651"/>
                  <a:pt x="18486" y="29577"/>
                </a:cubicBezTo>
                <a:cubicBezTo>
                  <a:pt x="18707" y="29577"/>
                  <a:pt x="18781" y="29503"/>
                  <a:pt x="18929" y="29429"/>
                </a:cubicBezTo>
                <a:cubicBezTo>
                  <a:pt x="19336" y="29281"/>
                  <a:pt x="19817" y="29133"/>
                  <a:pt x="20223" y="29022"/>
                </a:cubicBezTo>
                <a:lnTo>
                  <a:pt x="20334" y="28948"/>
                </a:lnTo>
                <a:cubicBezTo>
                  <a:pt x="20519" y="28874"/>
                  <a:pt x="20815" y="28837"/>
                  <a:pt x="20926" y="28690"/>
                </a:cubicBezTo>
                <a:cubicBezTo>
                  <a:pt x="21074" y="28653"/>
                  <a:pt x="21148" y="28579"/>
                  <a:pt x="21295" y="28505"/>
                </a:cubicBezTo>
                <a:cubicBezTo>
                  <a:pt x="21554" y="28357"/>
                  <a:pt x="21887" y="28209"/>
                  <a:pt x="22183" y="28024"/>
                </a:cubicBezTo>
                <a:cubicBezTo>
                  <a:pt x="22183" y="28098"/>
                  <a:pt x="22257" y="28024"/>
                  <a:pt x="22257" y="27987"/>
                </a:cubicBezTo>
                <a:cubicBezTo>
                  <a:pt x="22442" y="27950"/>
                  <a:pt x="22774" y="27728"/>
                  <a:pt x="22996" y="27580"/>
                </a:cubicBezTo>
                <a:cubicBezTo>
                  <a:pt x="23144" y="27433"/>
                  <a:pt x="23218" y="27359"/>
                  <a:pt x="23403" y="27248"/>
                </a:cubicBezTo>
                <a:cubicBezTo>
                  <a:pt x="23477" y="27211"/>
                  <a:pt x="23551" y="27174"/>
                  <a:pt x="23551" y="27100"/>
                </a:cubicBezTo>
                <a:cubicBezTo>
                  <a:pt x="23920" y="26841"/>
                  <a:pt x="24586" y="26286"/>
                  <a:pt x="24993" y="25806"/>
                </a:cubicBezTo>
                <a:cubicBezTo>
                  <a:pt x="25140" y="25621"/>
                  <a:pt x="25325" y="25510"/>
                  <a:pt x="25436" y="25325"/>
                </a:cubicBezTo>
                <a:lnTo>
                  <a:pt x="25547" y="25177"/>
                </a:lnTo>
                <a:cubicBezTo>
                  <a:pt x="25732" y="24956"/>
                  <a:pt x="25769" y="24808"/>
                  <a:pt x="25954" y="24586"/>
                </a:cubicBezTo>
                <a:cubicBezTo>
                  <a:pt x="26176" y="24253"/>
                  <a:pt x="26286" y="24068"/>
                  <a:pt x="26471" y="23735"/>
                </a:cubicBezTo>
                <a:lnTo>
                  <a:pt x="26508" y="23662"/>
                </a:lnTo>
                <a:lnTo>
                  <a:pt x="26693" y="23218"/>
                </a:lnTo>
                <a:lnTo>
                  <a:pt x="26693" y="23181"/>
                </a:lnTo>
                <a:cubicBezTo>
                  <a:pt x="26804" y="22959"/>
                  <a:pt x="26915" y="22663"/>
                  <a:pt x="27026" y="22368"/>
                </a:cubicBezTo>
                <a:cubicBezTo>
                  <a:pt x="27100" y="22072"/>
                  <a:pt x="27211" y="21739"/>
                  <a:pt x="27248" y="21554"/>
                </a:cubicBezTo>
                <a:cubicBezTo>
                  <a:pt x="27248" y="21628"/>
                  <a:pt x="27285" y="21332"/>
                  <a:pt x="27285" y="21369"/>
                </a:cubicBezTo>
                <a:cubicBezTo>
                  <a:pt x="27211" y="21702"/>
                  <a:pt x="27063" y="22035"/>
                  <a:pt x="26915" y="22442"/>
                </a:cubicBezTo>
                <a:cubicBezTo>
                  <a:pt x="26878" y="22552"/>
                  <a:pt x="26804" y="22737"/>
                  <a:pt x="26841" y="22737"/>
                </a:cubicBezTo>
                <a:cubicBezTo>
                  <a:pt x="26804" y="22811"/>
                  <a:pt x="26730" y="22922"/>
                  <a:pt x="26693" y="23033"/>
                </a:cubicBezTo>
                <a:lnTo>
                  <a:pt x="26656" y="23144"/>
                </a:lnTo>
                <a:cubicBezTo>
                  <a:pt x="26434" y="23588"/>
                  <a:pt x="26323" y="23699"/>
                  <a:pt x="26065" y="24142"/>
                </a:cubicBezTo>
                <a:lnTo>
                  <a:pt x="25991" y="24216"/>
                </a:lnTo>
                <a:cubicBezTo>
                  <a:pt x="25806" y="24475"/>
                  <a:pt x="25695" y="24623"/>
                  <a:pt x="25399" y="24993"/>
                </a:cubicBezTo>
                <a:lnTo>
                  <a:pt x="25362" y="25029"/>
                </a:lnTo>
                <a:cubicBezTo>
                  <a:pt x="25177" y="25251"/>
                  <a:pt x="24993" y="25436"/>
                  <a:pt x="24660" y="25732"/>
                </a:cubicBezTo>
                <a:lnTo>
                  <a:pt x="24438" y="25917"/>
                </a:lnTo>
                <a:lnTo>
                  <a:pt x="24253" y="26102"/>
                </a:lnTo>
                <a:cubicBezTo>
                  <a:pt x="23920" y="26360"/>
                  <a:pt x="23588" y="26619"/>
                  <a:pt x="23292" y="26841"/>
                </a:cubicBezTo>
                <a:lnTo>
                  <a:pt x="23218" y="26878"/>
                </a:lnTo>
                <a:cubicBezTo>
                  <a:pt x="22922" y="27100"/>
                  <a:pt x="22589" y="27285"/>
                  <a:pt x="22257" y="27470"/>
                </a:cubicBezTo>
                <a:lnTo>
                  <a:pt x="22183" y="27543"/>
                </a:lnTo>
                <a:cubicBezTo>
                  <a:pt x="22072" y="27580"/>
                  <a:pt x="21924" y="27654"/>
                  <a:pt x="21813" y="27728"/>
                </a:cubicBezTo>
                <a:lnTo>
                  <a:pt x="21739" y="27765"/>
                </a:lnTo>
                <a:cubicBezTo>
                  <a:pt x="21517" y="27839"/>
                  <a:pt x="21295" y="27987"/>
                  <a:pt x="21111" y="28098"/>
                </a:cubicBezTo>
                <a:lnTo>
                  <a:pt x="21074" y="28098"/>
                </a:lnTo>
                <a:cubicBezTo>
                  <a:pt x="20926" y="28135"/>
                  <a:pt x="20815" y="28172"/>
                  <a:pt x="20704" y="28209"/>
                </a:cubicBezTo>
                <a:cubicBezTo>
                  <a:pt x="20556" y="28283"/>
                  <a:pt x="20371" y="28357"/>
                  <a:pt x="20223" y="28394"/>
                </a:cubicBezTo>
                <a:cubicBezTo>
                  <a:pt x="20038" y="28468"/>
                  <a:pt x="19854" y="28542"/>
                  <a:pt x="19669" y="28579"/>
                </a:cubicBezTo>
                <a:cubicBezTo>
                  <a:pt x="19521" y="28690"/>
                  <a:pt x="19410" y="28727"/>
                  <a:pt x="19077" y="28837"/>
                </a:cubicBezTo>
                <a:cubicBezTo>
                  <a:pt x="18929" y="28874"/>
                  <a:pt x="18781" y="28911"/>
                  <a:pt x="18671" y="28911"/>
                </a:cubicBezTo>
                <a:cubicBezTo>
                  <a:pt x="18597" y="28911"/>
                  <a:pt x="18523" y="28948"/>
                  <a:pt x="18523" y="29022"/>
                </a:cubicBezTo>
                <a:cubicBezTo>
                  <a:pt x="18301" y="29022"/>
                  <a:pt x="18338" y="29022"/>
                  <a:pt x="18153" y="29096"/>
                </a:cubicBezTo>
                <a:cubicBezTo>
                  <a:pt x="17968" y="29096"/>
                  <a:pt x="18005" y="29207"/>
                  <a:pt x="17857" y="29207"/>
                </a:cubicBezTo>
                <a:cubicBezTo>
                  <a:pt x="17672" y="29207"/>
                  <a:pt x="17118" y="29318"/>
                  <a:pt x="16748" y="29392"/>
                </a:cubicBezTo>
                <a:cubicBezTo>
                  <a:pt x="16711" y="29392"/>
                  <a:pt x="16674" y="29392"/>
                  <a:pt x="16674" y="29466"/>
                </a:cubicBezTo>
                <a:cubicBezTo>
                  <a:pt x="16489" y="29429"/>
                  <a:pt x="16489" y="29466"/>
                  <a:pt x="16193" y="29466"/>
                </a:cubicBezTo>
                <a:lnTo>
                  <a:pt x="16120" y="29466"/>
                </a:lnTo>
                <a:cubicBezTo>
                  <a:pt x="15602" y="29503"/>
                  <a:pt x="15380" y="29503"/>
                  <a:pt x="14826" y="29503"/>
                </a:cubicBezTo>
                <a:lnTo>
                  <a:pt x="14419" y="29503"/>
                </a:lnTo>
                <a:cubicBezTo>
                  <a:pt x="14123" y="29614"/>
                  <a:pt x="13864" y="29392"/>
                  <a:pt x="13569" y="29503"/>
                </a:cubicBezTo>
                <a:cubicBezTo>
                  <a:pt x="13532" y="29318"/>
                  <a:pt x="13236" y="29466"/>
                  <a:pt x="13125" y="29466"/>
                </a:cubicBezTo>
                <a:cubicBezTo>
                  <a:pt x="13014" y="29244"/>
                  <a:pt x="12644" y="29503"/>
                  <a:pt x="12570" y="29318"/>
                </a:cubicBezTo>
                <a:cubicBezTo>
                  <a:pt x="12459" y="29281"/>
                  <a:pt x="12386" y="29318"/>
                  <a:pt x="12312" y="29392"/>
                </a:cubicBezTo>
                <a:cubicBezTo>
                  <a:pt x="12127" y="29392"/>
                  <a:pt x="12127" y="29207"/>
                  <a:pt x="11942" y="29244"/>
                </a:cubicBezTo>
                <a:lnTo>
                  <a:pt x="11942" y="29318"/>
                </a:lnTo>
                <a:cubicBezTo>
                  <a:pt x="11868" y="29244"/>
                  <a:pt x="11572" y="29318"/>
                  <a:pt x="11498" y="29133"/>
                </a:cubicBezTo>
                <a:lnTo>
                  <a:pt x="11202" y="29059"/>
                </a:lnTo>
                <a:lnTo>
                  <a:pt x="11018" y="29022"/>
                </a:lnTo>
                <a:lnTo>
                  <a:pt x="10611" y="28874"/>
                </a:lnTo>
                <a:cubicBezTo>
                  <a:pt x="10574" y="28690"/>
                  <a:pt x="10204" y="28690"/>
                  <a:pt x="10056" y="28579"/>
                </a:cubicBezTo>
                <a:lnTo>
                  <a:pt x="10019" y="28579"/>
                </a:lnTo>
                <a:cubicBezTo>
                  <a:pt x="9871" y="28542"/>
                  <a:pt x="9687" y="28394"/>
                  <a:pt x="9539" y="28505"/>
                </a:cubicBezTo>
                <a:cubicBezTo>
                  <a:pt x="9539" y="28320"/>
                  <a:pt x="9243" y="28320"/>
                  <a:pt x="9095" y="28172"/>
                </a:cubicBezTo>
                <a:lnTo>
                  <a:pt x="9058" y="28135"/>
                </a:lnTo>
                <a:cubicBezTo>
                  <a:pt x="8356" y="27765"/>
                  <a:pt x="8060" y="27543"/>
                  <a:pt x="7431" y="27063"/>
                </a:cubicBezTo>
                <a:cubicBezTo>
                  <a:pt x="7394" y="26915"/>
                  <a:pt x="7062" y="26619"/>
                  <a:pt x="6877" y="26693"/>
                </a:cubicBezTo>
                <a:cubicBezTo>
                  <a:pt x="6655" y="26508"/>
                  <a:pt x="6544" y="26250"/>
                  <a:pt x="6285" y="26065"/>
                </a:cubicBezTo>
                <a:cubicBezTo>
                  <a:pt x="6027" y="25880"/>
                  <a:pt x="5842" y="25621"/>
                  <a:pt x="5620" y="25436"/>
                </a:cubicBezTo>
                <a:cubicBezTo>
                  <a:pt x="5546" y="25399"/>
                  <a:pt x="5620" y="25251"/>
                  <a:pt x="5546" y="25325"/>
                </a:cubicBezTo>
                <a:cubicBezTo>
                  <a:pt x="5213" y="25029"/>
                  <a:pt x="5213" y="24697"/>
                  <a:pt x="4843" y="24512"/>
                </a:cubicBezTo>
                <a:cubicBezTo>
                  <a:pt x="4696" y="24290"/>
                  <a:pt x="4326" y="23735"/>
                  <a:pt x="3993" y="23551"/>
                </a:cubicBezTo>
                <a:cubicBezTo>
                  <a:pt x="3956" y="23514"/>
                  <a:pt x="4067" y="23477"/>
                  <a:pt x="3993" y="23403"/>
                </a:cubicBezTo>
                <a:lnTo>
                  <a:pt x="3956" y="23366"/>
                </a:lnTo>
                <a:cubicBezTo>
                  <a:pt x="3882" y="23181"/>
                  <a:pt x="3734" y="23033"/>
                  <a:pt x="3623" y="22848"/>
                </a:cubicBezTo>
                <a:cubicBezTo>
                  <a:pt x="3771" y="22478"/>
                  <a:pt x="3254" y="22405"/>
                  <a:pt x="3328" y="22109"/>
                </a:cubicBezTo>
                <a:lnTo>
                  <a:pt x="3217" y="22183"/>
                </a:lnTo>
                <a:cubicBezTo>
                  <a:pt x="3069" y="22072"/>
                  <a:pt x="3328" y="21924"/>
                  <a:pt x="3180" y="21850"/>
                </a:cubicBezTo>
                <a:lnTo>
                  <a:pt x="3069" y="21628"/>
                </a:lnTo>
                <a:cubicBezTo>
                  <a:pt x="2995" y="21443"/>
                  <a:pt x="2958" y="21295"/>
                  <a:pt x="2847" y="21111"/>
                </a:cubicBezTo>
                <a:lnTo>
                  <a:pt x="2699" y="20704"/>
                </a:lnTo>
                <a:lnTo>
                  <a:pt x="2514" y="20186"/>
                </a:lnTo>
                <a:cubicBezTo>
                  <a:pt x="2440" y="20075"/>
                  <a:pt x="2514" y="19780"/>
                  <a:pt x="2293" y="19817"/>
                </a:cubicBezTo>
                <a:cubicBezTo>
                  <a:pt x="2440" y="19595"/>
                  <a:pt x="2219" y="19447"/>
                  <a:pt x="2145" y="19262"/>
                </a:cubicBezTo>
                <a:cubicBezTo>
                  <a:pt x="2293" y="19225"/>
                  <a:pt x="2256" y="19077"/>
                  <a:pt x="2108" y="19114"/>
                </a:cubicBezTo>
                <a:cubicBezTo>
                  <a:pt x="2256" y="18929"/>
                  <a:pt x="1960" y="18892"/>
                  <a:pt x="2108" y="18597"/>
                </a:cubicBezTo>
                <a:cubicBezTo>
                  <a:pt x="1960" y="18486"/>
                  <a:pt x="2108" y="18301"/>
                  <a:pt x="2034" y="18042"/>
                </a:cubicBezTo>
                <a:cubicBezTo>
                  <a:pt x="2034" y="18005"/>
                  <a:pt x="1886" y="18005"/>
                  <a:pt x="1886" y="17931"/>
                </a:cubicBezTo>
                <a:lnTo>
                  <a:pt x="1886" y="17857"/>
                </a:lnTo>
                <a:cubicBezTo>
                  <a:pt x="1849" y="17635"/>
                  <a:pt x="1701" y="17635"/>
                  <a:pt x="1923" y="17414"/>
                </a:cubicBezTo>
                <a:lnTo>
                  <a:pt x="1849" y="17414"/>
                </a:lnTo>
                <a:lnTo>
                  <a:pt x="1775" y="16859"/>
                </a:lnTo>
                <a:lnTo>
                  <a:pt x="1775" y="16637"/>
                </a:lnTo>
                <a:lnTo>
                  <a:pt x="1775" y="16304"/>
                </a:lnTo>
                <a:lnTo>
                  <a:pt x="1775" y="15454"/>
                </a:lnTo>
                <a:cubicBezTo>
                  <a:pt x="1590" y="15269"/>
                  <a:pt x="1886" y="15195"/>
                  <a:pt x="1775" y="14899"/>
                </a:cubicBezTo>
                <a:cubicBezTo>
                  <a:pt x="1738" y="14789"/>
                  <a:pt x="1923" y="14530"/>
                  <a:pt x="1701" y="14493"/>
                </a:cubicBezTo>
                <a:cubicBezTo>
                  <a:pt x="1923" y="14419"/>
                  <a:pt x="1664" y="14345"/>
                  <a:pt x="1738" y="14160"/>
                </a:cubicBezTo>
                <a:cubicBezTo>
                  <a:pt x="2071" y="14123"/>
                  <a:pt x="1701" y="13975"/>
                  <a:pt x="1664" y="13938"/>
                </a:cubicBezTo>
                <a:cubicBezTo>
                  <a:pt x="2034" y="13938"/>
                  <a:pt x="1886" y="13606"/>
                  <a:pt x="1849" y="13495"/>
                </a:cubicBezTo>
                <a:cubicBezTo>
                  <a:pt x="1960" y="13495"/>
                  <a:pt x="1960" y="13347"/>
                  <a:pt x="1960" y="13310"/>
                </a:cubicBezTo>
                <a:lnTo>
                  <a:pt x="1960" y="13199"/>
                </a:lnTo>
                <a:cubicBezTo>
                  <a:pt x="2071" y="12829"/>
                  <a:pt x="2034" y="12459"/>
                  <a:pt x="2145" y="12238"/>
                </a:cubicBezTo>
                <a:lnTo>
                  <a:pt x="2145" y="12201"/>
                </a:lnTo>
                <a:lnTo>
                  <a:pt x="2293" y="11646"/>
                </a:lnTo>
                <a:lnTo>
                  <a:pt x="2293" y="11572"/>
                </a:lnTo>
                <a:cubicBezTo>
                  <a:pt x="2329" y="11276"/>
                  <a:pt x="2403" y="11165"/>
                  <a:pt x="2514" y="10833"/>
                </a:cubicBezTo>
                <a:lnTo>
                  <a:pt x="2514" y="10796"/>
                </a:lnTo>
                <a:cubicBezTo>
                  <a:pt x="2625" y="10537"/>
                  <a:pt x="2699" y="10278"/>
                  <a:pt x="2810" y="10019"/>
                </a:cubicBezTo>
                <a:lnTo>
                  <a:pt x="2847" y="9908"/>
                </a:lnTo>
                <a:lnTo>
                  <a:pt x="2958" y="9687"/>
                </a:lnTo>
                <a:lnTo>
                  <a:pt x="3032" y="9465"/>
                </a:lnTo>
                <a:lnTo>
                  <a:pt x="3180" y="9169"/>
                </a:lnTo>
                <a:cubicBezTo>
                  <a:pt x="3328" y="9132"/>
                  <a:pt x="3365" y="8688"/>
                  <a:pt x="3550" y="8430"/>
                </a:cubicBezTo>
                <a:lnTo>
                  <a:pt x="3586" y="8356"/>
                </a:lnTo>
                <a:lnTo>
                  <a:pt x="3697" y="8171"/>
                </a:lnTo>
                <a:lnTo>
                  <a:pt x="3734" y="8134"/>
                </a:lnTo>
                <a:cubicBezTo>
                  <a:pt x="3734" y="8023"/>
                  <a:pt x="3771" y="7875"/>
                  <a:pt x="3882" y="7801"/>
                </a:cubicBezTo>
                <a:cubicBezTo>
                  <a:pt x="3919" y="7764"/>
                  <a:pt x="3956" y="7653"/>
                  <a:pt x="3882" y="7653"/>
                </a:cubicBezTo>
                <a:cubicBezTo>
                  <a:pt x="3808" y="7505"/>
                  <a:pt x="4178" y="7505"/>
                  <a:pt x="4104" y="7321"/>
                </a:cubicBezTo>
                <a:lnTo>
                  <a:pt x="4141" y="7284"/>
                </a:lnTo>
                <a:cubicBezTo>
                  <a:pt x="4363" y="7284"/>
                  <a:pt x="4622" y="6914"/>
                  <a:pt x="4548" y="6729"/>
                </a:cubicBezTo>
                <a:cubicBezTo>
                  <a:pt x="4843" y="6581"/>
                  <a:pt x="4843" y="6322"/>
                  <a:pt x="5102" y="6027"/>
                </a:cubicBezTo>
                <a:cubicBezTo>
                  <a:pt x="5102" y="5990"/>
                  <a:pt x="5176" y="5953"/>
                  <a:pt x="5102" y="5916"/>
                </a:cubicBezTo>
                <a:cubicBezTo>
                  <a:pt x="5435" y="5916"/>
                  <a:pt x="5065" y="5620"/>
                  <a:pt x="5287" y="5546"/>
                </a:cubicBezTo>
                <a:cubicBezTo>
                  <a:pt x="5398" y="5620"/>
                  <a:pt x="5361" y="5657"/>
                  <a:pt x="5435" y="5731"/>
                </a:cubicBezTo>
                <a:lnTo>
                  <a:pt x="5620" y="5546"/>
                </a:lnTo>
                <a:lnTo>
                  <a:pt x="5953" y="5213"/>
                </a:lnTo>
                <a:lnTo>
                  <a:pt x="5990" y="5176"/>
                </a:lnTo>
                <a:cubicBezTo>
                  <a:pt x="6137" y="5065"/>
                  <a:pt x="6285" y="4917"/>
                  <a:pt x="6359" y="4843"/>
                </a:cubicBezTo>
                <a:lnTo>
                  <a:pt x="6544" y="4659"/>
                </a:lnTo>
                <a:lnTo>
                  <a:pt x="6729" y="4511"/>
                </a:lnTo>
                <a:cubicBezTo>
                  <a:pt x="6840" y="4511"/>
                  <a:pt x="7210" y="4141"/>
                  <a:pt x="7505" y="3919"/>
                </a:cubicBezTo>
                <a:cubicBezTo>
                  <a:pt x="7801" y="3697"/>
                  <a:pt x="7986" y="3513"/>
                  <a:pt x="7468" y="3734"/>
                </a:cubicBezTo>
                <a:lnTo>
                  <a:pt x="7321" y="3549"/>
                </a:lnTo>
                <a:cubicBezTo>
                  <a:pt x="7468" y="3402"/>
                  <a:pt x="7764" y="3402"/>
                  <a:pt x="7764" y="3180"/>
                </a:cubicBezTo>
                <a:cubicBezTo>
                  <a:pt x="7838" y="3069"/>
                  <a:pt x="7949" y="3254"/>
                  <a:pt x="8023" y="3143"/>
                </a:cubicBezTo>
                <a:lnTo>
                  <a:pt x="7986" y="3032"/>
                </a:lnTo>
                <a:cubicBezTo>
                  <a:pt x="8023" y="3032"/>
                  <a:pt x="8134" y="3069"/>
                  <a:pt x="8171" y="3180"/>
                </a:cubicBezTo>
                <a:cubicBezTo>
                  <a:pt x="8060" y="3217"/>
                  <a:pt x="8023" y="3254"/>
                  <a:pt x="8023" y="3365"/>
                </a:cubicBezTo>
                <a:cubicBezTo>
                  <a:pt x="7653" y="3771"/>
                  <a:pt x="8541" y="3402"/>
                  <a:pt x="8725" y="3217"/>
                </a:cubicBezTo>
                <a:cubicBezTo>
                  <a:pt x="8984" y="3180"/>
                  <a:pt x="9058" y="2884"/>
                  <a:pt x="9280" y="2847"/>
                </a:cubicBezTo>
                <a:cubicBezTo>
                  <a:pt x="9354" y="3069"/>
                  <a:pt x="9502" y="2810"/>
                  <a:pt x="9613" y="2810"/>
                </a:cubicBezTo>
                <a:cubicBezTo>
                  <a:pt x="9613" y="2625"/>
                  <a:pt x="9835" y="2625"/>
                  <a:pt x="9982" y="2514"/>
                </a:cubicBezTo>
                <a:cubicBezTo>
                  <a:pt x="10019" y="2625"/>
                  <a:pt x="10093" y="2625"/>
                  <a:pt x="10167" y="2588"/>
                </a:cubicBezTo>
                <a:lnTo>
                  <a:pt x="10278" y="2514"/>
                </a:lnTo>
                <a:cubicBezTo>
                  <a:pt x="10352" y="2477"/>
                  <a:pt x="10426" y="2477"/>
                  <a:pt x="10389" y="2403"/>
                </a:cubicBezTo>
                <a:cubicBezTo>
                  <a:pt x="10574" y="2440"/>
                  <a:pt x="10796" y="2256"/>
                  <a:pt x="10907" y="2256"/>
                </a:cubicBezTo>
                <a:cubicBezTo>
                  <a:pt x="11387" y="2071"/>
                  <a:pt x="11942" y="1960"/>
                  <a:pt x="12496" y="1849"/>
                </a:cubicBezTo>
                <a:lnTo>
                  <a:pt x="12792" y="1775"/>
                </a:lnTo>
                <a:cubicBezTo>
                  <a:pt x="12829" y="2034"/>
                  <a:pt x="13014" y="1849"/>
                  <a:pt x="13051" y="1738"/>
                </a:cubicBezTo>
                <a:cubicBezTo>
                  <a:pt x="13162" y="2071"/>
                  <a:pt x="13162" y="1590"/>
                  <a:pt x="13236" y="1701"/>
                </a:cubicBezTo>
                <a:lnTo>
                  <a:pt x="13310" y="1701"/>
                </a:lnTo>
                <a:cubicBezTo>
                  <a:pt x="13421" y="1923"/>
                  <a:pt x="13753" y="1701"/>
                  <a:pt x="13975" y="1738"/>
                </a:cubicBezTo>
                <a:lnTo>
                  <a:pt x="14049" y="1738"/>
                </a:lnTo>
                <a:lnTo>
                  <a:pt x="14086" y="1738"/>
                </a:lnTo>
                <a:cubicBezTo>
                  <a:pt x="14345" y="1738"/>
                  <a:pt x="14604" y="1701"/>
                  <a:pt x="14863" y="1701"/>
                </a:cubicBezTo>
                <a:lnTo>
                  <a:pt x="14900" y="1701"/>
                </a:lnTo>
                <a:cubicBezTo>
                  <a:pt x="15380" y="1664"/>
                  <a:pt x="15565" y="1701"/>
                  <a:pt x="16009" y="1701"/>
                </a:cubicBezTo>
                <a:lnTo>
                  <a:pt x="16452" y="1701"/>
                </a:lnTo>
                <a:cubicBezTo>
                  <a:pt x="16711" y="1701"/>
                  <a:pt x="16896" y="1738"/>
                  <a:pt x="17081" y="1886"/>
                </a:cubicBezTo>
                <a:cubicBezTo>
                  <a:pt x="17229" y="1886"/>
                  <a:pt x="17303" y="1738"/>
                  <a:pt x="17450" y="1849"/>
                </a:cubicBezTo>
                <a:cubicBezTo>
                  <a:pt x="17968" y="2108"/>
                  <a:pt x="18523" y="2071"/>
                  <a:pt x="19225" y="2256"/>
                </a:cubicBezTo>
                <a:lnTo>
                  <a:pt x="19299" y="2292"/>
                </a:lnTo>
                <a:cubicBezTo>
                  <a:pt x="19484" y="2329"/>
                  <a:pt x="19669" y="2403"/>
                  <a:pt x="19891" y="2477"/>
                </a:cubicBezTo>
                <a:cubicBezTo>
                  <a:pt x="20186" y="2662"/>
                  <a:pt x="20519" y="2625"/>
                  <a:pt x="20926" y="2810"/>
                </a:cubicBezTo>
                <a:lnTo>
                  <a:pt x="21628" y="3069"/>
                </a:lnTo>
                <a:lnTo>
                  <a:pt x="21702" y="3143"/>
                </a:lnTo>
                <a:lnTo>
                  <a:pt x="22035" y="3254"/>
                </a:lnTo>
                <a:cubicBezTo>
                  <a:pt x="22220" y="3365"/>
                  <a:pt x="22368" y="3402"/>
                  <a:pt x="22552" y="3513"/>
                </a:cubicBezTo>
                <a:cubicBezTo>
                  <a:pt x="22737" y="3586"/>
                  <a:pt x="22811" y="3623"/>
                  <a:pt x="23033" y="3771"/>
                </a:cubicBezTo>
                <a:cubicBezTo>
                  <a:pt x="23329" y="3919"/>
                  <a:pt x="23588" y="3919"/>
                  <a:pt x="23846" y="4178"/>
                </a:cubicBezTo>
                <a:cubicBezTo>
                  <a:pt x="24031" y="4252"/>
                  <a:pt x="24142" y="4548"/>
                  <a:pt x="24327" y="4474"/>
                </a:cubicBezTo>
                <a:lnTo>
                  <a:pt x="24401" y="4511"/>
                </a:lnTo>
                <a:cubicBezTo>
                  <a:pt x="24327" y="4622"/>
                  <a:pt x="24401" y="4659"/>
                  <a:pt x="24438" y="4696"/>
                </a:cubicBezTo>
                <a:cubicBezTo>
                  <a:pt x="24660" y="4659"/>
                  <a:pt x="24808" y="5065"/>
                  <a:pt x="25029" y="4991"/>
                </a:cubicBezTo>
                <a:cubicBezTo>
                  <a:pt x="24993" y="5102"/>
                  <a:pt x="25066" y="5176"/>
                  <a:pt x="25177" y="5250"/>
                </a:cubicBezTo>
                <a:cubicBezTo>
                  <a:pt x="25251" y="5361"/>
                  <a:pt x="25140" y="5435"/>
                  <a:pt x="25325" y="5398"/>
                </a:cubicBezTo>
                <a:lnTo>
                  <a:pt x="25547" y="5620"/>
                </a:lnTo>
                <a:cubicBezTo>
                  <a:pt x="25584" y="5731"/>
                  <a:pt x="25695" y="5620"/>
                  <a:pt x="25732" y="5731"/>
                </a:cubicBezTo>
                <a:lnTo>
                  <a:pt x="26065" y="6100"/>
                </a:lnTo>
                <a:lnTo>
                  <a:pt x="26102" y="6137"/>
                </a:lnTo>
                <a:cubicBezTo>
                  <a:pt x="26250" y="6285"/>
                  <a:pt x="26176" y="6655"/>
                  <a:pt x="26508" y="6507"/>
                </a:cubicBezTo>
                <a:cubicBezTo>
                  <a:pt x="26508" y="6581"/>
                  <a:pt x="26508" y="6692"/>
                  <a:pt x="26619" y="6766"/>
                </a:cubicBezTo>
                <a:cubicBezTo>
                  <a:pt x="26730" y="6914"/>
                  <a:pt x="26841" y="7247"/>
                  <a:pt x="27026" y="7247"/>
                </a:cubicBezTo>
                <a:cubicBezTo>
                  <a:pt x="27100" y="7653"/>
                  <a:pt x="27396" y="7949"/>
                  <a:pt x="27580" y="8060"/>
                </a:cubicBezTo>
                <a:cubicBezTo>
                  <a:pt x="27654" y="8208"/>
                  <a:pt x="27765" y="8319"/>
                  <a:pt x="27654" y="8430"/>
                </a:cubicBezTo>
                <a:cubicBezTo>
                  <a:pt x="27765" y="8578"/>
                  <a:pt x="27802" y="8725"/>
                  <a:pt x="27913" y="8725"/>
                </a:cubicBezTo>
                <a:cubicBezTo>
                  <a:pt x="27765" y="8910"/>
                  <a:pt x="28098" y="9132"/>
                  <a:pt x="28135" y="9132"/>
                </a:cubicBezTo>
                <a:cubicBezTo>
                  <a:pt x="28357" y="9613"/>
                  <a:pt x="28542" y="10056"/>
                  <a:pt x="28764" y="10352"/>
                </a:cubicBezTo>
                <a:cubicBezTo>
                  <a:pt x="28837" y="10426"/>
                  <a:pt x="28727" y="10463"/>
                  <a:pt x="28764" y="10574"/>
                </a:cubicBezTo>
                <a:lnTo>
                  <a:pt x="28874" y="10537"/>
                </a:lnTo>
                <a:lnTo>
                  <a:pt x="29133" y="11202"/>
                </a:lnTo>
                <a:cubicBezTo>
                  <a:pt x="29244" y="11498"/>
                  <a:pt x="29281" y="11831"/>
                  <a:pt x="29466" y="12016"/>
                </a:cubicBezTo>
                <a:cubicBezTo>
                  <a:pt x="29577" y="12238"/>
                  <a:pt x="29614" y="12496"/>
                  <a:pt x="29651" y="12792"/>
                </a:cubicBezTo>
                <a:lnTo>
                  <a:pt x="29688" y="12940"/>
                </a:lnTo>
                <a:cubicBezTo>
                  <a:pt x="29799" y="13199"/>
                  <a:pt x="29762" y="13606"/>
                  <a:pt x="29947" y="13790"/>
                </a:cubicBezTo>
                <a:lnTo>
                  <a:pt x="29984" y="14160"/>
                </a:lnTo>
                <a:cubicBezTo>
                  <a:pt x="30058" y="14345"/>
                  <a:pt x="29984" y="14715"/>
                  <a:pt x="30131" y="14863"/>
                </a:cubicBezTo>
                <a:lnTo>
                  <a:pt x="30168" y="15343"/>
                </a:lnTo>
                <a:cubicBezTo>
                  <a:pt x="30205" y="15454"/>
                  <a:pt x="30131" y="15787"/>
                  <a:pt x="30242" y="15824"/>
                </a:cubicBezTo>
                <a:cubicBezTo>
                  <a:pt x="30168" y="16083"/>
                  <a:pt x="30316" y="16489"/>
                  <a:pt x="30242" y="16859"/>
                </a:cubicBezTo>
                <a:cubicBezTo>
                  <a:pt x="30316" y="16933"/>
                  <a:pt x="30168" y="17118"/>
                  <a:pt x="30316" y="17118"/>
                </a:cubicBezTo>
                <a:lnTo>
                  <a:pt x="30242" y="17487"/>
                </a:lnTo>
                <a:cubicBezTo>
                  <a:pt x="30242" y="17561"/>
                  <a:pt x="30242" y="17598"/>
                  <a:pt x="30316" y="17598"/>
                </a:cubicBezTo>
                <a:cubicBezTo>
                  <a:pt x="30168" y="17672"/>
                  <a:pt x="30353" y="17931"/>
                  <a:pt x="30242" y="18153"/>
                </a:cubicBezTo>
                <a:cubicBezTo>
                  <a:pt x="30168" y="18523"/>
                  <a:pt x="30353" y="18523"/>
                  <a:pt x="30205" y="18781"/>
                </a:cubicBezTo>
                <a:cubicBezTo>
                  <a:pt x="30168" y="19151"/>
                  <a:pt x="30058" y="19595"/>
                  <a:pt x="30021" y="20038"/>
                </a:cubicBezTo>
                <a:lnTo>
                  <a:pt x="29947" y="20334"/>
                </a:lnTo>
                <a:cubicBezTo>
                  <a:pt x="29836" y="20556"/>
                  <a:pt x="29799" y="20778"/>
                  <a:pt x="29762" y="21000"/>
                </a:cubicBezTo>
                <a:cubicBezTo>
                  <a:pt x="29688" y="21258"/>
                  <a:pt x="29503" y="21517"/>
                  <a:pt x="29503" y="21702"/>
                </a:cubicBezTo>
                <a:cubicBezTo>
                  <a:pt x="29466" y="21887"/>
                  <a:pt x="29281" y="22109"/>
                  <a:pt x="29318" y="22220"/>
                </a:cubicBezTo>
                <a:cubicBezTo>
                  <a:pt x="28874" y="23107"/>
                  <a:pt x="28394" y="23883"/>
                  <a:pt x="27802" y="24660"/>
                </a:cubicBezTo>
                <a:lnTo>
                  <a:pt x="27765" y="24697"/>
                </a:lnTo>
                <a:cubicBezTo>
                  <a:pt x="27396" y="25214"/>
                  <a:pt x="26989" y="25695"/>
                  <a:pt x="26508" y="26139"/>
                </a:cubicBezTo>
                <a:lnTo>
                  <a:pt x="26471" y="26176"/>
                </a:lnTo>
                <a:cubicBezTo>
                  <a:pt x="26139" y="26508"/>
                  <a:pt x="25806" y="26841"/>
                  <a:pt x="25510" y="27100"/>
                </a:cubicBezTo>
                <a:cubicBezTo>
                  <a:pt x="25436" y="27211"/>
                  <a:pt x="25325" y="27285"/>
                  <a:pt x="25214" y="27396"/>
                </a:cubicBezTo>
                <a:lnTo>
                  <a:pt x="24105" y="28320"/>
                </a:lnTo>
                <a:lnTo>
                  <a:pt x="23883" y="28505"/>
                </a:lnTo>
                <a:lnTo>
                  <a:pt x="23883" y="28505"/>
                </a:lnTo>
                <a:cubicBezTo>
                  <a:pt x="23846" y="28542"/>
                  <a:pt x="23772" y="28542"/>
                  <a:pt x="23772" y="28542"/>
                </a:cubicBezTo>
                <a:lnTo>
                  <a:pt x="23846" y="28505"/>
                </a:lnTo>
                <a:lnTo>
                  <a:pt x="23846" y="28505"/>
                </a:lnTo>
                <a:lnTo>
                  <a:pt x="23883" y="28468"/>
                </a:lnTo>
                <a:lnTo>
                  <a:pt x="23920" y="28394"/>
                </a:lnTo>
                <a:cubicBezTo>
                  <a:pt x="23957" y="28357"/>
                  <a:pt x="24031" y="28357"/>
                  <a:pt x="24068" y="28320"/>
                </a:cubicBezTo>
                <a:lnTo>
                  <a:pt x="24105" y="28283"/>
                </a:lnTo>
                <a:cubicBezTo>
                  <a:pt x="24771" y="27802"/>
                  <a:pt x="25325" y="27433"/>
                  <a:pt x="25991" y="26841"/>
                </a:cubicBezTo>
                <a:lnTo>
                  <a:pt x="26065" y="26804"/>
                </a:lnTo>
                <a:cubicBezTo>
                  <a:pt x="26360" y="26508"/>
                  <a:pt x="26730" y="26139"/>
                  <a:pt x="26915" y="25991"/>
                </a:cubicBezTo>
                <a:lnTo>
                  <a:pt x="27026" y="25917"/>
                </a:lnTo>
                <a:lnTo>
                  <a:pt x="27396" y="25547"/>
                </a:lnTo>
                <a:cubicBezTo>
                  <a:pt x="28098" y="24808"/>
                  <a:pt x="28542" y="24105"/>
                  <a:pt x="29133" y="23292"/>
                </a:cubicBezTo>
                <a:lnTo>
                  <a:pt x="29207" y="23218"/>
                </a:lnTo>
                <a:lnTo>
                  <a:pt x="29466" y="22811"/>
                </a:lnTo>
                <a:lnTo>
                  <a:pt x="29577" y="22663"/>
                </a:lnTo>
                <a:cubicBezTo>
                  <a:pt x="29614" y="22478"/>
                  <a:pt x="29614" y="22478"/>
                  <a:pt x="29762" y="22405"/>
                </a:cubicBezTo>
                <a:lnTo>
                  <a:pt x="29799" y="22294"/>
                </a:lnTo>
                <a:cubicBezTo>
                  <a:pt x="29873" y="21998"/>
                  <a:pt x="30131" y="21443"/>
                  <a:pt x="30242" y="21185"/>
                </a:cubicBezTo>
                <a:lnTo>
                  <a:pt x="30242" y="21148"/>
                </a:lnTo>
                <a:cubicBezTo>
                  <a:pt x="30242" y="20926"/>
                  <a:pt x="30427" y="20556"/>
                  <a:pt x="30538" y="20260"/>
                </a:cubicBezTo>
                <a:cubicBezTo>
                  <a:pt x="30538" y="20038"/>
                  <a:pt x="30760" y="19632"/>
                  <a:pt x="30723" y="19410"/>
                </a:cubicBezTo>
                <a:lnTo>
                  <a:pt x="30871" y="18892"/>
                </a:lnTo>
                <a:cubicBezTo>
                  <a:pt x="30797" y="18338"/>
                  <a:pt x="31056" y="18153"/>
                  <a:pt x="30945" y="1800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52"/>
          <p:cNvSpPr/>
          <p:nvPr/>
        </p:nvSpPr>
        <p:spPr>
          <a:xfrm flipH="1">
            <a:off x="5933900" y="1588462"/>
            <a:ext cx="1663403" cy="1680774"/>
          </a:xfrm>
          <a:custGeom>
            <a:avLst/>
            <a:gdLst/>
            <a:ahLst/>
            <a:cxnLst/>
            <a:rect l="l" t="t" r="r" b="b"/>
            <a:pathLst>
              <a:path w="29873" h="29208" extrusionOk="0">
                <a:moveTo>
                  <a:pt x="29540" y="13606"/>
                </a:moveTo>
                <a:cubicBezTo>
                  <a:pt x="29873" y="13495"/>
                  <a:pt x="29392" y="13310"/>
                  <a:pt x="29577" y="13088"/>
                </a:cubicBezTo>
                <a:cubicBezTo>
                  <a:pt x="29540" y="12940"/>
                  <a:pt x="29725" y="12681"/>
                  <a:pt x="29503" y="12681"/>
                </a:cubicBezTo>
                <a:cubicBezTo>
                  <a:pt x="29503" y="12349"/>
                  <a:pt x="29540" y="12016"/>
                  <a:pt x="29355" y="11794"/>
                </a:cubicBezTo>
                <a:lnTo>
                  <a:pt x="29355" y="11757"/>
                </a:lnTo>
                <a:cubicBezTo>
                  <a:pt x="29355" y="11609"/>
                  <a:pt x="29355" y="11461"/>
                  <a:pt x="29318" y="11313"/>
                </a:cubicBezTo>
                <a:cubicBezTo>
                  <a:pt x="29207" y="11055"/>
                  <a:pt x="29355" y="10537"/>
                  <a:pt x="29060" y="10389"/>
                </a:cubicBezTo>
                <a:cubicBezTo>
                  <a:pt x="29023" y="10204"/>
                  <a:pt x="29023" y="10020"/>
                  <a:pt x="28986" y="9835"/>
                </a:cubicBezTo>
                <a:cubicBezTo>
                  <a:pt x="28986" y="9613"/>
                  <a:pt x="28838" y="9539"/>
                  <a:pt x="28764" y="9391"/>
                </a:cubicBezTo>
                <a:cubicBezTo>
                  <a:pt x="28875" y="9354"/>
                  <a:pt x="28838" y="9169"/>
                  <a:pt x="28690" y="9206"/>
                </a:cubicBezTo>
                <a:cubicBezTo>
                  <a:pt x="28690" y="9058"/>
                  <a:pt x="28616" y="8689"/>
                  <a:pt x="28505" y="8615"/>
                </a:cubicBezTo>
                <a:cubicBezTo>
                  <a:pt x="28505" y="8541"/>
                  <a:pt x="28468" y="8504"/>
                  <a:pt x="28394" y="8541"/>
                </a:cubicBezTo>
                <a:cubicBezTo>
                  <a:pt x="28320" y="8430"/>
                  <a:pt x="28431" y="8356"/>
                  <a:pt x="28579" y="8430"/>
                </a:cubicBezTo>
                <a:cubicBezTo>
                  <a:pt x="28505" y="8282"/>
                  <a:pt x="28320" y="8282"/>
                  <a:pt x="28320" y="8097"/>
                </a:cubicBezTo>
                <a:lnTo>
                  <a:pt x="28246" y="8134"/>
                </a:lnTo>
                <a:lnTo>
                  <a:pt x="28246" y="8097"/>
                </a:lnTo>
                <a:cubicBezTo>
                  <a:pt x="28394" y="8060"/>
                  <a:pt x="28320" y="7949"/>
                  <a:pt x="28283" y="7875"/>
                </a:cubicBezTo>
                <a:cubicBezTo>
                  <a:pt x="28135" y="7690"/>
                  <a:pt x="28209" y="7210"/>
                  <a:pt x="27913" y="7210"/>
                </a:cubicBezTo>
                <a:cubicBezTo>
                  <a:pt x="27729" y="6766"/>
                  <a:pt x="27655" y="6655"/>
                  <a:pt x="27359" y="6322"/>
                </a:cubicBezTo>
                <a:lnTo>
                  <a:pt x="27322" y="6285"/>
                </a:lnTo>
                <a:cubicBezTo>
                  <a:pt x="27285" y="6064"/>
                  <a:pt x="27137" y="6027"/>
                  <a:pt x="26989" y="5916"/>
                </a:cubicBezTo>
                <a:cubicBezTo>
                  <a:pt x="27026" y="5879"/>
                  <a:pt x="27100" y="5842"/>
                  <a:pt x="27026" y="5731"/>
                </a:cubicBezTo>
                <a:cubicBezTo>
                  <a:pt x="26915" y="5583"/>
                  <a:pt x="26841" y="5176"/>
                  <a:pt x="26620" y="5287"/>
                </a:cubicBezTo>
                <a:lnTo>
                  <a:pt x="26361" y="4844"/>
                </a:lnTo>
                <a:cubicBezTo>
                  <a:pt x="26102" y="4548"/>
                  <a:pt x="25880" y="4252"/>
                  <a:pt x="25621" y="3919"/>
                </a:cubicBezTo>
                <a:cubicBezTo>
                  <a:pt x="25547" y="3845"/>
                  <a:pt x="25436" y="3919"/>
                  <a:pt x="25363" y="3845"/>
                </a:cubicBezTo>
                <a:cubicBezTo>
                  <a:pt x="25252" y="3624"/>
                  <a:pt x="25178" y="3439"/>
                  <a:pt x="24919" y="3365"/>
                </a:cubicBezTo>
                <a:lnTo>
                  <a:pt x="24882" y="3328"/>
                </a:lnTo>
                <a:cubicBezTo>
                  <a:pt x="24734" y="3254"/>
                  <a:pt x="24623" y="3106"/>
                  <a:pt x="24512" y="2995"/>
                </a:cubicBezTo>
                <a:lnTo>
                  <a:pt x="24438" y="2958"/>
                </a:lnTo>
                <a:cubicBezTo>
                  <a:pt x="24253" y="2884"/>
                  <a:pt x="24069" y="2514"/>
                  <a:pt x="23847" y="2625"/>
                </a:cubicBezTo>
                <a:lnTo>
                  <a:pt x="23699" y="2551"/>
                </a:lnTo>
                <a:lnTo>
                  <a:pt x="23440" y="2293"/>
                </a:lnTo>
                <a:cubicBezTo>
                  <a:pt x="23144" y="2034"/>
                  <a:pt x="22183" y="1627"/>
                  <a:pt x="21924" y="1368"/>
                </a:cubicBezTo>
                <a:lnTo>
                  <a:pt x="21813" y="1331"/>
                </a:lnTo>
                <a:cubicBezTo>
                  <a:pt x="21444" y="1257"/>
                  <a:pt x="21000" y="814"/>
                  <a:pt x="20630" y="962"/>
                </a:cubicBezTo>
                <a:cubicBezTo>
                  <a:pt x="20482" y="962"/>
                  <a:pt x="20519" y="777"/>
                  <a:pt x="20445" y="777"/>
                </a:cubicBezTo>
                <a:cubicBezTo>
                  <a:pt x="20113" y="629"/>
                  <a:pt x="19743" y="555"/>
                  <a:pt x="19410" y="444"/>
                </a:cubicBezTo>
                <a:cubicBezTo>
                  <a:pt x="19077" y="296"/>
                  <a:pt x="18856" y="518"/>
                  <a:pt x="18523" y="370"/>
                </a:cubicBezTo>
                <a:lnTo>
                  <a:pt x="18227" y="333"/>
                </a:lnTo>
                <a:cubicBezTo>
                  <a:pt x="18042" y="259"/>
                  <a:pt x="17894" y="259"/>
                  <a:pt x="17710" y="222"/>
                </a:cubicBezTo>
                <a:cubicBezTo>
                  <a:pt x="17303" y="222"/>
                  <a:pt x="16748" y="0"/>
                  <a:pt x="16453" y="222"/>
                </a:cubicBezTo>
                <a:cubicBezTo>
                  <a:pt x="15676" y="74"/>
                  <a:pt x="14752" y="296"/>
                  <a:pt x="14049" y="444"/>
                </a:cubicBezTo>
                <a:cubicBezTo>
                  <a:pt x="13791" y="555"/>
                  <a:pt x="13273" y="407"/>
                  <a:pt x="13125" y="740"/>
                </a:cubicBezTo>
                <a:cubicBezTo>
                  <a:pt x="12792" y="555"/>
                  <a:pt x="12534" y="925"/>
                  <a:pt x="12312" y="851"/>
                </a:cubicBezTo>
                <a:cubicBezTo>
                  <a:pt x="12053" y="962"/>
                  <a:pt x="11609" y="888"/>
                  <a:pt x="11498" y="1147"/>
                </a:cubicBezTo>
                <a:cubicBezTo>
                  <a:pt x="11314" y="1294"/>
                  <a:pt x="11240" y="999"/>
                  <a:pt x="11203" y="1257"/>
                </a:cubicBezTo>
                <a:cubicBezTo>
                  <a:pt x="10500" y="1516"/>
                  <a:pt x="9650" y="1738"/>
                  <a:pt x="9169" y="2071"/>
                </a:cubicBezTo>
                <a:cubicBezTo>
                  <a:pt x="9058" y="2256"/>
                  <a:pt x="8800" y="2182"/>
                  <a:pt x="8504" y="2404"/>
                </a:cubicBezTo>
                <a:lnTo>
                  <a:pt x="8541" y="2514"/>
                </a:lnTo>
                <a:cubicBezTo>
                  <a:pt x="8282" y="2625"/>
                  <a:pt x="8060" y="2773"/>
                  <a:pt x="7764" y="2958"/>
                </a:cubicBezTo>
                <a:cubicBezTo>
                  <a:pt x="7025" y="3476"/>
                  <a:pt x="6692" y="3808"/>
                  <a:pt x="5879" y="4363"/>
                </a:cubicBezTo>
                <a:cubicBezTo>
                  <a:pt x="5657" y="4548"/>
                  <a:pt x="5472" y="4733"/>
                  <a:pt x="5213" y="4918"/>
                </a:cubicBezTo>
                <a:cubicBezTo>
                  <a:pt x="5103" y="5102"/>
                  <a:pt x="4733" y="5213"/>
                  <a:pt x="4770" y="5472"/>
                </a:cubicBezTo>
                <a:cubicBezTo>
                  <a:pt x="4585" y="5509"/>
                  <a:pt x="4437" y="5583"/>
                  <a:pt x="4363" y="5879"/>
                </a:cubicBezTo>
                <a:cubicBezTo>
                  <a:pt x="3846" y="5916"/>
                  <a:pt x="3809" y="6655"/>
                  <a:pt x="3365" y="6803"/>
                </a:cubicBezTo>
                <a:cubicBezTo>
                  <a:pt x="3291" y="6988"/>
                  <a:pt x="2921" y="7173"/>
                  <a:pt x="3069" y="7395"/>
                </a:cubicBezTo>
                <a:lnTo>
                  <a:pt x="2995" y="7432"/>
                </a:lnTo>
                <a:cubicBezTo>
                  <a:pt x="2736" y="7358"/>
                  <a:pt x="2699" y="7801"/>
                  <a:pt x="2552" y="7912"/>
                </a:cubicBezTo>
                <a:cubicBezTo>
                  <a:pt x="2441" y="8060"/>
                  <a:pt x="2589" y="8171"/>
                  <a:pt x="2404" y="8282"/>
                </a:cubicBezTo>
                <a:cubicBezTo>
                  <a:pt x="2256" y="8171"/>
                  <a:pt x="2219" y="8356"/>
                  <a:pt x="2182" y="8467"/>
                </a:cubicBezTo>
                <a:cubicBezTo>
                  <a:pt x="2182" y="8541"/>
                  <a:pt x="2145" y="8652"/>
                  <a:pt x="2034" y="8689"/>
                </a:cubicBezTo>
                <a:cubicBezTo>
                  <a:pt x="2367" y="7616"/>
                  <a:pt x="2626" y="6951"/>
                  <a:pt x="3069" y="6064"/>
                </a:cubicBezTo>
                <a:cubicBezTo>
                  <a:pt x="3291" y="5879"/>
                  <a:pt x="3106" y="5694"/>
                  <a:pt x="3254" y="5509"/>
                </a:cubicBezTo>
                <a:cubicBezTo>
                  <a:pt x="3365" y="5398"/>
                  <a:pt x="3328" y="5139"/>
                  <a:pt x="3661" y="4918"/>
                </a:cubicBezTo>
                <a:cubicBezTo>
                  <a:pt x="3735" y="4770"/>
                  <a:pt x="3883" y="4585"/>
                  <a:pt x="4030" y="4437"/>
                </a:cubicBezTo>
                <a:lnTo>
                  <a:pt x="4067" y="4400"/>
                </a:lnTo>
                <a:cubicBezTo>
                  <a:pt x="4104" y="4326"/>
                  <a:pt x="4067" y="4252"/>
                  <a:pt x="4067" y="4215"/>
                </a:cubicBezTo>
                <a:cubicBezTo>
                  <a:pt x="4178" y="4030"/>
                  <a:pt x="4548" y="3882"/>
                  <a:pt x="4437" y="3661"/>
                </a:cubicBezTo>
                <a:cubicBezTo>
                  <a:pt x="4733" y="3587"/>
                  <a:pt x="4659" y="3402"/>
                  <a:pt x="4844" y="3217"/>
                </a:cubicBezTo>
                <a:cubicBezTo>
                  <a:pt x="5103" y="2921"/>
                  <a:pt x="5694" y="2662"/>
                  <a:pt x="5768" y="2293"/>
                </a:cubicBezTo>
                <a:cubicBezTo>
                  <a:pt x="6027" y="2071"/>
                  <a:pt x="6507" y="1960"/>
                  <a:pt x="6581" y="1664"/>
                </a:cubicBezTo>
                <a:cubicBezTo>
                  <a:pt x="6951" y="1627"/>
                  <a:pt x="7506" y="1553"/>
                  <a:pt x="7617" y="1147"/>
                </a:cubicBezTo>
                <a:cubicBezTo>
                  <a:pt x="7691" y="1110"/>
                  <a:pt x="7617" y="962"/>
                  <a:pt x="7580" y="851"/>
                </a:cubicBezTo>
                <a:cubicBezTo>
                  <a:pt x="7691" y="777"/>
                  <a:pt x="7580" y="666"/>
                  <a:pt x="7617" y="555"/>
                </a:cubicBezTo>
                <a:lnTo>
                  <a:pt x="7691" y="555"/>
                </a:lnTo>
                <a:cubicBezTo>
                  <a:pt x="7617" y="333"/>
                  <a:pt x="7543" y="222"/>
                  <a:pt x="7432" y="148"/>
                </a:cubicBezTo>
                <a:cubicBezTo>
                  <a:pt x="7395" y="74"/>
                  <a:pt x="7358" y="74"/>
                  <a:pt x="7321" y="74"/>
                </a:cubicBezTo>
                <a:lnTo>
                  <a:pt x="7210" y="74"/>
                </a:lnTo>
                <a:cubicBezTo>
                  <a:pt x="7173" y="74"/>
                  <a:pt x="7136" y="148"/>
                  <a:pt x="7062" y="148"/>
                </a:cubicBezTo>
                <a:lnTo>
                  <a:pt x="6803" y="296"/>
                </a:lnTo>
                <a:cubicBezTo>
                  <a:pt x="6249" y="222"/>
                  <a:pt x="6323" y="740"/>
                  <a:pt x="5731" y="851"/>
                </a:cubicBezTo>
                <a:cubicBezTo>
                  <a:pt x="5176" y="1257"/>
                  <a:pt x="4918" y="1479"/>
                  <a:pt x="4400" y="1960"/>
                </a:cubicBezTo>
                <a:cubicBezTo>
                  <a:pt x="4252" y="2145"/>
                  <a:pt x="3809" y="2293"/>
                  <a:pt x="3919" y="2551"/>
                </a:cubicBezTo>
                <a:lnTo>
                  <a:pt x="3846" y="2662"/>
                </a:lnTo>
                <a:cubicBezTo>
                  <a:pt x="3698" y="2810"/>
                  <a:pt x="3550" y="2995"/>
                  <a:pt x="3365" y="3143"/>
                </a:cubicBezTo>
                <a:cubicBezTo>
                  <a:pt x="3254" y="3291"/>
                  <a:pt x="3180" y="3365"/>
                  <a:pt x="3180" y="3513"/>
                </a:cubicBezTo>
                <a:lnTo>
                  <a:pt x="3143" y="3550"/>
                </a:lnTo>
                <a:cubicBezTo>
                  <a:pt x="2958" y="3882"/>
                  <a:pt x="2515" y="4215"/>
                  <a:pt x="2589" y="4474"/>
                </a:cubicBezTo>
                <a:cubicBezTo>
                  <a:pt x="1997" y="5250"/>
                  <a:pt x="1849" y="5953"/>
                  <a:pt x="1405" y="6840"/>
                </a:cubicBezTo>
                <a:lnTo>
                  <a:pt x="1479" y="6877"/>
                </a:lnTo>
                <a:cubicBezTo>
                  <a:pt x="1442" y="7136"/>
                  <a:pt x="1110" y="7358"/>
                  <a:pt x="1295" y="7542"/>
                </a:cubicBezTo>
                <a:cubicBezTo>
                  <a:pt x="1036" y="7653"/>
                  <a:pt x="1036" y="8208"/>
                  <a:pt x="925" y="8393"/>
                </a:cubicBezTo>
                <a:lnTo>
                  <a:pt x="666" y="9243"/>
                </a:lnTo>
                <a:lnTo>
                  <a:pt x="740" y="9280"/>
                </a:lnTo>
                <a:lnTo>
                  <a:pt x="740" y="9391"/>
                </a:lnTo>
                <a:cubicBezTo>
                  <a:pt x="407" y="9391"/>
                  <a:pt x="777" y="9761"/>
                  <a:pt x="555" y="9946"/>
                </a:cubicBezTo>
                <a:cubicBezTo>
                  <a:pt x="555" y="10056"/>
                  <a:pt x="296" y="10352"/>
                  <a:pt x="518" y="10463"/>
                </a:cubicBezTo>
                <a:cubicBezTo>
                  <a:pt x="407" y="10759"/>
                  <a:pt x="296" y="11203"/>
                  <a:pt x="370" y="11461"/>
                </a:cubicBezTo>
                <a:lnTo>
                  <a:pt x="370" y="11572"/>
                </a:lnTo>
                <a:lnTo>
                  <a:pt x="296" y="12053"/>
                </a:lnTo>
                <a:cubicBezTo>
                  <a:pt x="296" y="12386"/>
                  <a:pt x="1" y="12903"/>
                  <a:pt x="222" y="13125"/>
                </a:cubicBezTo>
                <a:cubicBezTo>
                  <a:pt x="185" y="13347"/>
                  <a:pt x="185" y="13532"/>
                  <a:pt x="148" y="13791"/>
                </a:cubicBezTo>
                <a:cubicBezTo>
                  <a:pt x="38" y="14012"/>
                  <a:pt x="148" y="14197"/>
                  <a:pt x="185" y="14382"/>
                </a:cubicBezTo>
                <a:cubicBezTo>
                  <a:pt x="38" y="14382"/>
                  <a:pt x="38" y="14567"/>
                  <a:pt x="185" y="14604"/>
                </a:cubicBezTo>
                <a:cubicBezTo>
                  <a:pt x="148" y="14752"/>
                  <a:pt x="112" y="15195"/>
                  <a:pt x="148" y="15306"/>
                </a:cubicBezTo>
                <a:cubicBezTo>
                  <a:pt x="148" y="15343"/>
                  <a:pt x="148" y="15380"/>
                  <a:pt x="222" y="15380"/>
                </a:cubicBezTo>
                <a:cubicBezTo>
                  <a:pt x="222" y="15528"/>
                  <a:pt x="148" y="15528"/>
                  <a:pt x="1" y="15491"/>
                </a:cubicBezTo>
                <a:cubicBezTo>
                  <a:pt x="1" y="15676"/>
                  <a:pt x="185" y="15713"/>
                  <a:pt x="112" y="15898"/>
                </a:cubicBezTo>
                <a:lnTo>
                  <a:pt x="185" y="15898"/>
                </a:lnTo>
                <a:lnTo>
                  <a:pt x="185" y="16009"/>
                </a:lnTo>
                <a:cubicBezTo>
                  <a:pt x="38" y="16009"/>
                  <a:pt x="38" y="16120"/>
                  <a:pt x="112" y="16231"/>
                </a:cubicBezTo>
                <a:cubicBezTo>
                  <a:pt x="185" y="16489"/>
                  <a:pt x="1" y="16970"/>
                  <a:pt x="222" y="17044"/>
                </a:cubicBezTo>
                <a:cubicBezTo>
                  <a:pt x="296" y="17672"/>
                  <a:pt x="333" y="17783"/>
                  <a:pt x="518" y="18264"/>
                </a:cubicBezTo>
                <a:lnTo>
                  <a:pt x="518" y="18338"/>
                </a:lnTo>
                <a:cubicBezTo>
                  <a:pt x="518" y="18597"/>
                  <a:pt x="592" y="18708"/>
                  <a:pt x="740" y="18892"/>
                </a:cubicBezTo>
                <a:cubicBezTo>
                  <a:pt x="666" y="18966"/>
                  <a:pt x="666" y="19003"/>
                  <a:pt x="666" y="19077"/>
                </a:cubicBezTo>
                <a:cubicBezTo>
                  <a:pt x="740" y="19262"/>
                  <a:pt x="666" y="19743"/>
                  <a:pt x="925" y="19743"/>
                </a:cubicBezTo>
                <a:cubicBezTo>
                  <a:pt x="962" y="19928"/>
                  <a:pt x="1036" y="20113"/>
                  <a:pt x="1110" y="20297"/>
                </a:cubicBezTo>
                <a:cubicBezTo>
                  <a:pt x="1258" y="20704"/>
                  <a:pt x="1442" y="21185"/>
                  <a:pt x="1627" y="21591"/>
                </a:cubicBezTo>
                <a:cubicBezTo>
                  <a:pt x="1664" y="21739"/>
                  <a:pt x="1812" y="21665"/>
                  <a:pt x="1849" y="21813"/>
                </a:cubicBezTo>
                <a:cubicBezTo>
                  <a:pt x="1960" y="22146"/>
                  <a:pt x="1960" y="22331"/>
                  <a:pt x="2219" y="22516"/>
                </a:cubicBezTo>
                <a:lnTo>
                  <a:pt x="2256" y="22553"/>
                </a:lnTo>
                <a:cubicBezTo>
                  <a:pt x="2367" y="22737"/>
                  <a:pt x="2441" y="22885"/>
                  <a:pt x="2589" y="23070"/>
                </a:cubicBezTo>
                <a:lnTo>
                  <a:pt x="2626" y="23107"/>
                </a:lnTo>
                <a:cubicBezTo>
                  <a:pt x="2810" y="23255"/>
                  <a:pt x="2921" y="23699"/>
                  <a:pt x="3180" y="23662"/>
                </a:cubicBezTo>
                <a:lnTo>
                  <a:pt x="3328" y="23847"/>
                </a:lnTo>
                <a:lnTo>
                  <a:pt x="3624" y="24179"/>
                </a:lnTo>
                <a:cubicBezTo>
                  <a:pt x="3846" y="24549"/>
                  <a:pt x="4733" y="25325"/>
                  <a:pt x="4992" y="25621"/>
                </a:cubicBezTo>
                <a:lnTo>
                  <a:pt x="5103" y="25695"/>
                </a:lnTo>
                <a:cubicBezTo>
                  <a:pt x="5472" y="25917"/>
                  <a:pt x="5842" y="26471"/>
                  <a:pt x="6249" y="26471"/>
                </a:cubicBezTo>
                <a:cubicBezTo>
                  <a:pt x="6397" y="26545"/>
                  <a:pt x="6286" y="26656"/>
                  <a:pt x="6397" y="26730"/>
                </a:cubicBezTo>
                <a:cubicBezTo>
                  <a:pt x="6692" y="26952"/>
                  <a:pt x="7025" y="27174"/>
                  <a:pt x="7358" y="27359"/>
                </a:cubicBezTo>
                <a:cubicBezTo>
                  <a:pt x="7691" y="27655"/>
                  <a:pt x="7949" y="27507"/>
                  <a:pt x="8282" y="27728"/>
                </a:cubicBezTo>
                <a:lnTo>
                  <a:pt x="8615" y="27876"/>
                </a:lnTo>
                <a:cubicBezTo>
                  <a:pt x="8800" y="27950"/>
                  <a:pt x="8911" y="28024"/>
                  <a:pt x="9095" y="28098"/>
                </a:cubicBezTo>
                <a:cubicBezTo>
                  <a:pt x="9539" y="28209"/>
                  <a:pt x="10020" y="28616"/>
                  <a:pt x="10463" y="28468"/>
                </a:cubicBezTo>
                <a:cubicBezTo>
                  <a:pt x="11240" y="28838"/>
                  <a:pt x="12238" y="28949"/>
                  <a:pt x="12977" y="28949"/>
                </a:cubicBezTo>
                <a:cubicBezTo>
                  <a:pt x="13310" y="28875"/>
                  <a:pt x="13791" y="29170"/>
                  <a:pt x="14012" y="28949"/>
                </a:cubicBezTo>
                <a:cubicBezTo>
                  <a:pt x="14271" y="29207"/>
                  <a:pt x="14641" y="28949"/>
                  <a:pt x="14900" y="29059"/>
                </a:cubicBezTo>
                <a:cubicBezTo>
                  <a:pt x="15159" y="29022"/>
                  <a:pt x="15639" y="29207"/>
                  <a:pt x="15750" y="28949"/>
                </a:cubicBezTo>
                <a:cubicBezTo>
                  <a:pt x="16009" y="28838"/>
                  <a:pt x="16009" y="29133"/>
                  <a:pt x="16083" y="28949"/>
                </a:cubicBezTo>
                <a:cubicBezTo>
                  <a:pt x="16859" y="28838"/>
                  <a:pt x="17784" y="28764"/>
                  <a:pt x="18338" y="28579"/>
                </a:cubicBezTo>
                <a:cubicBezTo>
                  <a:pt x="18486" y="28394"/>
                  <a:pt x="18782" y="28505"/>
                  <a:pt x="19077" y="28394"/>
                </a:cubicBezTo>
                <a:lnTo>
                  <a:pt x="19041" y="28283"/>
                </a:lnTo>
                <a:cubicBezTo>
                  <a:pt x="19336" y="28209"/>
                  <a:pt x="19632" y="28098"/>
                  <a:pt x="19928" y="28024"/>
                </a:cubicBezTo>
                <a:cubicBezTo>
                  <a:pt x="20741" y="27655"/>
                  <a:pt x="21185" y="27396"/>
                  <a:pt x="22109" y="26989"/>
                </a:cubicBezTo>
                <a:cubicBezTo>
                  <a:pt x="22331" y="26841"/>
                  <a:pt x="22590" y="26730"/>
                  <a:pt x="22848" y="26545"/>
                </a:cubicBezTo>
                <a:cubicBezTo>
                  <a:pt x="23033" y="26361"/>
                  <a:pt x="23403" y="26287"/>
                  <a:pt x="23403" y="26028"/>
                </a:cubicBezTo>
                <a:cubicBezTo>
                  <a:pt x="23588" y="25991"/>
                  <a:pt x="23773" y="25917"/>
                  <a:pt x="23847" y="25658"/>
                </a:cubicBezTo>
                <a:cubicBezTo>
                  <a:pt x="24364" y="25695"/>
                  <a:pt x="24549" y="24919"/>
                  <a:pt x="24956" y="24882"/>
                </a:cubicBezTo>
                <a:cubicBezTo>
                  <a:pt x="25067" y="24697"/>
                  <a:pt x="25473" y="24586"/>
                  <a:pt x="25363" y="24327"/>
                </a:cubicBezTo>
                <a:lnTo>
                  <a:pt x="25436" y="24253"/>
                </a:lnTo>
                <a:cubicBezTo>
                  <a:pt x="25658" y="24364"/>
                  <a:pt x="25806" y="23957"/>
                  <a:pt x="25991" y="23847"/>
                </a:cubicBezTo>
                <a:cubicBezTo>
                  <a:pt x="26065" y="23773"/>
                  <a:pt x="25991" y="23588"/>
                  <a:pt x="26176" y="23477"/>
                </a:cubicBezTo>
                <a:cubicBezTo>
                  <a:pt x="26287" y="23588"/>
                  <a:pt x="26361" y="23440"/>
                  <a:pt x="26435" y="23329"/>
                </a:cubicBezTo>
                <a:cubicBezTo>
                  <a:pt x="26583" y="22959"/>
                  <a:pt x="26841" y="23107"/>
                  <a:pt x="27026" y="22959"/>
                </a:cubicBezTo>
                <a:lnTo>
                  <a:pt x="26952" y="22922"/>
                </a:lnTo>
                <a:cubicBezTo>
                  <a:pt x="27100" y="22700"/>
                  <a:pt x="27137" y="22664"/>
                  <a:pt x="27100" y="22553"/>
                </a:cubicBezTo>
                <a:lnTo>
                  <a:pt x="27137" y="22516"/>
                </a:lnTo>
                <a:cubicBezTo>
                  <a:pt x="27359" y="22368"/>
                  <a:pt x="27137" y="22183"/>
                  <a:pt x="26915" y="21998"/>
                </a:cubicBezTo>
                <a:cubicBezTo>
                  <a:pt x="26952" y="21850"/>
                  <a:pt x="26952" y="21665"/>
                  <a:pt x="27174" y="21591"/>
                </a:cubicBezTo>
                <a:cubicBezTo>
                  <a:pt x="27396" y="21111"/>
                  <a:pt x="27581" y="20889"/>
                  <a:pt x="27840" y="20482"/>
                </a:cubicBezTo>
                <a:cubicBezTo>
                  <a:pt x="27877" y="20297"/>
                  <a:pt x="28246" y="20113"/>
                  <a:pt x="28061" y="19928"/>
                </a:cubicBezTo>
                <a:lnTo>
                  <a:pt x="28098" y="19817"/>
                </a:lnTo>
                <a:cubicBezTo>
                  <a:pt x="28209" y="19706"/>
                  <a:pt x="28283" y="19558"/>
                  <a:pt x="28320" y="19373"/>
                </a:cubicBezTo>
                <a:cubicBezTo>
                  <a:pt x="28431" y="19225"/>
                  <a:pt x="28431" y="19151"/>
                  <a:pt x="28394" y="19040"/>
                </a:cubicBezTo>
                <a:lnTo>
                  <a:pt x="28431" y="19003"/>
                </a:lnTo>
                <a:cubicBezTo>
                  <a:pt x="28468" y="18708"/>
                  <a:pt x="28875" y="18412"/>
                  <a:pt x="28690" y="18116"/>
                </a:cubicBezTo>
                <a:cubicBezTo>
                  <a:pt x="29060" y="17377"/>
                  <a:pt x="29060" y="16785"/>
                  <a:pt x="29355" y="16009"/>
                </a:cubicBezTo>
                <a:lnTo>
                  <a:pt x="29244" y="15935"/>
                </a:lnTo>
                <a:cubicBezTo>
                  <a:pt x="29244" y="15750"/>
                  <a:pt x="29540" y="15491"/>
                  <a:pt x="29318" y="15380"/>
                </a:cubicBezTo>
                <a:cubicBezTo>
                  <a:pt x="29540" y="15269"/>
                  <a:pt x="29429" y="14789"/>
                  <a:pt x="29429" y="14604"/>
                </a:cubicBezTo>
                <a:cubicBezTo>
                  <a:pt x="29503" y="14382"/>
                  <a:pt x="29540" y="14086"/>
                  <a:pt x="29540" y="13864"/>
                </a:cubicBezTo>
                <a:lnTo>
                  <a:pt x="29429" y="13864"/>
                </a:lnTo>
                <a:close/>
                <a:moveTo>
                  <a:pt x="24327" y="23699"/>
                </a:moveTo>
                <a:cubicBezTo>
                  <a:pt x="24032" y="23921"/>
                  <a:pt x="23810" y="24179"/>
                  <a:pt x="23514" y="24401"/>
                </a:cubicBezTo>
                <a:lnTo>
                  <a:pt x="23440" y="24512"/>
                </a:lnTo>
                <a:cubicBezTo>
                  <a:pt x="23255" y="24697"/>
                  <a:pt x="23070" y="24771"/>
                  <a:pt x="22848" y="24956"/>
                </a:cubicBezTo>
                <a:cubicBezTo>
                  <a:pt x="22664" y="25104"/>
                  <a:pt x="22405" y="25251"/>
                  <a:pt x="22368" y="25436"/>
                </a:cubicBezTo>
                <a:cubicBezTo>
                  <a:pt x="22146" y="25288"/>
                  <a:pt x="22183" y="25510"/>
                  <a:pt x="22035" y="25621"/>
                </a:cubicBezTo>
                <a:cubicBezTo>
                  <a:pt x="21998" y="25547"/>
                  <a:pt x="21961" y="25510"/>
                  <a:pt x="21998" y="25658"/>
                </a:cubicBezTo>
                <a:cubicBezTo>
                  <a:pt x="21628" y="25621"/>
                  <a:pt x="21591" y="25880"/>
                  <a:pt x="21222" y="25991"/>
                </a:cubicBezTo>
                <a:cubicBezTo>
                  <a:pt x="21074" y="26102"/>
                  <a:pt x="20667" y="26102"/>
                  <a:pt x="20667" y="26398"/>
                </a:cubicBezTo>
                <a:cubicBezTo>
                  <a:pt x="20482" y="26471"/>
                  <a:pt x="20298" y="26582"/>
                  <a:pt x="20113" y="26619"/>
                </a:cubicBezTo>
                <a:cubicBezTo>
                  <a:pt x="19780" y="26767"/>
                  <a:pt x="19447" y="26841"/>
                  <a:pt x="19151" y="26989"/>
                </a:cubicBezTo>
                <a:cubicBezTo>
                  <a:pt x="18967" y="27026"/>
                  <a:pt x="18708" y="27026"/>
                  <a:pt x="18671" y="27211"/>
                </a:cubicBezTo>
                <a:cubicBezTo>
                  <a:pt x="18597" y="26952"/>
                  <a:pt x="18634" y="27396"/>
                  <a:pt x="18449" y="27285"/>
                </a:cubicBezTo>
                <a:cubicBezTo>
                  <a:pt x="18153" y="27285"/>
                  <a:pt x="17747" y="27396"/>
                  <a:pt x="17229" y="27507"/>
                </a:cubicBezTo>
                <a:cubicBezTo>
                  <a:pt x="17044" y="27544"/>
                  <a:pt x="16933" y="27544"/>
                  <a:pt x="16748" y="27544"/>
                </a:cubicBezTo>
                <a:cubicBezTo>
                  <a:pt x="16009" y="27581"/>
                  <a:pt x="15713" y="27692"/>
                  <a:pt x="15306" y="27728"/>
                </a:cubicBezTo>
                <a:lnTo>
                  <a:pt x="14937" y="27728"/>
                </a:lnTo>
                <a:lnTo>
                  <a:pt x="14900" y="27728"/>
                </a:lnTo>
                <a:cubicBezTo>
                  <a:pt x="14641" y="27728"/>
                  <a:pt x="14382" y="27728"/>
                  <a:pt x="14160" y="27692"/>
                </a:cubicBezTo>
                <a:lnTo>
                  <a:pt x="14086" y="27692"/>
                </a:lnTo>
                <a:cubicBezTo>
                  <a:pt x="13902" y="27692"/>
                  <a:pt x="13717" y="27581"/>
                  <a:pt x="13643" y="27728"/>
                </a:cubicBezTo>
                <a:lnTo>
                  <a:pt x="13495" y="27728"/>
                </a:lnTo>
                <a:cubicBezTo>
                  <a:pt x="13347" y="27470"/>
                  <a:pt x="13162" y="27765"/>
                  <a:pt x="12940" y="27655"/>
                </a:cubicBezTo>
                <a:lnTo>
                  <a:pt x="12792" y="27655"/>
                </a:lnTo>
                <a:cubicBezTo>
                  <a:pt x="12349" y="27655"/>
                  <a:pt x="11831" y="27285"/>
                  <a:pt x="11425" y="27433"/>
                </a:cubicBezTo>
                <a:cubicBezTo>
                  <a:pt x="11388" y="27544"/>
                  <a:pt x="11425" y="27581"/>
                  <a:pt x="11425" y="27692"/>
                </a:cubicBezTo>
                <a:cubicBezTo>
                  <a:pt x="11277" y="27655"/>
                  <a:pt x="11425" y="27359"/>
                  <a:pt x="11240" y="27396"/>
                </a:cubicBezTo>
                <a:cubicBezTo>
                  <a:pt x="11055" y="27396"/>
                  <a:pt x="10833" y="27137"/>
                  <a:pt x="10648" y="27322"/>
                </a:cubicBezTo>
                <a:cubicBezTo>
                  <a:pt x="10537" y="27285"/>
                  <a:pt x="10574" y="27137"/>
                  <a:pt x="10500" y="27137"/>
                </a:cubicBezTo>
                <a:cubicBezTo>
                  <a:pt x="9946" y="26841"/>
                  <a:pt x="9539" y="26952"/>
                  <a:pt x="9095" y="26508"/>
                </a:cubicBezTo>
                <a:cubicBezTo>
                  <a:pt x="9058" y="26582"/>
                  <a:pt x="9058" y="26619"/>
                  <a:pt x="9021" y="26619"/>
                </a:cubicBezTo>
                <a:cubicBezTo>
                  <a:pt x="8874" y="26508"/>
                  <a:pt x="8689" y="26471"/>
                  <a:pt x="8541" y="26398"/>
                </a:cubicBezTo>
                <a:cubicBezTo>
                  <a:pt x="8615" y="26250"/>
                  <a:pt x="8504" y="26287"/>
                  <a:pt x="8467" y="26361"/>
                </a:cubicBezTo>
                <a:lnTo>
                  <a:pt x="8282" y="26250"/>
                </a:lnTo>
                <a:cubicBezTo>
                  <a:pt x="8282" y="25991"/>
                  <a:pt x="7801" y="25917"/>
                  <a:pt x="7617" y="25695"/>
                </a:cubicBezTo>
                <a:lnTo>
                  <a:pt x="7580" y="25806"/>
                </a:lnTo>
                <a:lnTo>
                  <a:pt x="7506" y="25695"/>
                </a:lnTo>
                <a:cubicBezTo>
                  <a:pt x="7321" y="25547"/>
                  <a:pt x="7136" y="25473"/>
                  <a:pt x="6988" y="25325"/>
                </a:cubicBezTo>
                <a:cubicBezTo>
                  <a:pt x="6692" y="25251"/>
                  <a:pt x="6507" y="24771"/>
                  <a:pt x="6212" y="24882"/>
                </a:cubicBezTo>
                <a:lnTo>
                  <a:pt x="6138" y="24808"/>
                </a:lnTo>
                <a:cubicBezTo>
                  <a:pt x="6101" y="24438"/>
                  <a:pt x="5509" y="24216"/>
                  <a:pt x="5287" y="23847"/>
                </a:cubicBezTo>
                <a:cubicBezTo>
                  <a:pt x="4807" y="23625"/>
                  <a:pt x="4844" y="22959"/>
                  <a:pt x="4252" y="23033"/>
                </a:cubicBezTo>
                <a:cubicBezTo>
                  <a:pt x="4252" y="23070"/>
                  <a:pt x="4363" y="23107"/>
                  <a:pt x="4252" y="23218"/>
                </a:cubicBezTo>
                <a:lnTo>
                  <a:pt x="4104" y="23070"/>
                </a:lnTo>
                <a:cubicBezTo>
                  <a:pt x="4178" y="23033"/>
                  <a:pt x="4289" y="22922"/>
                  <a:pt x="4252" y="22885"/>
                </a:cubicBezTo>
                <a:cubicBezTo>
                  <a:pt x="4104" y="22737"/>
                  <a:pt x="4030" y="22590"/>
                  <a:pt x="3919" y="22405"/>
                </a:cubicBezTo>
                <a:cubicBezTo>
                  <a:pt x="3883" y="22331"/>
                  <a:pt x="3846" y="22220"/>
                  <a:pt x="3735" y="22183"/>
                </a:cubicBezTo>
                <a:cubicBezTo>
                  <a:pt x="3698" y="22146"/>
                  <a:pt x="3624" y="22109"/>
                  <a:pt x="3550" y="22109"/>
                </a:cubicBezTo>
                <a:cubicBezTo>
                  <a:pt x="3550" y="21961"/>
                  <a:pt x="3550" y="21850"/>
                  <a:pt x="3365" y="21776"/>
                </a:cubicBezTo>
                <a:cubicBezTo>
                  <a:pt x="3365" y="21554"/>
                  <a:pt x="3365" y="21554"/>
                  <a:pt x="3180" y="21443"/>
                </a:cubicBezTo>
                <a:cubicBezTo>
                  <a:pt x="3291" y="21185"/>
                  <a:pt x="2958" y="21185"/>
                  <a:pt x="2884" y="20815"/>
                </a:cubicBezTo>
                <a:cubicBezTo>
                  <a:pt x="2699" y="20371"/>
                  <a:pt x="2552" y="19965"/>
                  <a:pt x="2404" y="19558"/>
                </a:cubicBezTo>
                <a:cubicBezTo>
                  <a:pt x="2367" y="19077"/>
                  <a:pt x="2071" y="18856"/>
                  <a:pt x="2034" y="18449"/>
                </a:cubicBezTo>
                <a:lnTo>
                  <a:pt x="2034" y="18375"/>
                </a:lnTo>
                <a:cubicBezTo>
                  <a:pt x="1849" y="18116"/>
                  <a:pt x="2034" y="18042"/>
                  <a:pt x="1849" y="17820"/>
                </a:cubicBezTo>
                <a:cubicBezTo>
                  <a:pt x="1775" y="17525"/>
                  <a:pt x="1775" y="17562"/>
                  <a:pt x="1775" y="17229"/>
                </a:cubicBezTo>
                <a:lnTo>
                  <a:pt x="1516" y="17229"/>
                </a:lnTo>
                <a:cubicBezTo>
                  <a:pt x="1516" y="17192"/>
                  <a:pt x="1627" y="17155"/>
                  <a:pt x="1775" y="17155"/>
                </a:cubicBezTo>
                <a:cubicBezTo>
                  <a:pt x="1775" y="17007"/>
                  <a:pt x="1627" y="17007"/>
                  <a:pt x="1627" y="16859"/>
                </a:cubicBezTo>
                <a:lnTo>
                  <a:pt x="1627" y="16526"/>
                </a:lnTo>
                <a:cubicBezTo>
                  <a:pt x="1627" y="16489"/>
                  <a:pt x="1516" y="16452"/>
                  <a:pt x="1479" y="16415"/>
                </a:cubicBezTo>
                <a:cubicBezTo>
                  <a:pt x="1664" y="16305"/>
                  <a:pt x="1664" y="15824"/>
                  <a:pt x="1479" y="15713"/>
                </a:cubicBezTo>
                <a:cubicBezTo>
                  <a:pt x="1516" y="15602"/>
                  <a:pt x="1627" y="15565"/>
                  <a:pt x="1590" y="15454"/>
                </a:cubicBezTo>
                <a:lnTo>
                  <a:pt x="1479" y="15454"/>
                </a:lnTo>
                <a:cubicBezTo>
                  <a:pt x="1627" y="15158"/>
                  <a:pt x="1516" y="15269"/>
                  <a:pt x="1479" y="14863"/>
                </a:cubicBezTo>
                <a:cubicBezTo>
                  <a:pt x="1479" y="14567"/>
                  <a:pt x="1516" y="14234"/>
                  <a:pt x="1516" y="13938"/>
                </a:cubicBezTo>
                <a:cubicBezTo>
                  <a:pt x="1479" y="13864"/>
                  <a:pt x="1701" y="13643"/>
                  <a:pt x="1442" y="13643"/>
                </a:cubicBezTo>
                <a:cubicBezTo>
                  <a:pt x="1479" y="13088"/>
                  <a:pt x="1627" y="12460"/>
                  <a:pt x="1516" y="12201"/>
                </a:cubicBezTo>
                <a:lnTo>
                  <a:pt x="1516" y="12164"/>
                </a:lnTo>
                <a:cubicBezTo>
                  <a:pt x="1479" y="11979"/>
                  <a:pt x="1775" y="11683"/>
                  <a:pt x="1516" y="11609"/>
                </a:cubicBezTo>
                <a:lnTo>
                  <a:pt x="1516" y="11535"/>
                </a:lnTo>
                <a:cubicBezTo>
                  <a:pt x="1479" y="11313"/>
                  <a:pt x="1775" y="11424"/>
                  <a:pt x="1701" y="11166"/>
                </a:cubicBezTo>
                <a:cubicBezTo>
                  <a:pt x="1627" y="10944"/>
                  <a:pt x="1812" y="10685"/>
                  <a:pt x="1664" y="10426"/>
                </a:cubicBezTo>
                <a:lnTo>
                  <a:pt x="1664" y="10389"/>
                </a:lnTo>
                <a:cubicBezTo>
                  <a:pt x="1886" y="10352"/>
                  <a:pt x="1775" y="10167"/>
                  <a:pt x="1812" y="9983"/>
                </a:cubicBezTo>
                <a:lnTo>
                  <a:pt x="1849" y="9798"/>
                </a:lnTo>
                <a:cubicBezTo>
                  <a:pt x="2034" y="9872"/>
                  <a:pt x="2219" y="10020"/>
                  <a:pt x="2256" y="10130"/>
                </a:cubicBezTo>
                <a:cubicBezTo>
                  <a:pt x="2367" y="9983"/>
                  <a:pt x="3069" y="10241"/>
                  <a:pt x="2921" y="10056"/>
                </a:cubicBezTo>
                <a:cubicBezTo>
                  <a:pt x="3698" y="9983"/>
                  <a:pt x="3365" y="9243"/>
                  <a:pt x="3550" y="8873"/>
                </a:cubicBezTo>
                <a:lnTo>
                  <a:pt x="3624" y="8836"/>
                </a:lnTo>
                <a:cubicBezTo>
                  <a:pt x="3883" y="8836"/>
                  <a:pt x="3698" y="8652"/>
                  <a:pt x="3919" y="8541"/>
                </a:cubicBezTo>
                <a:cubicBezTo>
                  <a:pt x="4030" y="8319"/>
                  <a:pt x="4437" y="8097"/>
                  <a:pt x="4289" y="7838"/>
                </a:cubicBezTo>
                <a:lnTo>
                  <a:pt x="4437" y="7653"/>
                </a:lnTo>
                <a:cubicBezTo>
                  <a:pt x="4659" y="7395"/>
                  <a:pt x="4918" y="7099"/>
                  <a:pt x="5140" y="6877"/>
                </a:cubicBezTo>
                <a:lnTo>
                  <a:pt x="5213" y="6803"/>
                </a:lnTo>
                <a:cubicBezTo>
                  <a:pt x="5472" y="6433"/>
                  <a:pt x="6064" y="6138"/>
                  <a:pt x="6138" y="5731"/>
                </a:cubicBezTo>
                <a:cubicBezTo>
                  <a:pt x="6397" y="5805"/>
                  <a:pt x="6323" y="5583"/>
                  <a:pt x="6434" y="5509"/>
                </a:cubicBezTo>
                <a:cubicBezTo>
                  <a:pt x="6470" y="5546"/>
                  <a:pt x="6581" y="5546"/>
                  <a:pt x="6470" y="5435"/>
                </a:cubicBezTo>
                <a:cubicBezTo>
                  <a:pt x="6840" y="5398"/>
                  <a:pt x="6840" y="5139"/>
                  <a:pt x="7210" y="4992"/>
                </a:cubicBezTo>
                <a:cubicBezTo>
                  <a:pt x="7358" y="4807"/>
                  <a:pt x="7764" y="4770"/>
                  <a:pt x="7691" y="4511"/>
                </a:cubicBezTo>
                <a:cubicBezTo>
                  <a:pt x="7875" y="4400"/>
                  <a:pt x="7986" y="4289"/>
                  <a:pt x="8171" y="4215"/>
                </a:cubicBezTo>
                <a:cubicBezTo>
                  <a:pt x="8467" y="4030"/>
                  <a:pt x="8726" y="3845"/>
                  <a:pt x="9058" y="3698"/>
                </a:cubicBezTo>
                <a:cubicBezTo>
                  <a:pt x="9206" y="3587"/>
                  <a:pt x="9428" y="3550"/>
                  <a:pt x="9428" y="3365"/>
                </a:cubicBezTo>
                <a:cubicBezTo>
                  <a:pt x="9576" y="3587"/>
                  <a:pt x="9428" y="3180"/>
                  <a:pt x="9650" y="3291"/>
                </a:cubicBezTo>
                <a:cubicBezTo>
                  <a:pt x="9946" y="3217"/>
                  <a:pt x="10278" y="2995"/>
                  <a:pt x="10759" y="2773"/>
                </a:cubicBezTo>
                <a:lnTo>
                  <a:pt x="11240" y="2588"/>
                </a:lnTo>
                <a:cubicBezTo>
                  <a:pt x="11868" y="2367"/>
                  <a:pt x="12127" y="2219"/>
                  <a:pt x="12497" y="2071"/>
                </a:cubicBezTo>
                <a:lnTo>
                  <a:pt x="12682" y="1960"/>
                </a:lnTo>
                <a:lnTo>
                  <a:pt x="12719" y="1960"/>
                </a:lnTo>
                <a:lnTo>
                  <a:pt x="13421" y="1812"/>
                </a:lnTo>
                <a:lnTo>
                  <a:pt x="13458" y="1812"/>
                </a:lnTo>
                <a:cubicBezTo>
                  <a:pt x="13606" y="1775"/>
                  <a:pt x="13754" y="1812"/>
                  <a:pt x="13828" y="1627"/>
                </a:cubicBezTo>
                <a:lnTo>
                  <a:pt x="13976" y="1627"/>
                </a:lnTo>
                <a:cubicBezTo>
                  <a:pt x="14160" y="1849"/>
                  <a:pt x="14234" y="1479"/>
                  <a:pt x="14456" y="1590"/>
                </a:cubicBezTo>
                <a:lnTo>
                  <a:pt x="14604" y="1590"/>
                </a:lnTo>
                <a:cubicBezTo>
                  <a:pt x="15011" y="1479"/>
                  <a:pt x="15565" y="1664"/>
                  <a:pt x="15898" y="1405"/>
                </a:cubicBezTo>
                <a:cubicBezTo>
                  <a:pt x="15898" y="1294"/>
                  <a:pt x="15861" y="1257"/>
                  <a:pt x="15861" y="1147"/>
                </a:cubicBezTo>
                <a:cubicBezTo>
                  <a:pt x="16009" y="1147"/>
                  <a:pt x="15935" y="1479"/>
                  <a:pt x="16083" y="1405"/>
                </a:cubicBezTo>
                <a:cubicBezTo>
                  <a:pt x="16231" y="1331"/>
                  <a:pt x="16563" y="1516"/>
                  <a:pt x="16600" y="1294"/>
                </a:cubicBezTo>
                <a:cubicBezTo>
                  <a:pt x="16674" y="1294"/>
                  <a:pt x="16674" y="1442"/>
                  <a:pt x="16785" y="1442"/>
                </a:cubicBezTo>
                <a:cubicBezTo>
                  <a:pt x="17340" y="1516"/>
                  <a:pt x="17673" y="1331"/>
                  <a:pt x="18153" y="1627"/>
                </a:cubicBezTo>
                <a:cubicBezTo>
                  <a:pt x="18153" y="1590"/>
                  <a:pt x="18227" y="1479"/>
                  <a:pt x="18264" y="1516"/>
                </a:cubicBezTo>
                <a:lnTo>
                  <a:pt x="18708" y="1627"/>
                </a:lnTo>
                <a:cubicBezTo>
                  <a:pt x="18708" y="1775"/>
                  <a:pt x="18782" y="1701"/>
                  <a:pt x="18819" y="1664"/>
                </a:cubicBezTo>
                <a:lnTo>
                  <a:pt x="19004" y="1701"/>
                </a:lnTo>
                <a:cubicBezTo>
                  <a:pt x="19077" y="1997"/>
                  <a:pt x="19521" y="1886"/>
                  <a:pt x="19706" y="2034"/>
                </a:cubicBezTo>
                <a:lnTo>
                  <a:pt x="19743" y="1960"/>
                </a:lnTo>
                <a:lnTo>
                  <a:pt x="19817" y="1997"/>
                </a:lnTo>
                <a:cubicBezTo>
                  <a:pt x="20002" y="2034"/>
                  <a:pt x="20187" y="2145"/>
                  <a:pt x="20371" y="2182"/>
                </a:cubicBezTo>
                <a:cubicBezTo>
                  <a:pt x="20667" y="2182"/>
                  <a:pt x="20926" y="2551"/>
                  <a:pt x="21148" y="2367"/>
                </a:cubicBezTo>
                <a:lnTo>
                  <a:pt x="21222" y="2404"/>
                </a:lnTo>
                <a:cubicBezTo>
                  <a:pt x="21370" y="2773"/>
                  <a:pt x="21887" y="2773"/>
                  <a:pt x="22146" y="3069"/>
                </a:cubicBezTo>
                <a:cubicBezTo>
                  <a:pt x="22590" y="3106"/>
                  <a:pt x="22701" y="3734"/>
                  <a:pt x="23218" y="3476"/>
                </a:cubicBezTo>
                <a:cubicBezTo>
                  <a:pt x="23218" y="3439"/>
                  <a:pt x="23107" y="3439"/>
                  <a:pt x="23144" y="3328"/>
                </a:cubicBezTo>
                <a:lnTo>
                  <a:pt x="23292" y="3439"/>
                </a:lnTo>
                <a:cubicBezTo>
                  <a:pt x="23255" y="3513"/>
                  <a:pt x="23144" y="3624"/>
                  <a:pt x="23218" y="3661"/>
                </a:cubicBezTo>
                <a:cubicBezTo>
                  <a:pt x="23477" y="3808"/>
                  <a:pt x="23662" y="4252"/>
                  <a:pt x="23995" y="4178"/>
                </a:cubicBezTo>
                <a:cubicBezTo>
                  <a:pt x="24032" y="4289"/>
                  <a:pt x="24032" y="4400"/>
                  <a:pt x="24216" y="4400"/>
                </a:cubicBezTo>
                <a:cubicBezTo>
                  <a:pt x="24253" y="4585"/>
                  <a:pt x="24253" y="4585"/>
                  <a:pt x="24438" y="4622"/>
                </a:cubicBezTo>
                <a:cubicBezTo>
                  <a:pt x="24438" y="4918"/>
                  <a:pt x="24734" y="4807"/>
                  <a:pt x="24882" y="5102"/>
                </a:cubicBezTo>
                <a:cubicBezTo>
                  <a:pt x="25104" y="5361"/>
                  <a:pt x="25363" y="5694"/>
                  <a:pt x="25547" y="6027"/>
                </a:cubicBezTo>
                <a:cubicBezTo>
                  <a:pt x="25695" y="6396"/>
                  <a:pt x="26028" y="6470"/>
                  <a:pt x="26176" y="6803"/>
                </a:cubicBezTo>
                <a:lnTo>
                  <a:pt x="26213" y="6840"/>
                </a:lnTo>
                <a:cubicBezTo>
                  <a:pt x="26435" y="7025"/>
                  <a:pt x="26287" y="7173"/>
                  <a:pt x="26546" y="7210"/>
                </a:cubicBezTo>
                <a:cubicBezTo>
                  <a:pt x="26730" y="7432"/>
                  <a:pt x="26656" y="7395"/>
                  <a:pt x="26767" y="7690"/>
                </a:cubicBezTo>
                <a:lnTo>
                  <a:pt x="26952" y="7579"/>
                </a:lnTo>
                <a:cubicBezTo>
                  <a:pt x="26952" y="7616"/>
                  <a:pt x="26915" y="7690"/>
                  <a:pt x="26767" y="7727"/>
                </a:cubicBezTo>
                <a:cubicBezTo>
                  <a:pt x="26767" y="7801"/>
                  <a:pt x="26915" y="7764"/>
                  <a:pt x="26952" y="7875"/>
                </a:cubicBezTo>
                <a:lnTo>
                  <a:pt x="27026" y="8134"/>
                </a:lnTo>
                <a:cubicBezTo>
                  <a:pt x="27026" y="8171"/>
                  <a:pt x="27137" y="8171"/>
                  <a:pt x="27174" y="8171"/>
                </a:cubicBezTo>
                <a:cubicBezTo>
                  <a:pt x="27026" y="8319"/>
                  <a:pt x="27174" y="8726"/>
                  <a:pt x="27359" y="8689"/>
                </a:cubicBezTo>
                <a:cubicBezTo>
                  <a:pt x="27359" y="8799"/>
                  <a:pt x="27285" y="8836"/>
                  <a:pt x="27322" y="8984"/>
                </a:cubicBezTo>
                <a:lnTo>
                  <a:pt x="27396" y="8910"/>
                </a:lnTo>
                <a:lnTo>
                  <a:pt x="27396" y="9021"/>
                </a:lnTo>
                <a:lnTo>
                  <a:pt x="27396" y="9058"/>
                </a:lnTo>
                <a:lnTo>
                  <a:pt x="27396" y="9095"/>
                </a:lnTo>
                <a:lnTo>
                  <a:pt x="27396" y="9206"/>
                </a:lnTo>
                <a:cubicBezTo>
                  <a:pt x="27396" y="9243"/>
                  <a:pt x="27470" y="9280"/>
                  <a:pt x="27544" y="9428"/>
                </a:cubicBezTo>
                <a:cubicBezTo>
                  <a:pt x="27655" y="9650"/>
                  <a:pt x="27692" y="9946"/>
                  <a:pt x="27729" y="10204"/>
                </a:cubicBezTo>
                <a:cubicBezTo>
                  <a:pt x="27840" y="10278"/>
                  <a:pt x="27655" y="10537"/>
                  <a:pt x="27913" y="10463"/>
                </a:cubicBezTo>
                <a:cubicBezTo>
                  <a:pt x="28024" y="10907"/>
                  <a:pt x="28024" y="11424"/>
                  <a:pt x="28209" y="11609"/>
                </a:cubicBezTo>
                <a:lnTo>
                  <a:pt x="28209" y="11646"/>
                </a:lnTo>
                <a:cubicBezTo>
                  <a:pt x="28283" y="11794"/>
                  <a:pt x="28098" y="12053"/>
                  <a:pt x="28320" y="12127"/>
                </a:cubicBezTo>
                <a:lnTo>
                  <a:pt x="28320" y="12164"/>
                </a:lnTo>
                <a:cubicBezTo>
                  <a:pt x="28431" y="12349"/>
                  <a:pt x="28135" y="12349"/>
                  <a:pt x="28246" y="12534"/>
                </a:cubicBezTo>
                <a:cubicBezTo>
                  <a:pt x="28394" y="12681"/>
                  <a:pt x="28246" y="12940"/>
                  <a:pt x="28431" y="13088"/>
                </a:cubicBezTo>
                <a:lnTo>
                  <a:pt x="28431" y="13125"/>
                </a:lnTo>
                <a:cubicBezTo>
                  <a:pt x="28209" y="13236"/>
                  <a:pt x="28394" y="13310"/>
                  <a:pt x="28394" y="13458"/>
                </a:cubicBezTo>
                <a:cubicBezTo>
                  <a:pt x="28394" y="13606"/>
                  <a:pt x="28320" y="13791"/>
                  <a:pt x="28320" y="13901"/>
                </a:cubicBezTo>
                <a:cubicBezTo>
                  <a:pt x="28246" y="14086"/>
                  <a:pt x="28320" y="14234"/>
                  <a:pt x="28394" y="14382"/>
                </a:cubicBezTo>
                <a:lnTo>
                  <a:pt x="28394" y="14419"/>
                </a:lnTo>
                <a:cubicBezTo>
                  <a:pt x="28283" y="15454"/>
                  <a:pt x="28209" y="16083"/>
                  <a:pt x="27913" y="16859"/>
                </a:cubicBezTo>
                <a:cubicBezTo>
                  <a:pt x="27766" y="17044"/>
                  <a:pt x="27950" y="17192"/>
                  <a:pt x="27840" y="17340"/>
                </a:cubicBezTo>
                <a:cubicBezTo>
                  <a:pt x="27692" y="17414"/>
                  <a:pt x="27840" y="17672"/>
                  <a:pt x="27581" y="17894"/>
                </a:cubicBezTo>
                <a:lnTo>
                  <a:pt x="27359" y="18301"/>
                </a:lnTo>
                <a:lnTo>
                  <a:pt x="27322" y="18338"/>
                </a:lnTo>
                <a:cubicBezTo>
                  <a:pt x="27285" y="18412"/>
                  <a:pt x="27359" y="18449"/>
                  <a:pt x="27359" y="18486"/>
                </a:cubicBezTo>
                <a:cubicBezTo>
                  <a:pt x="27359" y="18671"/>
                  <a:pt x="26989" y="18856"/>
                  <a:pt x="27211" y="19003"/>
                </a:cubicBezTo>
                <a:cubicBezTo>
                  <a:pt x="26989" y="19077"/>
                  <a:pt x="27026" y="19225"/>
                  <a:pt x="26989" y="19410"/>
                </a:cubicBezTo>
                <a:cubicBezTo>
                  <a:pt x="26915" y="19743"/>
                  <a:pt x="26435" y="20002"/>
                  <a:pt x="26546" y="20334"/>
                </a:cubicBezTo>
                <a:cubicBezTo>
                  <a:pt x="26435" y="20556"/>
                  <a:pt x="26065" y="20815"/>
                  <a:pt x="26176" y="21037"/>
                </a:cubicBezTo>
                <a:cubicBezTo>
                  <a:pt x="25917" y="21185"/>
                  <a:pt x="25510" y="21370"/>
                  <a:pt x="25621" y="21628"/>
                </a:cubicBezTo>
                <a:cubicBezTo>
                  <a:pt x="25363" y="21850"/>
                  <a:pt x="25473" y="22368"/>
                  <a:pt x="25289" y="22590"/>
                </a:cubicBezTo>
                <a:lnTo>
                  <a:pt x="25252" y="22664"/>
                </a:lnTo>
                <a:cubicBezTo>
                  <a:pt x="24956" y="22590"/>
                  <a:pt x="25141" y="22848"/>
                  <a:pt x="24882" y="22885"/>
                </a:cubicBezTo>
                <a:cubicBezTo>
                  <a:pt x="24734" y="23107"/>
                  <a:pt x="24327" y="23255"/>
                  <a:pt x="24401" y="2351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15" name="Google Shape;1015;p52"/>
          <p:cNvGrpSpPr/>
          <p:nvPr/>
        </p:nvGrpSpPr>
        <p:grpSpPr>
          <a:xfrm>
            <a:off x="7597300" y="1126375"/>
            <a:ext cx="580125" cy="730950"/>
            <a:chOff x="4254350" y="2964700"/>
            <a:chExt cx="580125" cy="730950"/>
          </a:xfrm>
        </p:grpSpPr>
        <p:sp>
          <p:nvSpPr>
            <p:cNvPr id="1016" name="Google Shape;1016;p52"/>
            <p:cNvSpPr/>
            <p:nvPr/>
          </p:nvSpPr>
          <p:spPr>
            <a:xfrm>
              <a:off x="4627525" y="3590925"/>
              <a:ext cx="76175" cy="67275"/>
            </a:xfrm>
            <a:custGeom>
              <a:avLst/>
              <a:gdLst/>
              <a:ahLst/>
              <a:cxnLst/>
              <a:rect l="l" t="t" r="r" b="b"/>
              <a:pathLst>
                <a:path w="3047" h="2691" extrusionOk="0">
                  <a:moveTo>
                    <a:pt x="250" y="0"/>
                  </a:moveTo>
                  <a:cubicBezTo>
                    <a:pt x="142" y="0"/>
                    <a:pt x="0" y="95"/>
                    <a:pt x="13" y="239"/>
                  </a:cubicBezTo>
                  <a:cubicBezTo>
                    <a:pt x="160" y="1055"/>
                    <a:pt x="327" y="1954"/>
                    <a:pt x="1059" y="2415"/>
                  </a:cubicBezTo>
                  <a:cubicBezTo>
                    <a:pt x="1335" y="2592"/>
                    <a:pt x="1653" y="2690"/>
                    <a:pt x="1962" y="2690"/>
                  </a:cubicBezTo>
                  <a:cubicBezTo>
                    <a:pt x="2309" y="2690"/>
                    <a:pt x="2646" y="2566"/>
                    <a:pt x="2901" y="2289"/>
                  </a:cubicBezTo>
                  <a:cubicBezTo>
                    <a:pt x="3046" y="2143"/>
                    <a:pt x="2904" y="1935"/>
                    <a:pt x="2745" y="1935"/>
                  </a:cubicBezTo>
                  <a:cubicBezTo>
                    <a:pt x="2699" y="1935"/>
                    <a:pt x="2650" y="1953"/>
                    <a:pt x="2608" y="1996"/>
                  </a:cubicBezTo>
                  <a:cubicBezTo>
                    <a:pt x="2427" y="2186"/>
                    <a:pt x="2192" y="2269"/>
                    <a:pt x="1950" y="2269"/>
                  </a:cubicBezTo>
                  <a:cubicBezTo>
                    <a:pt x="1604" y="2269"/>
                    <a:pt x="1243" y="2099"/>
                    <a:pt x="996" y="1829"/>
                  </a:cubicBezTo>
                  <a:cubicBezTo>
                    <a:pt x="536" y="1368"/>
                    <a:pt x="473" y="720"/>
                    <a:pt x="369" y="113"/>
                  </a:cubicBezTo>
                  <a:cubicBezTo>
                    <a:pt x="369" y="34"/>
                    <a:pt x="316" y="0"/>
                    <a:pt x="25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52"/>
            <p:cNvSpPr/>
            <p:nvPr/>
          </p:nvSpPr>
          <p:spPr>
            <a:xfrm>
              <a:off x="4384863" y="3041988"/>
              <a:ext cx="369325" cy="282500"/>
            </a:xfrm>
            <a:custGeom>
              <a:avLst/>
              <a:gdLst/>
              <a:ahLst/>
              <a:cxnLst/>
              <a:rect l="l" t="t" r="r" b="b"/>
              <a:pathLst>
                <a:path w="14773" h="11300" extrusionOk="0">
                  <a:moveTo>
                    <a:pt x="4747" y="0"/>
                  </a:moveTo>
                  <a:cubicBezTo>
                    <a:pt x="4735" y="0"/>
                    <a:pt x="4722" y="1"/>
                    <a:pt x="4709" y="3"/>
                  </a:cubicBezTo>
                  <a:cubicBezTo>
                    <a:pt x="2595" y="338"/>
                    <a:pt x="315" y="2514"/>
                    <a:pt x="168" y="4732"/>
                  </a:cubicBezTo>
                  <a:cubicBezTo>
                    <a:pt x="1" y="7117"/>
                    <a:pt x="3118" y="8582"/>
                    <a:pt x="4792" y="9607"/>
                  </a:cubicBezTo>
                  <a:cubicBezTo>
                    <a:pt x="6204" y="10448"/>
                    <a:pt x="7907" y="11299"/>
                    <a:pt x="9564" y="11299"/>
                  </a:cubicBezTo>
                  <a:cubicBezTo>
                    <a:pt x="10338" y="11299"/>
                    <a:pt x="11103" y="11113"/>
                    <a:pt x="11823" y="10653"/>
                  </a:cubicBezTo>
                  <a:cubicBezTo>
                    <a:pt x="13559" y="9544"/>
                    <a:pt x="14773" y="7180"/>
                    <a:pt x="14166" y="5150"/>
                  </a:cubicBezTo>
                  <a:cubicBezTo>
                    <a:pt x="14133" y="5060"/>
                    <a:pt x="14056" y="5022"/>
                    <a:pt x="13978" y="5022"/>
                  </a:cubicBezTo>
                  <a:cubicBezTo>
                    <a:pt x="13858" y="5022"/>
                    <a:pt x="13739" y="5115"/>
                    <a:pt x="13789" y="5255"/>
                  </a:cubicBezTo>
                  <a:cubicBezTo>
                    <a:pt x="14396" y="7138"/>
                    <a:pt x="13162" y="9482"/>
                    <a:pt x="11488" y="10423"/>
                  </a:cubicBezTo>
                  <a:cubicBezTo>
                    <a:pt x="10869" y="10769"/>
                    <a:pt x="10222" y="10911"/>
                    <a:pt x="9570" y="10911"/>
                  </a:cubicBezTo>
                  <a:cubicBezTo>
                    <a:pt x="7972" y="10911"/>
                    <a:pt x="6339" y="10060"/>
                    <a:pt x="5002" y="9272"/>
                  </a:cubicBezTo>
                  <a:cubicBezTo>
                    <a:pt x="3453" y="8352"/>
                    <a:pt x="629" y="6992"/>
                    <a:pt x="608" y="5004"/>
                  </a:cubicBezTo>
                  <a:cubicBezTo>
                    <a:pt x="587" y="2828"/>
                    <a:pt x="2763" y="715"/>
                    <a:pt x="4792" y="380"/>
                  </a:cubicBezTo>
                  <a:cubicBezTo>
                    <a:pt x="5050" y="340"/>
                    <a:pt x="4970" y="0"/>
                    <a:pt x="474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52"/>
            <p:cNvSpPr/>
            <p:nvPr/>
          </p:nvSpPr>
          <p:spPr>
            <a:xfrm>
              <a:off x="4254350" y="3056000"/>
              <a:ext cx="514750" cy="601000"/>
            </a:xfrm>
            <a:custGeom>
              <a:avLst/>
              <a:gdLst/>
              <a:ahLst/>
              <a:cxnLst/>
              <a:rect l="l" t="t" r="r" b="b"/>
              <a:pathLst>
                <a:path w="20590" h="24040" extrusionOk="0">
                  <a:moveTo>
                    <a:pt x="9981" y="1"/>
                  </a:moveTo>
                  <a:cubicBezTo>
                    <a:pt x="9793" y="21"/>
                    <a:pt x="9793" y="398"/>
                    <a:pt x="10023" y="398"/>
                  </a:cubicBezTo>
                  <a:cubicBezTo>
                    <a:pt x="13894" y="607"/>
                    <a:pt x="18183" y="1381"/>
                    <a:pt x="19334" y="5713"/>
                  </a:cubicBezTo>
                  <a:cubicBezTo>
                    <a:pt x="20276" y="9374"/>
                    <a:pt x="18978" y="13475"/>
                    <a:pt x="17493" y="16802"/>
                  </a:cubicBezTo>
                  <a:cubicBezTo>
                    <a:pt x="16719" y="18497"/>
                    <a:pt x="15777" y="20171"/>
                    <a:pt x="14689" y="21698"/>
                  </a:cubicBezTo>
                  <a:cubicBezTo>
                    <a:pt x="13814" y="22919"/>
                    <a:pt x="12861" y="23625"/>
                    <a:pt x="11328" y="23625"/>
                  </a:cubicBezTo>
                  <a:cubicBezTo>
                    <a:pt x="11284" y="23625"/>
                    <a:pt x="11240" y="23624"/>
                    <a:pt x="11195" y="23623"/>
                  </a:cubicBezTo>
                  <a:cubicBezTo>
                    <a:pt x="10190" y="23623"/>
                    <a:pt x="9144" y="23393"/>
                    <a:pt x="8161" y="23079"/>
                  </a:cubicBezTo>
                  <a:cubicBezTo>
                    <a:pt x="4708" y="21970"/>
                    <a:pt x="691" y="18915"/>
                    <a:pt x="628" y="14940"/>
                  </a:cubicBezTo>
                  <a:cubicBezTo>
                    <a:pt x="586" y="10839"/>
                    <a:pt x="6048" y="9584"/>
                    <a:pt x="6027" y="5483"/>
                  </a:cubicBezTo>
                  <a:cubicBezTo>
                    <a:pt x="6027" y="5346"/>
                    <a:pt x="5927" y="5278"/>
                    <a:pt x="5828" y="5278"/>
                  </a:cubicBezTo>
                  <a:cubicBezTo>
                    <a:pt x="5728" y="5278"/>
                    <a:pt x="5629" y="5346"/>
                    <a:pt x="5629" y="5483"/>
                  </a:cubicBezTo>
                  <a:cubicBezTo>
                    <a:pt x="5650" y="8119"/>
                    <a:pt x="3202" y="9521"/>
                    <a:pt x="1654" y="11341"/>
                  </a:cubicBezTo>
                  <a:cubicBezTo>
                    <a:pt x="524" y="12638"/>
                    <a:pt x="1" y="14208"/>
                    <a:pt x="314" y="15944"/>
                  </a:cubicBezTo>
                  <a:cubicBezTo>
                    <a:pt x="1047" y="19773"/>
                    <a:pt x="4855" y="22577"/>
                    <a:pt x="8412" y="23581"/>
                  </a:cubicBezTo>
                  <a:cubicBezTo>
                    <a:pt x="9273" y="23816"/>
                    <a:pt x="10266" y="24039"/>
                    <a:pt x="11231" y="24039"/>
                  </a:cubicBezTo>
                  <a:cubicBezTo>
                    <a:pt x="12070" y="24039"/>
                    <a:pt x="12889" y="23870"/>
                    <a:pt x="13580" y="23393"/>
                  </a:cubicBezTo>
                  <a:cubicBezTo>
                    <a:pt x="15254" y="22221"/>
                    <a:pt x="16384" y="19773"/>
                    <a:pt x="17263" y="18037"/>
                  </a:cubicBezTo>
                  <a:cubicBezTo>
                    <a:pt x="19041" y="14438"/>
                    <a:pt x="20589" y="10002"/>
                    <a:pt x="19732" y="5964"/>
                  </a:cubicBezTo>
                  <a:cubicBezTo>
                    <a:pt x="18706" y="1214"/>
                    <a:pt x="14187" y="252"/>
                    <a:pt x="998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52"/>
            <p:cNvSpPr/>
            <p:nvPr/>
          </p:nvSpPr>
          <p:spPr>
            <a:xfrm>
              <a:off x="4344250" y="3293850"/>
              <a:ext cx="244900" cy="355950"/>
            </a:xfrm>
            <a:custGeom>
              <a:avLst/>
              <a:gdLst/>
              <a:ahLst/>
              <a:cxnLst/>
              <a:rect l="l" t="t" r="r" b="b"/>
              <a:pathLst>
                <a:path w="9796" h="14238" extrusionOk="0">
                  <a:moveTo>
                    <a:pt x="290" y="0"/>
                  </a:moveTo>
                  <a:cubicBezTo>
                    <a:pt x="92" y="0"/>
                    <a:pt x="1" y="345"/>
                    <a:pt x="234" y="383"/>
                  </a:cubicBezTo>
                  <a:cubicBezTo>
                    <a:pt x="736" y="488"/>
                    <a:pt x="1259" y="1220"/>
                    <a:pt x="1698" y="1534"/>
                  </a:cubicBezTo>
                  <a:cubicBezTo>
                    <a:pt x="2305" y="1953"/>
                    <a:pt x="2954" y="2287"/>
                    <a:pt x="3644" y="2580"/>
                  </a:cubicBezTo>
                  <a:cubicBezTo>
                    <a:pt x="5025" y="3187"/>
                    <a:pt x="6490" y="3606"/>
                    <a:pt x="7871" y="4233"/>
                  </a:cubicBezTo>
                  <a:cubicBezTo>
                    <a:pt x="8791" y="4652"/>
                    <a:pt x="9356" y="4756"/>
                    <a:pt x="9147" y="5824"/>
                  </a:cubicBezTo>
                  <a:cubicBezTo>
                    <a:pt x="9001" y="6723"/>
                    <a:pt x="8561" y="7665"/>
                    <a:pt x="8206" y="8502"/>
                  </a:cubicBezTo>
                  <a:cubicBezTo>
                    <a:pt x="7452" y="10406"/>
                    <a:pt x="6427" y="12142"/>
                    <a:pt x="5402" y="13942"/>
                  </a:cubicBezTo>
                  <a:cubicBezTo>
                    <a:pt x="5313" y="14090"/>
                    <a:pt x="5454" y="14238"/>
                    <a:pt x="5597" y="14238"/>
                  </a:cubicBezTo>
                  <a:cubicBezTo>
                    <a:pt x="5656" y="14238"/>
                    <a:pt x="5715" y="14212"/>
                    <a:pt x="5757" y="14151"/>
                  </a:cubicBezTo>
                  <a:cubicBezTo>
                    <a:pt x="7452" y="11243"/>
                    <a:pt x="8896" y="8293"/>
                    <a:pt x="9775" y="5049"/>
                  </a:cubicBezTo>
                  <a:cubicBezTo>
                    <a:pt x="9796" y="4966"/>
                    <a:pt x="9754" y="4861"/>
                    <a:pt x="9712" y="4819"/>
                  </a:cubicBezTo>
                  <a:cubicBezTo>
                    <a:pt x="8185" y="3836"/>
                    <a:pt x="6511" y="3313"/>
                    <a:pt x="4837" y="2664"/>
                  </a:cubicBezTo>
                  <a:cubicBezTo>
                    <a:pt x="3916" y="2308"/>
                    <a:pt x="3037" y="1932"/>
                    <a:pt x="2200" y="1409"/>
                  </a:cubicBezTo>
                  <a:cubicBezTo>
                    <a:pt x="1594" y="1011"/>
                    <a:pt x="1050" y="174"/>
                    <a:pt x="338" y="7"/>
                  </a:cubicBezTo>
                  <a:cubicBezTo>
                    <a:pt x="321" y="2"/>
                    <a:pt x="305" y="0"/>
                    <a:pt x="29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52"/>
            <p:cNvSpPr/>
            <p:nvPr/>
          </p:nvSpPr>
          <p:spPr>
            <a:xfrm>
              <a:off x="4456800" y="3272375"/>
              <a:ext cx="46800" cy="66400"/>
            </a:xfrm>
            <a:custGeom>
              <a:avLst/>
              <a:gdLst/>
              <a:ahLst/>
              <a:cxnLst/>
              <a:rect l="l" t="t" r="r" b="b"/>
              <a:pathLst>
                <a:path w="1872" h="2656" extrusionOk="0">
                  <a:moveTo>
                    <a:pt x="994" y="0"/>
                  </a:moveTo>
                  <a:cubicBezTo>
                    <a:pt x="934" y="0"/>
                    <a:pt x="876" y="27"/>
                    <a:pt x="837" y="92"/>
                  </a:cubicBezTo>
                  <a:cubicBezTo>
                    <a:pt x="356" y="782"/>
                    <a:pt x="84" y="1535"/>
                    <a:pt x="0" y="2372"/>
                  </a:cubicBezTo>
                  <a:cubicBezTo>
                    <a:pt x="0" y="2456"/>
                    <a:pt x="42" y="2498"/>
                    <a:pt x="105" y="2519"/>
                  </a:cubicBezTo>
                  <a:cubicBezTo>
                    <a:pt x="244" y="2614"/>
                    <a:pt x="388" y="2655"/>
                    <a:pt x="531" y="2655"/>
                  </a:cubicBezTo>
                  <a:cubicBezTo>
                    <a:pt x="795" y="2655"/>
                    <a:pt x="1052" y="2513"/>
                    <a:pt x="1255" y="2309"/>
                  </a:cubicBezTo>
                  <a:cubicBezTo>
                    <a:pt x="1695" y="1870"/>
                    <a:pt x="1611" y="1201"/>
                    <a:pt x="1820" y="636"/>
                  </a:cubicBezTo>
                  <a:cubicBezTo>
                    <a:pt x="1871" y="496"/>
                    <a:pt x="1752" y="402"/>
                    <a:pt x="1636" y="402"/>
                  </a:cubicBezTo>
                  <a:cubicBezTo>
                    <a:pt x="1562" y="402"/>
                    <a:pt x="1489" y="441"/>
                    <a:pt x="1465" y="531"/>
                  </a:cubicBezTo>
                  <a:cubicBezTo>
                    <a:pt x="1339" y="887"/>
                    <a:pt x="1339" y="1242"/>
                    <a:pt x="1235" y="1577"/>
                  </a:cubicBezTo>
                  <a:cubicBezTo>
                    <a:pt x="1151" y="1877"/>
                    <a:pt x="896" y="2270"/>
                    <a:pt x="573" y="2270"/>
                  </a:cubicBezTo>
                  <a:cubicBezTo>
                    <a:pt x="527" y="2270"/>
                    <a:pt x="480" y="2262"/>
                    <a:pt x="431" y="2244"/>
                  </a:cubicBezTo>
                  <a:lnTo>
                    <a:pt x="431" y="2244"/>
                  </a:lnTo>
                  <a:cubicBezTo>
                    <a:pt x="526" y="1515"/>
                    <a:pt x="774" y="878"/>
                    <a:pt x="1193" y="280"/>
                  </a:cubicBezTo>
                  <a:cubicBezTo>
                    <a:pt x="1265" y="135"/>
                    <a:pt x="1127" y="0"/>
                    <a:pt x="9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52"/>
            <p:cNvSpPr/>
            <p:nvPr/>
          </p:nvSpPr>
          <p:spPr>
            <a:xfrm>
              <a:off x="4311200" y="3321550"/>
              <a:ext cx="239775" cy="239800"/>
            </a:xfrm>
            <a:custGeom>
              <a:avLst/>
              <a:gdLst/>
              <a:ahLst/>
              <a:cxnLst/>
              <a:rect l="l" t="t" r="r" b="b"/>
              <a:pathLst>
                <a:path w="9591" h="9592" extrusionOk="0">
                  <a:moveTo>
                    <a:pt x="314" y="1"/>
                  </a:moveTo>
                  <a:cubicBezTo>
                    <a:pt x="121" y="1"/>
                    <a:pt x="1" y="254"/>
                    <a:pt x="196" y="342"/>
                  </a:cubicBezTo>
                  <a:cubicBezTo>
                    <a:pt x="2183" y="1242"/>
                    <a:pt x="4150" y="2142"/>
                    <a:pt x="6138" y="3042"/>
                  </a:cubicBezTo>
                  <a:cubicBezTo>
                    <a:pt x="7310" y="3565"/>
                    <a:pt x="8419" y="4088"/>
                    <a:pt x="8314" y="5615"/>
                  </a:cubicBezTo>
                  <a:cubicBezTo>
                    <a:pt x="8209" y="6933"/>
                    <a:pt x="7603" y="8189"/>
                    <a:pt x="6787" y="9235"/>
                  </a:cubicBezTo>
                  <a:cubicBezTo>
                    <a:pt x="6675" y="9395"/>
                    <a:pt x="6807" y="9591"/>
                    <a:pt x="6950" y="9591"/>
                  </a:cubicBezTo>
                  <a:cubicBezTo>
                    <a:pt x="6995" y="9591"/>
                    <a:pt x="7040" y="9572"/>
                    <a:pt x="7079" y="9528"/>
                  </a:cubicBezTo>
                  <a:cubicBezTo>
                    <a:pt x="8105" y="8231"/>
                    <a:pt x="9590" y="5427"/>
                    <a:pt x="8335" y="3858"/>
                  </a:cubicBezTo>
                  <a:cubicBezTo>
                    <a:pt x="7686" y="3021"/>
                    <a:pt x="6159" y="2623"/>
                    <a:pt x="5217" y="2205"/>
                  </a:cubicBezTo>
                  <a:cubicBezTo>
                    <a:pt x="3627" y="1472"/>
                    <a:pt x="2037" y="761"/>
                    <a:pt x="426" y="29"/>
                  </a:cubicBezTo>
                  <a:cubicBezTo>
                    <a:pt x="387" y="9"/>
                    <a:pt x="349" y="1"/>
                    <a:pt x="31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52"/>
            <p:cNvSpPr/>
            <p:nvPr/>
          </p:nvSpPr>
          <p:spPr>
            <a:xfrm>
              <a:off x="4570300" y="2964700"/>
              <a:ext cx="159050" cy="157600"/>
            </a:xfrm>
            <a:custGeom>
              <a:avLst/>
              <a:gdLst/>
              <a:ahLst/>
              <a:cxnLst/>
              <a:rect l="l" t="t" r="r" b="b"/>
              <a:pathLst>
                <a:path w="6362" h="6304" extrusionOk="0">
                  <a:moveTo>
                    <a:pt x="2883" y="1"/>
                  </a:moveTo>
                  <a:cubicBezTo>
                    <a:pt x="2169" y="1"/>
                    <a:pt x="1446" y="330"/>
                    <a:pt x="942" y="849"/>
                  </a:cubicBezTo>
                  <a:cubicBezTo>
                    <a:pt x="63" y="1790"/>
                    <a:pt x="0" y="3150"/>
                    <a:pt x="335" y="4322"/>
                  </a:cubicBezTo>
                  <a:cubicBezTo>
                    <a:pt x="368" y="4411"/>
                    <a:pt x="446" y="4450"/>
                    <a:pt x="526" y="4450"/>
                  </a:cubicBezTo>
                  <a:cubicBezTo>
                    <a:pt x="654" y="4450"/>
                    <a:pt x="784" y="4351"/>
                    <a:pt x="733" y="4197"/>
                  </a:cubicBezTo>
                  <a:cubicBezTo>
                    <a:pt x="461" y="3150"/>
                    <a:pt x="461" y="1937"/>
                    <a:pt x="1235" y="1100"/>
                  </a:cubicBezTo>
                  <a:cubicBezTo>
                    <a:pt x="1675" y="640"/>
                    <a:pt x="2224" y="419"/>
                    <a:pt x="2771" y="419"/>
                  </a:cubicBezTo>
                  <a:cubicBezTo>
                    <a:pt x="3344" y="419"/>
                    <a:pt x="3914" y="661"/>
                    <a:pt x="4353" y="1121"/>
                  </a:cubicBezTo>
                  <a:cubicBezTo>
                    <a:pt x="5587" y="2418"/>
                    <a:pt x="5796" y="4615"/>
                    <a:pt x="4750" y="6017"/>
                  </a:cubicBezTo>
                  <a:cubicBezTo>
                    <a:pt x="4631" y="6166"/>
                    <a:pt x="4766" y="6304"/>
                    <a:pt x="4914" y="6304"/>
                  </a:cubicBezTo>
                  <a:cubicBezTo>
                    <a:pt x="4974" y="6304"/>
                    <a:pt x="5036" y="6281"/>
                    <a:pt x="5085" y="6226"/>
                  </a:cubicBezTo>
                  <a:cubicBezTo>
                    <a:pt x="6361" y="4510"/>
                    <a:pt x="5922" y="1121"/>
                    <a:pt x="3746" y="179"/>
                  </a:cubicBezTo>
                  <a:cubicBezTo>
                    <a:pt x="3471" y="57"/>
                    <a:pt x="3178" y="1"/>
                    <a:pt x="288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52"/>
            <p:cNvSpPr/>
            <p:nvPr/>
          </p:nvSpPr>
          <p:spPr>
            <a:xfrm>
              <a:off x="4599075" y="3004350"/>
              <a:ext cx="82150" cy="98325"/>
            </a:xfrm>
            <a:custGeom>
              <a:avLst/>
              <a:gdLst/>
              <a:ahLst/>
              <a:cxnLst/>
              <a:rect l="l" t="t" r="r" b="b"/>
              <a:pathLst>
                <a:path w="3286" h="3933" extrusionOk="0">
                  <a:moveTo>
                    <a:pt x="1451" y="1"/>
                  </a:moveTo>
                  <a:cubicBezTo>
                    <a:pt x="1025" y="1"/>
                    <a:pt x="658" y="255"/>
                    <a:pt x="419" y="623"/>
                  </a:cubicBezTo>
                  <a:cubicBezTo>
                    <a:pt x="0" y="1271"/>
                    <a:pt x="189" y="2046"/>
                    <a:pt x="356" y="2736"/>
                  </a:cubicBezTo>
                  <a:cubicBezTo>
                    <a:pt x="397" y="2826"/>
                    <a:pt x="476" y="2865"/>
                    <a:pt x="556" y="2865"/>
                  </a:cubicBezTo>
                  <a:cubicBezTo>
                    <a:pt x="678" y="2865"/>
                    <a:pt x="800" y="2771"/>
                    <a:pt x="774" y="2631"/>
                  </a:cubicBezTo>
                  <a:cubicBezTo>
                    <a:pt x="628" y="2046"/>
                    <a:pt x="461" y="1355"/>
                    <a:pt x="795" y="790"/>
                  </a:cubicBezTo>
                  <a:cubicBezTo>
                    <a:pt x="982" y="510"/>
                    <a:pt x="1206" y="395"/>
                    <a:pt x="1429" y="395"/>
                  </a:cubicBezTo>
                  <a:cubicBezTo>
                    <a:pt x="1806" y="395"/>
                    <a:pt x="2181" y="725"/>
                    <a:pt x="2365" y="1146"/>
                  </a:cubicBezTo>
                  <a:cubicBezTo>
                    <a:pt x="2720" y="1941"/>
                    <a:pt x="2469" y="2945"/>
                    <a:pt x="2762" y="3803"/>
                  </a:cubicBezTo>
                  <a:cubicBezTo>
                    <a:pt x="2787" y="3893"/>
                    <a:pt x="2863" y="3932"/>
                    <a:pt x="2940" y="3932"/>
                  </a:cubicBezTo>
                  <a:cubicBezTo>
                    <a:pt x="3059" y="3932"/>
                    <a:pt x="3182" y="3839"/>
                    <a:pt x="3118" y="3699"/>
                  </a:cubicBezTo>
                  <a:cubicBezTo>
                    <a:pt x="2762" y="2631"/>
                    <a:pt x="3285" y="309"/>
                    <a:pt x="1632" y="16"/>
                  </a:cubicBezTo>
                  <a:cubicBezTo>
                    <a:pt x="1571" y="6"/>
                    <a:pt x="1511" y="1"/>
                    <a:pt x="145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52"/>
            <p:cNvSpPr/>
            <p:nvPr/>
          </p:nvSpPr>
          <p:spPr>
            <a:xfrm>
              <a:off x="4609275" y="3139100"/>
              <a:ext cx="225200" cy="556550"/>
            </a:xfrm>
            <a:custGeom>
              <a:avLst/>
              <a:gdLst/>
              <a:ahLst/>
              <a:cxnLst/>
              <a:rect l="l" t="t" r="r" b="b"/>
              <a:pathLst>
                <a:path w="9008" h="22262" extrusionOk="0">
                  <a:moveTo>
                    <a:pt x="4366" y="0"/>
                  </a:moveTo>
                  <a:cubicBezTo>
                    <a:pt x="4133" y="0"/>
                    <a:pt x="4145" y="360"/>
                    <a:pt x="4384" y="380"/>
                  </a:cubicBezTo>
                  <a:cubicBezTo>
                    <a:pt x="5451" y="464"/>
                    <a:pt x="6162" y="2179"/>
                    <a:pt x="6581" y="2995"/>
                  </a:cubicBezTo>
                  <a:cubicBezTo>
                    <a:pt x="7041" y="3916"/>
                    <a:pt x="7418" y="4879"/>
                    <a:pt x="7690" y="5862"/>
                  </a:cubicBezTo>
                  <a:cubicBezTo>
                    <a:pt x="8422" y="8457"/>
                    <a:pt x="8234" y="10988"/>
                    <a:pt x="7585" y="13583"/>
                  </a:cubicBezTo>
                  <a:cubicBezTo>
                    <a:pt x="7083" y="15550"/>
                    <a:pt x="6497" y="17684"/>
                    <a:pt x="5493" y="19462"/>
                  </a:cubicBezTo>
                  <a:cubicBezTo>
                    <a:pt x="4970" y="20383"/>
                    <a:pt x="4258" y="21220"/>
                    <a:pt x="3254" y="21638"/>
                  </a:cubicBezTo>
                  <a:cubicBezTo>
                    <a:pt x="2911" y="21783"/>
                    <a:pt x="2603" y="21848"/>
                    <a:pt x="2328" y="21848"/>
                  </a:cubicBezTo>
                  <a:cubicBezTo>
                    <a:pt x="1090" y="21848"/>
                    <a:pt x="511" y="20533"/>
                    <a:pt x="408" y="19232"/>
                  </a:cubicBezTo>
                  <a:cubicBezTo>
                    <a:pt x="398" y="19096"/>
                    <a:pt x="293" y="19028"/>
                    <a:pt x="194" y="19028"/>
                  </a:cubicBezTo>
                  <a:cubicBezTo>
                    <a:pt x="94" y="19028"/>
                    <a:pt x="0" y="19096"/>
                    <a:pt x="11" y="19232"/>
                  </a:cubicBezTo>
                  <a:cubicBezTo>
                    <a:pt x="163" y="20788"/>
                    <a:pt x="916" y="22262"/>
                    <a:pt x="2327" y="22262"/>
                  </a:cubicBezTo>
                  <a:cubicBezTo>
                    <a:pt x="2661" y="22262"/>
                    <a:pt x="3033" y="22179"/>
                    <a:pt x="3442" y="21994"/>
                  </a:cubicBezTo>
                  <a:cubicBezTo>
                    <a:pt x="5869" y="20927"/>
                    <a:pt x="6706" y="17893"/>
                    <a:pt x="7418" y="15591"/>
                  </a:cubicBezTo>
                  <a:cubicBezTo>
                    <a:pt x="8443" y="12286"/>
                    <a:pt x="9008" y="8980"/>
                    <a:pt x="8024" y="5569"/>
                  </a:cubicBezTo>
                  <a:cubicBezTo>
                    <a:pt x="7627" y="4209"/>
                    <a:pt x="7062" y="2933"/>
                    <a:pt x="6330" y="1698"/>
                  </a:cubicBezTo>
                  <a:cubicBezTo>
                    <a:pt x="5869" y="945"/>
                    <a:pt x="5388" y="66"/>
                    <a:pt x="4405" y="3"/>
                  </a:cubicBezTo>
                  <a:cubicBezTo>
                    <a:pt x="4391" y="1"/>
                    <a:pt x="4378" y="0"/>
                    <a:pt x="436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52"/>
            <p:cNvSpPr/>
            <p:nvPr/>
          </p:nvSpPr>
          <p:spPr>
            <a:xfrm>
              <a:off x="4650475" y="3303225"/>
              <a:ext cx="127525" cy="345375"/>
            </a:xfrm>
            <a:custGeom>
              <a:avLst/>
              <a:gdLst/>
              <a:ahLst/>
              <a:cxnLst/>
              <a:rect l="l" t="t" r="r" b="b"/>
              <a:pathLst>
                <a:path w="5101" h="13815" extrusionOk="0">
                  <a:moveTo>
                    <a:pt x="4022" y="0"/>
                  </a:moveTo>
                  <a:cubicBezTo>
                    <a:pt x="3909" y="0"/>
                    <a:pt x="3785" y="95"/>
                    <a:pt x="3824" y="239"/>
                  </a:cubicBezTo>
                  <a:cubicBezTo>
                    <a:pt x="4619" y="2540"/>
                    <a:pt x="4493" y="4884"/>
                    <a:pt x="3761" y="7185"/>
                  </a:cubicBezTo>
                  <a:cubicBezTo>
                    <a:pt x="3384" y="8294"/>
                    <a:pt x="2924" y="9382"/>
                    <a:pt x="2401" y="10449"/>
                  </a:cubicBezTo>
                  <a:cubicBezTo>
                    <a:pt x="1899" y="11433"/>
                    <a:pt x="1355" y="13044"/>
                    <a:pt x="204" y="13420"/>
                  </a:cubicBezTo>
                  <a:cubicBezTo>
                    <a:pt x="0" y="13495"/>
                    <a:pt x="59" y="13814"/>
                    <a:pt x="235" y="13814"/>
                  </a:cubicBezTo>
                  <a:cubicBezTo>
                    <a:pt x="257" y="13814"/>
                    <a:pt x="282" y="13809"/>
                    <a:pt x="309" y="13797"/>
                  </a:cubicBezTo>
                  <a:cubicBezTo>
                    <a:pt x="1208" y="13483"/>
                    <a:pt x="1606" y="12730"/>
                    <a:pt x="2066" y="11914"/>
                  </a:cubicBezTo>
                  <a:cubicBezTo>
                    <a:pt x="2715" y="10679"/>
                    <a:pt x="3343" y="9445"/>
                    <a:pt x="3803" y="8148"/>
                  </a:cubicBezTo>
                  <a:cubicBezTo>
                    <a:pt x="4786" y="5532"/>
                    <a:pt x="5100" y="2812"/>
                    <a:pt x="4180" y="113"/>
                  </a:cubicBezTo>
                  <a:cubicBezTo>
                    <a:pt x="4156" y="34"/>
                    <a:pt x="4091" y="0"/>
                    <a:pt x="402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6" name="Google Shape;1026;p52"/>
          <p:cNvGrpSpPr/>
          <p:nvPr/>
        </p:nvGrpSpPr>
        <p:grpSpPr>
          <a:xfrm>
            <a:off x="914247" y="2991570"/>
            <a:ext cx="459125" cy="456025"/>
            <a:chOff x="3493775" y="2962575"/>
            <a:chExt cx="570200" cy="566350"/>
          </a:xfrm>
        </p:grpSpPr>
        <p:sp>
          <p:nvSpPr>
            <p:cNvPr id="1027" name="Google Shape;1027;p52"/>
            <p:cNvSpPr/>
            <p:nvPr/>
          </p:nvSpPr>
          <p:spPr>
            <a:xfrm>
              <a:off x="3493775" y="2962575"/>
              <a:ext cx="570200" cy="566350"/>
            </a:xfrm>
            <a:custGeom>
              <a:avLst/>
              <a:gdLst/>
              <a:ahLst/>
              <a:cxnLst/>
              <a:rect l="l" t="t" r="r" b="b"/>
              <a:pathLst>
                <a:path w="22808" h="22654" extrusionOk="0">
                  <a:moveTo>
                    <a:pt x="10719" y="370"/>
                  </a:moveTo>
                  <a:cubicBezTo>
                    <a:pt x="11068" y="370"/>
                    <a:pt x="11422" y="384"/>
                    <a:pt x="11781" y="411"/>
                  </a:cubicBezTo>
                  <a:cubicBezTo>
                    <a:pt x="14124" y="578"/>
                    <a:pt x="16593" y="976"/>
                    <a:pt x="18539" y="2315"/>
                  </a:cubicBezTo>
                  <a:cubicBezTo>
                    <a:pt x="20527" y="3675"/>
                    <a:pt x="21698" y="6395"/>
                    <a:pt x="22180" y="8696"/>
                  </a:cubicBezTo>
                  <a:cubicBezTo>
                    <a:pt x="22619" y="10810"/>
                    <a:pt x="22180" y="13383"/>
                    <a:pt x="21615" y="15434"/>
                  </a:cubicBezTo>
                  <a:cubicBezTo>
                    <a:pt x="21029" y="17673"/>
                    <a:pt x="19941" y="19472"/>
                    <a:pt x="17953" y="20665"/>
                  </a:cubicBezTo>
                  <a:cubicBezTo>
                    <a:pt x="16154" y="21774"/>
                    <a:pt x="14040" y="22234"/>
                    <a:pt x="11948" y="22234"/>
                  </a:cubicBezTo>
                  <a:cubicBezTo>
                    <a:pt x="7952" y="22213"/>
                    <a:pt x="4018" y="20644"/>
                    <a:pt x="2260" y="16857"/>
                  </a:cubicBezTo>
                  <a:cubicBezTo>
                    <a:pt x="331" y="12645"/>
                    <a:pt x="274" y="5821"/>
                    <a:pt x="4128" y="2646"/>
                  </a:cubicBezTo>
                  <a:lnTo>
                    <a:pt x="4128" y="2646"/>
                  </a:lnTo>
                  <a:cubicBezTo>
                    <a:pt x="4161" y="2643"/>
                    <a:pt x="4194" y="2631"/>
                    <a:pt x="4227" y="2608"/>
                  </a:cubicBezTo>
                  <a:cubicBezTo>
                    <a:pt x="6163" y="1019"/>
                    <a:pt x="8322" y="370"/>
                    <a:pt x="10719" y="370"/>
                  </a:cubicBezTo>
                  <a:close/>
                  <a:moveTo>
                    <a:pt x="10663" y="1"/>
                  </a:moveTo>
                  <a:cubicBezTo>
                    <a:pt x="8204" y="1"/>
                    <a:pt x="5989" y="644"/>
                    <a:pt x="3934" y="2315"/>
                  </a:cubicBezTo>
                  <a:cubicBezTo>
                    <a:pt x="252" y="5244"/>
                    <a:pt x="1" y="11437"/>
                    <a:pt x="1361" y="15601"/>
                  </a:cubicBezTo>
                  <a:cubicBezTo>
                    <a:pt x="2030" y="17673"/>
                    <a:pt x="3181" y="19598"/>
                    <a:pt x="5064" y="20811"/>
                  </a:cubicBezTo>
                  <a:cubicBezTo>
                    <a:pt x="6717" y="21857"/>
                    <a:pt x="8684" y="22380"/>
                    <a:pt x="10609" y="22590"/>
                  </a:cubicBezTo>
                  <a:cubicBezTo>
                    <a:pt x="11043" y="22632"/>
                    <a:pt x="11481" y="22653"/>
                    <a:pt x="11921" y="22653"/>
                  </a:cubicBezTo>
                  <a:cubicBezTo>
                    <a:pt x="15856" y="22653"/>
                    <a:pt x="19906" y="20947"/>
                    <a:pt x="21468" y="17108"/>
                  </a:cubicBezTo>
                  <a:cubicBezTo>
                    <a:pt x="22410" y="14806"/>
                    <a:pt x="22807" y="12086"/>
                    <a:pt x="22661" y="9617"/>
                  </a:cubicBezTo>
                  <a:cubicBezTo>
                    <a:pt x="22556" y="7441"/>
                    <a:pt x="21364" y="4512"/>
                    <a:pt x="19878" y="2942"/>
                  </a:cubicBezTo>
                  <a:cubicBezTo>
                    <a:pt x="17995" y="976"/>
                    <a:pt x="15170" y="369"/>
                    <a:pt x="12576" y="118"/>
                  </a:cubicBezTo>
                  <a:cubicBezTo>
                    <a:pt x="11922" y="42"/>
                    <a:pt x="11285" y="1"/>
                    <a:pt x="1066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52"/>
            <p:cNvSpPr/>
            <p:nvPr/>
          </p:nvSpPr>
          <p:spPr>
            <a:xfrm>
              <a:off x="3577475" y="3023950"/>
              <a:ext cx="416525" cy="216500"/>
            </a:xfrm>
            <a:custGeom>
              <a:avLst/>
              <a:gdLst/>
              <a:ahLst/>
              <a:cxnLst/>
              <a:rect l="l" t="t" r="r" b="b"/>
              <a:pathLst>
                <a:path w="16661" h="8660" extrusionOk="0">
                  <a:moveTo>
                    <a:pt x="699" y="1"/>
                  </a:moveTo>
                  <a:cubicBezTo>
                    <a:pt x="602" y="1"/>
                    <a:pt x="492" y="58"/>
                    <a:pt x="461" y="174"/>
                  </a:cubicBezTo>
                  <a:cubicBezTo>
                    <a:pt x="0" y="3877"/>
                    <a:pt x="1821" y="7267"/>
                    <a:pt x="5482" y="8417"/>
                  </a:cubicBezTo>
                  <a:cubicBezTo>
                    <a:pt x="6029" y="8585"/>
                    <a:pt x="6576" y="8660"/>
                    <a:pt x="7120" y="8660"/>
                  </a:cubicBezTo>
                  <a:cubicBezTo>
                    <a:pt x="9156" y="8660"/>
                    <a:pt x="11133" y="7611"/>
                    <a:pt x="12785" y="6472"/>
                  </a:cubicBezTo>
                  <a:cubicBezTo>
                    <a:pt x="14710" y="5132"/>
                    <a:pt x="16133" y="3145"/>
                    <a:pt x="16635" y="843"/>
                  </a:cubicBezTo>
                  <a:cubicBezTo>
                    <a:pt x="16660" y="703"/>
                    <a:pt x="16539" y="610"/>
                    <a:pt x="16425" y="610"/>
                  </a:cubicBezTo>
                  <a:cubicBezTo>
                    <a:pt x="16352" y="610"/>
                    <a:pt x="16283" y="648"/>
                    <a:pt x="16258" y="739"/>
                  </a:cubicBezTo>
                  <a:cubicBezTo>
                    <a:pt x="15756" y="3040"/>
                    <a:pt x="14375" y="4986"/>
                    <a:pt x="12408" y="6262"/>
                  </a:cubicBezTo>
                  <a:cubicBezTo>
                    <a:pt x="10808" y="7329"/>
                    <a:pt x="9009" y="8254"/>
                    <a:pt x="7133" y="8254"/>
                  </a:cubicBezTo>
                  <a:cubicBezTo>
                    <a:pt x="6506" y="8254"/>
                    <a:pt x="5871" y="8151"/>
                    <a:pt x="5231" y="7915"/>
                  </a:cubicBezTo>
                  <a:cubicBezTo>
                    <a:pt x="1905" y="6681"/>
                    <a:pt x="440" y="3542"/>
                    <a:pt x="858" y="174"/>
                  </a:cubicBezTo>
                  <a:cubicBezTo>
                    <a:pt x="879" y="58"/>
                    <a:pt x="796" y="1"/>
                    <a:pt x="69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52"/>
            <p:cNvSpPr/>
            <p:nvPr/>
          </p:nvSpPr>
          <p:spPr>
            <a:xfrm>
              <a:off x="3723950" y="2973450"/>
              <a:ext cx="129925" cy="543250"/>
            </a:xfrm>
            <a:custGeom>
              <a:avLst/>
              <a:gdLst/>
              <a:ahLst/>
              <a:cxnLst/>
              <a:rect l="l" t="t" r="r" b="b"/>
              <a:pathLst>
                <a:path w="5197" h="21730" extrusionOk="0">
                  <a:moveTo>
                    <a:pt x="3199" y="1"/>
                  </a:moveTo>
                  <a:cubicBezTo>
                    <a:pt x="3142" y="1"/>
                    <a:pt x="3087" y="30"/>
                    <a:pt x="3055" y="101"/>
                  </a:cubicBezTo>
                  <a:cubicBezTo>
                    <a:pt x="1151" y="4307"/>
                    <a:pt x="0" y="8512"/>
                    <a:pt x="460" y="13178"/>
                  </a:cubicBezTo>
                  <a:cubicBezTo>
                    <a:pt x="795" y="16443"/>
                    <a:pt x="1695" y="20062"/>
                    <a:pt x="4813" y="21694"/>
                  </a:cubicBezTo>
                  <a:cubicBezTo>
                    <a:pt x="4851" y="21719"/>
                    <a:pt x="4888" y="21729"/>
                    <a:pt x="4922" y="21729"/>
                  </a:cubicBezTo>
                  <a:cubicBezTo>
                    <a:pt x="5094" y="21729"/>
                    <a:pt x="5196" y="21464"/>
                    <a:pt x="5022" y="21360"/>
                  </a:cubicBezTo>
                  <a:cubicBezTo>
                    <a:pt x="1800" y="19665"/>
                    <a:pt x="1067" y="15773"/>
                    <a:pt x="795" y="12446"/>
                  </a:cubicBezTo>
                  <a:cubicBezTo>
                    <a:pt x="460" y="8136"/>
                    <a:pt x="1632" y="4181"/>
                    <a:pt x="3411" y="290"/>
                  </a:cubicBezTo>
                  <a:cubicBezTo>
                    <a:pt x="3468" y="145"/>
                    <a:pt x="3327" y="1"/>
                    <a:pt x="319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52"/>
            <p:cNvSpPr/>
            <p:nvPr/>
          </p:nvSpPr>
          <p:spPr>
            <a:xfrm>
              <a:off x="3600775" y="3359950"/>
              <a:ext cx="364425" cy="112325"/>
            </a:xfrm>
            <a:custGeom>
              <a:avLst/>
              <a:gdLst/>
              <a:ahLst/>
              <a:cxnLst/>
              <a:rect l="l" t="t" r="r" b="b"/>
              <a:pathLst>
                <a:path w="14577" h="4493" extrusionOk="0">
                  <a:moveTo>
                    <a:pt x="6562" y="0"/>
                  </a:moveTo>
                  <a:cubicBezTo>
                    <a:pt x="3797" y="0"/>
                    <a:pt x="1162" y="1185"/>
                    <a:pt x="52" y="3891"/>
                  </a:cubicBezTo>
                  <a:cubicBezTo>
                    <a:pt x="1" y="4031"/>
                    <a:pt x="120" y="4124"/>
                    <a:pt x="245" y="4124"/>
                  </a:cubicBezTo>
                  <a:cubicBezTo>
                    <a:pt x="326" y="4124"/>
                    <a:pt x="408" y="4086"/>
                    <a:pt x="449" y="3996"/>
                  </a:cubicBezTo>
                  <a:cubicBezTo>
                    <a:pt x="1474" y="1478"/>
                    <a:pt x="3921" y="392"/>
                    <a:pt x="6508" y="392"/>
                  </a:cubicBezTo>
                  <a:cubicBezTo>
                    <a:pt x="9575" y="392"/>
                    <a:pt x="12838" y="1919"/>
                    <a:pt x="14154" y="4393"/>
                  </a:cubicBezTo>
                  <a:cubicBezTo>
                    <a:pt x="14193" y="4464"/>
                    <a:pt x="14251" y="4493"/>
                    <a:pt x="14310" y="4493"/>
                  </a:cubicBezTo>
                  <a:cubicBezTo>
                    <a:pt x="14442" y="4493"/>
                    <a:pt x="14576" y="4343"/>
                    <a:pt x="14489" y="4184"/>
                  </a:cubicBezTo>
                  <a:cubicBezTo>
                    <a:pt x="13090" y="1566"/>
                    <a:pt x="9741" y="0"/>
                    <a:pt x="656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52"/>
            <p:cNvSpPr/>
            <p:nvPr/>
          </p:nvSpPr>
          <p:spPr>
            <a:xfrm>
              <a:off x="3508975" y="3193625"/>
              <a:ext cx="546725" cy="127350"/>
            </a:xfrm>
            <a:custGeom>
              <a:avLst/>
              <a:gdLst/>
              <a:ahLst/>
              <a:cxnLst/>
              <a:rect l="l" t="t" r="r" b="b"/>
              <a:pathLst>
                <a:path w="21869" h="5094" extrusionOk="0">
                  <a:moveTo>
                    <a:pt x="21592" y="0"/>
                  </a:moveTo>
                  <a:cubicBezTo>
                    <a:pt x="21549" y="0"/>
                    <a:pt x="21505" y="18"/>
                    <a:pt x="21467" y="61"/>
                  </a:cubicBezTo>
                  <a:cubicBezTo>
                    <a:pt x="18742" y="3154"/>
                    <a:pt x="14725" y="4688"/>
                    <a:pt x="10695" y="4688"/>
                  </a:cubicBezTo>
                  <a:cubicBezTo>
                    <a:pt x="6927" y="4688"/>
                    <a:pt x="3147" y="3348"/>
                    <a:pt x="397" y="689"/>
                  </a:cubicBezTo>
                  <a:cubicBezTo>
                    <a:pt x="364" y="646"/>
                    <a:pt x="322" y="628"/>
                    <a:pt x="281" y="628"/>
                  </a:cubicBezTo>
                  <a:cubicBezTo>
                    <a:pt x="142" y="628"/>
                    <a:pt x="1" y="832"/>
                    <a:pt x="146" y="961"/>
                  </a:cubicBezTo>
                  <a:cubicBezTo>
                    <a:pt x="2967" y="3711"/>
                    <a:pt x="6848" y="5093"/>
                    <a:pt x="10712" y="5093"/>
                  </a:cubicBezTo>
                  <a:cubicBezTo>
                    <a:pt x="14846" y="5093"/>
                    <a:pt x="18960" y="3512"/>
                    <a:pt x="21739" y="333"/>
                  </a:cubicBezTo>
                  <a:cubicBezTo>
                    <a:pt x="21868" y="204"/>
                    <a:pt x="21736" y="0"/>
                    <a:pt x="2159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2" name="Google Shape;1032;p52"/>
          <p:cNvSpPr/>
          <p:nvPr/>
        </p:nvSpPr>
        <p:spPr>
          <a:xfrm>
            <a:off x="853350" y="3036850"/>
            <a:ext cx="60902" cy="114654"/>
          </a:xfrm>
          <a:custGeom>
            <a:avLst/>
            <a:gdLst/>
            <a:ahLst/>
            <a:cxnLst/>
            <a:rect l="l" t="t" r="r" b="b"/>
            <a:pathLst>
              <a:path w="4447" h="5970" extrusionOk="0">
                <a:moveTo>
                  <a:pt x="3281" y="1"/>
                </a:moveTo>
                <a:cubicBezTo>
                  <a:pt x="3129" y="1"/>
                  <a:pt x="2966" y="54"/>
                  <a:pt x="2800" y="178"/>
                </a:cubicBezTo>
                <a:cubicBezTo>
                  <a:pt x="1187" y="1403"/>
                  <a:pt x="246" y="3090"/>
                  <a:pt x="52" y="5107"/>
                </a:cubicBezTo>
                <a:cubicBezTo>
                  <a:pt x="0" y="5685"/>
                  <a:pt x="420" y="5969"/>
                  <a:pt x="867" y="5969"/>
                </a:cubicBezTo>
                <a:cubicBezTo>
                  <a:pt x="1319" y="5969"/>
                  <a:pt x="1799" y="5678"/>
                  <a:pt x="1844" y="5107"/>
                </a:cubicBezTo>
                <a:cubicBezTo>
                  <a:pt x="1964" y="3777"/>
                  <a:pt x="2636" y="2523"/>
                  <a:pt x="3696" y="1731"/>
                </a:cubicBezTo>
                <a:cubicBezTo>
                  <a:pt x="4447" y="1165"/>
                  <a:pt x="3991" y="1"/>
                  <a:pt x="32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52"/>
          <p:cNvSpPr/>
          <p:nvPr/>
        </p:nvSpPr>
        <p:spPr>
          <a:xfrm rot="791341">
            <a:off x="802001" y="2991577"/>
            <a:ext cx="60907" cy="97280"/>
          </a:xfrm>
          <a:custGeom>
            <a:avLst/>
            <a:gdLst/>
            <a:ahLst/>
            <a:cxnLst/>
            <a:rect l="l" t="t" r="r" b="b"/>
            <a:pathLst>
              <a:path w="4447" h="5970" extrusionOk="0">
                <a:moveTo>
                  <a:pt x="3281" y="1"/>
                </a:moveTo>
                <a:cubicBezTo>
                  <a:pt x="3129" y="1"/>
                  <a:pt x="2966" y="54"/>
                  <a:pt x="2800" y="178"/>
                </a:cubicBezTo>
                <a:cubicBezTo>
                  <a:pt x="1187" y="1403"/>
                  <a:pt x="246" y="3090"/>
                  <a:pt x="52" y="5107"/>
                </a:cubicBezTo>
                <a:cubicBezTo>
                  <a:pt x="0" y="5685"/>
                  <a:pt x="420" y="5969"/>
                  <a:pt x="867" y="5969"/>
                </a:cubicBezTo>
                <a:cubicBezTo>
                  <a:pt x="1319" y="5969"/>
                  <a:pt x="1799" y="5678"/>
                  <a:pt x="1844" y="5107"/>
                </a:cubicBezTo>
                <a:cubicBezTo>
                  <a:pt x="1964" y="3777"/>
                  <a:pt x="2636" y="2523"/>
                  <a:pt x="3696" y="1731"/>
                </a:cubicBezTo>
                <a:cubicBezTo>
                  <a:pt x="4447" y="1165"/>
                  <a:pt x="3991" y="1"/>
                  <a:pt x="32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52"/>
          <p:cNvSpPr/>
          <p:nvPr/>
        </p:nvSpPr>
        <p:spPr>
          <a:xfrm rot="-8188685">
            <a:off x="8105808" y="1864467"/>
            <a:ext cx="50414" cy="104573"/>
          </a:xfrm>
          <a:custGeom>
            <a:avLst/>
            <a:gdLst/>
            <a:ahLst/>
            <a:cxnLst/>
            <a:rect l="l" t="t" r="r" b="b"/>
            <a:pathLst>
              <a:path w="3606" h="5502" extrusionOk="0">
                <a:moveTo>
                  <a:pt x="2253" y="0"/>
                </a:moveTo>
                <a:cubicBezTo>
                  <a:pt x="2053" y="0"/>
                  <a:pt x="1846" y="70"/>
                  <a:pt x="1658" y="235"/>
                </a:cubicBezTo>
                <a:cubicBezTo>
                  <a:pt x="299" y="1475"/>
                  <a:pt x="0" y="3387"/>
                  <a:pt x="732" y="5030"/>
                </a:cubicBezTo>
                <a:cubicBezTo>
                  <a:pt x="878" y="5363"/>
                  <a:pt x="1131" y="5502"/>
                  <a:pt x="1396" y="5502"/>
                </a:cubicBezTo>
                <a:cubicBezTo>
                  <a:pt x="1973" y="5502"/>
                  <a:pt x="2603" y="4845"/>
                  <a:pt x="2285" y="4118"/>
                </a:cubicBezTo>
                <a:cubicBezTo>
                  <a:pt x="1867" y="3192"/>
                  <a:pt x="2211" y="2132"/>
                  <a:pt x="2927" y="1505"/>
                </a:cubicBezTo>
                <a:cubicBezTo>
                  <a:pt x="3606" y="908"/>
                  <a:pt x="2974" y="0"/>
                  <a:pt x="22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52"/>
          <p:cNvSpPr/>
          <p:nvPr/>
        </p:nvSpPr>
        <p:spPr>
          <a:xfrm rot="-7587917">
            <a:off x="8068684" y="1822610"/>
            <a:ext cx="41106" cy="124808"/>
          </a:xfrm>
          <a:custGeom>
            <a:avLst/>
            <a:gdLst/>
            <a:ahLst/>
            <a:cxnLst/>
            <a:rect l="l" t="t" r="r" b="b"/>
            <a:pathLst>
              <a:path w="3606" h="5502" extrusionOk="0">
                <a:moveTo>
                  <a:pt x="2253" y="0"/>
                </a:moveTo>
                <a:cubicBezTo>
                  <a:pt x="2053" y="0"/>
                  <a:pt x="1846" y="70"/>
                  <a:pt x="1658" y="235"/>
                </a:cubicBezTo>
                <a:cubicBezTo>
                  <a:pt x="299" y="1475"/>
                  <a:pt x="0" y="3387"/>
                  <a:pt x="732" y="5030"/>
                </a:cubicBezTo>
                <a:cubicBezTo>
                  <a:pt x="878" y="5363"/>
                  <a:pt x="1131" y="5502"/>
                  <a:pt x="1396" y="5502"/>
                </a:cubicBezTo>
                <a:cubicBezTo>
                  <a:pt x="1973" y="5502"/>
                  <a:pt x="2603" y="4845"/>
                  <a:pt x="2285" y="4118"/>
                </a:cubicBezTo>
                <a:cubicBezTo>
                  <a:pt x="1867" y="3192"/>
                  <a:pt x="2211" y="2132"/>
                  <a:pt x="2927" y="1505"/>
                </a:cubicBezTo>
                <a:cubicBezTo>
                  <a:pt x="3606" y="908"/>
                  <a:pt x="2974" y="0"/>
                  <a:pt x="22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36" name="Google Shape;1036;p52"/>
          <p:cNvGrpSpPr/>
          <p:nvPr/>
        </p:nvGrpSpPr>
        <p:grpSpPr>
          <a:xfrm rot="-3279527">
            <a:off x="1754529" y="2187074"/>
            <a:ext cx="177668" cy="147350"/>
            <a:chOff x="3190642" y="4443649"/>
            <a:chExt cx="177651" cy="147336"/>
          </a:xfrm>
        </p:grpSpPr>
        <p:sp>
          <p:nvSpPr>
            <p:cNvPr id="1037" name="Google Shape;1037;p52"/>
            <p:cNvSpPr/>
            <p:nvPr/>
          </p:nvSpPr>
          <p:spPr>
            <a:xfrm rot="-1347408">
              <a:off x="3203566" y="4451096"/>
              <a:ext cx="54577" cy="78503"/>
            </a:xfrm>
            <a:custGeom>
              <a:avLst/>
              <a:gdLst/>
              <a:ahLst/>
              <a:cxnLst/>
              <a:rect l="l" t="t" r="r" b="b"/>
              <a:pathLst>
                <a:path w="2183" h="3140" extrusionOk="0">
                  <a:moveTo>
                    <a:pt x="1681" y="1"/>
                  </a:moveTo>
                  <a:cubicBezTo>
                    <a:pt x="1521" y="1"/>
                    <a:pt x="1370" y="91"/>
                    <a:pt x="1328" y="299"/>
                  </a:cubicBezTo>
                  <a:cubicBezTo>
                    <a:pt x="1119" y="1136"/>
                    <a:pt x="745" y="1883"/>
                    <a:pt x="223" y="2555"/>
                  </a:cubicBezTo>
                  <a:cubicBezTo>
                    <a:pt x="1" y="2851"/>
                    <a:pt x="288" y="3140"/>
                    <a:pt x="586" y="3140"/>
                  </a:cubicBezTo>
                  <a:cubicBezTo>
                    <a:pt x="709" y="3140"/>
                    <a:pt x="833" y="3091"/>
                    <a:pt x="925" y="2973"/>
                  </a:cubicBezTo>
                  <a:cubicBezTo>
                    <a:pt x="1492" y="2241"/>
                    <a:pt x="1881" y="1405"/>
                    <a:pt x="2120" y="509"/>
                  </a:cubicBezTo>
                  <a:cubicBezTo>
                    <a:pt x="2182" y="204"/>
                    <a:pt x="1922" y="1"/>
                    <a:pt x="16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52"/>
            <p:cNvSpPr/>
            <p:nvPr/>
          </p:nvSpPr>
          <p:spPr>
            <a:xfrm>
              <a:off x="3240825" y="4464925"/>
              <a:ext cx="85625" cy="123825"/>
            </a:xfrm>
            <a:custGeom>
              <a:avLst/>
              <a:gdLst/>
              <a:ahLst/>
              <a:cxnLst/>
              <a:rect l="l" t="t" r="r" b="b"/>
              <a:pathLst>
                <a:path w="3425" h="4953" extrusionOk="0">
                  <a:moveTo>
                    <a:pt x="2862" y="1"/>
                  </a:moveTo>
                  <a:cubicBezTo>
                    <a:pt x="2736" y="1"/>
                    <a:pt x="2609" y="58"/>
                    <a:pt x="2522" y="196"/>
                  </a:cubicBezTo>
                  <a:cubicBezTo>
                    <a:pt x="1670" y="1540"/>
                    <a:pt x="879" y="2914"/>
                    <a:pt x="177" y="4333"/>
                  </a:cubicBezTo>
                  <a:cubicBezTo>
                    <a:pt x="1" y="4654"/>
                    <a:pt x="290" y="4953"/>
                    <a:pt x="565" y="4953"/>
                  </a:cubicBezTo>
                  <a:cubicBezTo>
                    <a:pt x="686" y="4953"/>
                    <a:pt x="805" y="4894"/>
                    <a:pt x="879" y="4751"/>
                  </a:cubicBezTo>
                  <a:cubicBezTo>
                    <a:pt x="1596" y="3333"/>
                    <a:pt x="2372" y="1944"/>
                    <a:pt x="3238" y="599"/>
                  </a:cubicBezTo>
                  <a:cubicBezTo>
                    <a:pt x="3424" y="289"/>
                    <a:pt x="3146" y="1"/>
                    <a:pt x="286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52"/>
            <p:cNvSpPr/>
            <p:nvPr/>
          </p:nvSpPr>
          <p:spPr>
            <a:xfrm rot="1120882">
              <a:off x="3300470" y="4507503"/>
              <a:ext cx="57099" cy="76349"/>
            </a:xfrm>
            <a:custGeom>
              <a:avLst/>
              <a:gdLst/>
              <a:ahLst/>
              <a:cxnLst/>
              <a:rect l="l" t="t" r="r" b="b"/>
              <a:pathLst>
                <a:path w="2284" h="3054" extrusionOk="0">
                  <a:moveTo>
                    <a:pt x="1790" y="1"/>
                  </a:moveTo>
                  <a:cubicBezTo>
                    <a:pt x="1627" y="1"/>
                    <a:pt x="1460" y="82"/>
                    <a:pt x="1389" y="271"/>
                  </a:cubicBezTo>
                  <a:cubicBezTo>
                    <a:pt x="1076" y="1048"/>
                    <a:pt x="673" y="1765"/>
                    <a:pt x="210" y="2467"/>
                  </a:cubicBezTo>
                  <a:cubicBezTo>
                    <a:pt x="0" y="2760"/>
                    <a:pt x="282" y="3053"/>
                    <a:pt x="578" y="3053"/>
                  </a:cubicBezTo>
                  <a:cubicBezTo>
                    <a:pt x="704" y="3053"/>
                    <a:pt x="833" y="3000"/>
                    <a:pt x="926" y="2870"/>
                  </a:cubicBezTo>
                  <a:cubicBezTo>
                    <a:pt x="1419" y="2123"/>
                    <a:pt x="1838" y="1317"/>
                    <a:pt x="2166" y="480"/>
                  </a:cubicBezTo>
                  <a:cubicBezTo>
                    <a:pt x="2283" y="192"/>
                    <a:pt x="2041" y="1"/>
                    <a:pt x="17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0" name="Google Shape;1040;p52"/>
          <p:cNvGrpSpPr/>
          <p:nvPr/>
        </p:nvGrpSpPr>
        <p:grpSpPr>
          <a:xfrm rot="2994984">
            <a:off x="7108763" y="2366223"/>
            <a:ext cx="200117" cy="125248"/>
            <a:chOff x="3609906" y="4464050"/>
            <a:chExt cx="200119" cy="125249"/>
          </a:xfrm>
        </p:grpSpPr>
        <p:sp>
          <p:nvSpPr>
            <p:cNvPr id="1041" name="Google Shape;1041;p52"/>
            <p:cNvSpPr/>
            <p:nvPr/>
          </p:nvSpPr>
          <p:spPr>
            <a:xfrm rot="-2978874">
              <a:off x="3635001" y="4485798"/>
              <a:ext cx="64627" cy="95753"/>
            </a:xfrm>
            <a:custGeom>
              <a:avLst/>
              <a:gdLst/>
              <a:ahLst/>
              <a:cxnLst/>
              <a:rect l="l" t="t" r="r" b="b"/>
              <a:pathLst>
                <a:path w="2585" h="3830" extrusionOk="0">
                  <a:moveTo>
                    <a:pt x="2023" y="1"/>
                  </a:moveTo>
                  <a:cubicBezTo>
                    <a:pt x="1901" y="1"/>
                    <a:pt x="1784" y="61"/>
                    <a:pt x="1714" y="205"/>
                  </a:cubicBezTo>
                  <a:cubicBezTo>
                    <a:pt x="1191" y="1221"/>
                    <a:pt x="698" y="2207"/>
                    <a:pt x="175" y="3207"/>
                  </a:cubicBezTo>
                  <a:cubicBezTo>
                    <a:pt x="1" y="3536"/>
                    <a:pt x="286" y="3830"/>
                    <a:pt x="559" y="3830"/>
                  </a:cubicBezTo>
                  <a:cubicBezTo>
                    <a:pt x="682" y="3830"/>
                    <a:pt x="803" y="3770"/>
                    <a:pt x="877" y="3625"/>
                  </a:cubicBezTo>
                  <a:cubicBezTo>
                    <a:pt x="1400" y="2610"/>
                    <a:pt x="1908" y="1624"/>
                    <a:pt x="2431" y="623"/>
                  </a:cubicBezTo>
                  <a:cubicBezTo>
                    <a:pt x="2585" y="294"/>
                    <a:pt x="2293" y="1"/>
                    <a:pt x="202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52"/>
            <p:cNvSpPr/>
            <p:nvPr/>
          </p:nvSpPr>
          <p:spPr>
            <a:xfrm rot="-970607">
              <a:off x="3698424" y="4490039"/>
              <a:ext cx="41050" cy="73274"/>
            </a:xfrm>
            <a:custGeom>
              <a:avLst/>
              <a:gdLst/>
              <a:ahLst/>
              <a:cxnLst/>
              <a:rect l="l" t="t" r="r" b="b"/>
              <a:pathLst>
                <a:path w="1642" h="2931" extrusionOk="0">
                  <a:moveTo>
                    <a:pt x="1105" y="0"/>
                  </a:moveTo>
                  <a:cubicBezTo>
                    <a:pt x="988" y="0"/>
                    <a:pt x="876" y="60"/>
                    <a:pt x="811" y="205"/>
                  </a:cubicBezTo>
                  <a:cubicBezTo>
                    <a:pt x="512" y="937"/>
                    <a:pt x="258" y="1654"/>
                    <a:pt x="64" y="2431"/>
                  </a:cubicBezTo>
                  <a:cubicBezTo>
                    <a:pt x="0" y="2730"/>
                    <a:pt x="263" y="2931"/>
                    <a:pt x="505" y="2931"/>
                  </a:cubicBezTo>
                  <a:cubicBezTo>
                    <a:pt x="661" y="2931"/>
                    <a:pt x="809" y="2848"/>
                    <a:pt x="856" y="2655"/>
                  </a:cubicBezTo>
                  <a:cubicBezTo>
                    <a:pt x="1020" y="1953"/>
                    <a:pt x="1229" y="1266"/>
                    <a:pt x="1498" y="608"/>
                  </a:cubicBezTo>
                  <a:cubicBezTo>
                    <a:pt x="1642" y="290"/>
                    <a:pt x="1362" y="0"/>
                    <a:pt x="11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52"/>
            <p:cNvSpPr/>
            <p:nvPr/>
          </p:nvSpPr>
          <p:spPr>
            <a:xfrm>
              <a:off x="3748850" y="4464050"/>
              <a:ext cx="61175" cy="88675"/>
            </a:xfrm>
            <a:custGeom>
              <a:avLst/>
              <a:gdLst/>
              <a:ahLst/>
              <a:cxnLst/>
              <a:rect l="l" t="t" r="r" b="b"/>
              <a:pathLst>
                <a:path w="2447" h="3547" extrusionOk="0">
                  <a:moveTo>
                    <a:pt x="1953" y="0"/>
                  </a:moveTo>
                  <a:cubicBezTo>
                    <a:pt x="1787" y="0"/>
                    <a:pt x="1618" y="84"/>
                    <a:pt x="1541" y="274"/>
                  </a:cubicBezTo>
                  <a:cubicBezTo>
                    <a:pt x="1182" y="1215"/>
                    <a:pt x="734" y="2111"/>
                    <a:pt x="196" y="2947"/>
                  </a:cubicBezTo>
                  <a:cubicBezTo>
                    <a:pt x="0" y="3257"/>
                    <a:pt x="276" y="3546"/>
                    <a:pt x="558" y="3546"/>
                  </a:cubicBezTo>
                  <a:cubicBezTo>
                    <a:pt x="684" y="3546"/>
                    <a:pt x="811" y="3489"/>
                    <a:pt x="898" y="3351"/>
                  </a:cubicBezTo>
                  <a:cubicBezTo>
                    <a:pt x="1481" y="2455"/>
                    <a:pt x="1944" y="1514"/>
                    <a:pt x="2347" y="498"/>
                  </a:cubicBezTo>
                  <a:cubicBezTo>
                    <a:pt x="2446" y="192"/>
                    <a:pt x="2204" y="0"/>
                    <a:pt x="19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4" name="Google Shape;1044;p52"/>
          <p:cNvGrpSpPr/>
          <p:nvPr/>
        </p:nvGrpSpPr>
        <p:grpSpPr>
          <a:xfrm rot="1530712">
            <a:off x="4868621" y="2176702"/>
            <a:ext cx="173310" cy="168268"/>
            <a:chOff x="3745566" y="4026608"/>
            <a:chExt cx="173309" cy="168267"/>
          </a:xfrm>
        </p:grpSpPr>
        <p:sp>
          <p:nvSpPr>
            <p:cNvPr id="1045" name="Google Shape;1045;p52"/>
            <p:cNvSpPr/>
            <p:nvPr/>
          </p:nvSpPr>
          <p:spPr>
            <a:xfrm rot="-2700000">
              <a:off x="3757600" y="4118750"/>
              <a:ext cx="39625" cy="50450"/>
            </a:xfrm>
            <a:custGeom>
              <a:avLst/>
              <a:gdLst/>
              <a:ahLst/>
              <a:cxnLst/>
              <a:rect l="l" t="t" r="r" b="b"/>
              <a:pathLst>
                <a:path w="1585" h="2018" extrusionOk="0">
                  <a:moveTo>
                    <a:pt x="1025" y="0"/>
                  </a:moveTo>
                  <a:cubicBezTo>
                    <a:pt x="904" y="0"/>
                    <a:pt x="784" y="58"/>
                    <a:pt x="706" y="195"/>
                  </a:cubicBezTo>
                  <a:cubicBezTo>
                    <a:pt x="453" y="598"/>
                    <a:pt x="258" y="1046"/>
                    <a:pt x="109" y="1524"/>
                  </a:cubicBezTo>
                  <a:cubicBezTo>
                    <a:pt x="0" y="1823"/>
                    <a:pt x="249" y="2018"/>
                    <a:pt x="498" y="2018"/>
                  </a:cubicBezTo>
                  <a:cubicBezTo>
                    <a:pt x="659" y="2018"/>
                    <a:pt x="821" y="1936"/>
                    <a:pt x="886" y="1748"/>
                  </a:cubicBezTo>
                  <a:cubicBezTo>
                    <a:pt x="1020" y="1345"/>
                    <a:pt x="1184" y="971"/>
                    <a:pt x="1408" y="628"/>
                  </a:cubicBezTo>
                  <a:cubicBezTo>
                    <a:pt x="1585" y="296"/>
                    <a:pt x="1300" y="0"/>
                    <a:pt x="10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52"/>
            <p:cNvSpPr/>
            <p:nvPr/>
          </p:nvSpPr>
          <p:spPr>
            <a:xfrm rot="-833920">
              <a:off x="3806913" y="4030549"/>
              <a:ext cx="45174" cy="101373"/>
            </a:xfrm>
            <a:custGeom>
              <a:avLst/>
              <a:gdLst/>
              <a:ahLst/>
              <a:cxnLst/>
              <a:rect l="l" t="t" r="r" b="b"/>
              <a:pathLst>
                <a:path w="1807" h="4055" extrusionOk="0">
                  <a:moveTo>
                    <a:pt x="1309" y="1"/>
                  </a:moveTo>
                  <a:cubicBezTo>
                    <a:pt x="1150" y="1"/>
                    <a:pt x="996" y="91"/>
                    <a:pt x="949" y="299"/>
                  </a:cubicBezTo>
                  <a:cubicBezTo>
                    <a:pt x="665" y="1389"/>
                    <a:pt x="381" y="2464"/>
                    <a:pt x="83" y="3555"/>
                  </a:cubicBezTo>
                  <a:cubicBezTo>
                    <a:pt x="1" y="3854"/>
                    <a:pt x="262" y="4055"/>
                    <a:pt x="509" y="4055"/>
                  </a:cubicBezTo>
                  <a:cubicBezTo>
                    <a:pt x="668" y="4055"/>
                    <a:pt x="822" y="3972"/>
                    <a:pt x="874" y="3779"/>
                  </a:cubicBezTo>
                  <a:cubicBezTo>
                    <a:pt x="1143" y="2688"/>
                    <a:pt x="1427" y="1613"/>
                    <a:pt x="1726" y="523"/>
                  </a:cubicBezTo>
                  <a:cubicBezTo>
                    <a:pt x="1807" y="208"/>
                    <a:pt x="1551" y="1"/>
                    <a:pt x="13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52"/>
            <p:cNvSpPr/>
            <p:nvPr/>
          </p:nvSpPr>
          <p:spPr>
            <a:xfrm>
              <a:off x="3863600" y="4093075"/>
              <a:ext cx="55275" cy="101800"/>
            </a:xfrm>
            <a:custGeom>
              <a:avLst/>
              <a:gdLst/>
              <a:ahLst/>
              <a:cxnLst/>
              <a:rect l="l" t="t" r="r" b="b"/>
              <a:pathLst>
                <a:path w="2211" h="4072" extrusionOk="0">
                  <a:moveTo>
                    <a:pt x="1721" y="1"/>
                  </a:moveTo>
                  <a:cubicBezTo>
                    <a:pt x="1561" y="1"/>
                    <a:pt x="1400" y="86"/>
                    <a:pt x="1335" y="281"/>
                  </a:cubicBezTo>
                  <a:cubicBezTo>
                    <a:pt x="916" y="1372"/>
                    <a:pt x="528" y="2477"/>
                    <a:pt x="110" y="3582"/>
                  </a:cubicBezTo>
                  <a:cubicBezTo>
                    <a:pt x="0" y="3874"/>
                    <a:pt x="259" y="4072"/>
                    <a:pt x="514" y="4072"/>
                  </a:cubicBezTo>
                  <a:cubicBezTo>
                    <a:pt x="677" y="4072"/>
                    <a:pt x="838" y="3992"/>
                    <a:pt x="901" y="3806"/>
                  </a:cubicBezTo>
                  <a:cubicBezTo>
                    <a:pt x="1305" y="2701"/>
                    <a:pt x="1708" y="1596"/>
                    <a:pt x="2111" y="505"/>
                  </a:cubicBezTo>
                  <a:cubicBezTo>
                    <a:pt x="2210" y="199"/>
                    <a:pt x="1966" y="1"/>
                    <a:pt x="17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8" name="Google Shape;1048;p52"/>
          <p:cNvGrpSpPr/>
          <p:nvPr/>
        </p:nvGrpSpPr>
        <p:grpSpPr>
          <a:xfrm rot="-2826186">
            <a:off x="6175078" y="2456588"/>
            <a:ext cx="200124" cy="125252"/>
            <a:chOff x="3609906" y="4464050"/>
            <a:chExt cx="200119" cy="125249"/>
          </a:xfrm>
        </p:grpSpPr>
        <p:sp>
          <p:nvSpPr>
            <p:cNvPr id="1049" name="Google Shape;1049;p52"/>
            <p:cNvSpPr/>
            <p:nvPr/>
          </p:nvSpPr>
          <p:spPr>
            <a:xfrm rot="-2978874">
              <a:off x="3635001" y="4485798"/>
              <a:ext cx="64627" cy="95753"/>
            </a:xfrm>
            <a:custGeom>
              <a:avLst/>
              <a:gdLst/>
              <a:ahLst/>
              <a:cxnLst/>
              <a:rect l="l" t="t" r="r" b="b"/>
              <a:pathLst>
                <a:path w="2585" h="3830" extrusionOk="0">
                  <a:moveTo>
                    <a:pt x="2023" y="1"/>
                  </a:moveTo>
                  <a:cubicBezTo>
                    <a:pt x="1901" y="1"/>
                    <a:pt x="1784" y="61"/>
                    <a:pt x="1714" y="205"/>
                  </a:cubicBezTo>
                  <a:cubicBezTo>
                    <a:pt x="1191" y="1221"/>
                    <a:pt x="698" y="2207"/>
                    <a:pt x="175" y="3207"/>
                  </a:cubicBezTo>
                  <a:cubicBezTo>
                    <a:pt x="1" y="3536"/>
                    <a:pt x="286" y="3830"/>
                    <a:pt x="559" y="3830"/>
                  </a:cubicBezTo>
                  <a:cubicBezTo>
                    <a:pt x="682" y="3830"/>
                    <a:pt x="803" y="3770"/>
                    <a:pt x="877" y="3625"/>
                  </a:cubicBezTo>
                  <a:cubicBezTo>
                    <a:pt x="1400" y="2610"/>
                    <a:pt x="1908" y="1624"/>
                    <a:pt x="2431" y="623"/>
                  </a:cubicBezTo>
                  <a:cubicBezTo>
                    <a:pt x="2585" y="294"/>
                    <a:pt x="2293" y="1"/>
                    <a:pt x="202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52"/>
            <p:cNvSpPr/>
            <p:nvPr/>
          </p:nvSpPr>
          <p:spPr>
            <a:xfrm rot="-970607">
              <a:off x="3698424" y="4490039"/>
              <a:ext cx="41050" cy="73274"/>
            </a:xfrm>
            <a:custGeom>
              <a:avLst/>
              <a:gdLst/>
              <a:ahLst/>
              <a:cxnLst/>
              <a:rect l="l" t="t" r="r" b="b"/>
              <a:pathLst>
                <a:path w="1642" h="2931" extrusionOk="0">
                  <a:moveTo>
                    <a:pt x="1105" y="0"/>
                  </a:moveTo>
                  <a:cubicBezTo>
                    <a:pt x="988" y="0"/>
                    <a:pt x="876" y="60"/>
                    <a:pt x="811" y="205"/>
                  </a:cubicBezTo>
                  <a:cubicBezTo>
                    <a:pt x="512" y="937"/>
                    <a:pt x="258" y="1654"/>
                    <a:pt x="64" y="2431"/>
                  </a:cubicBezTo>
                  <a:cubicBezTo>
                    <a:pt x="0" y="2730"/>
                    <a:pt x="263" y="2931"/>
                    <a:pt x="505" y="2931"/>
                  </a:cubicBezTo>
                  <a:cubicBezTo>
                    <a:pt x="661" y="2931"/>
                    <a:pt x="809" y="2848"/>
                    <a:pt x="856" y="2655"/>
                  </a:cubicBezTo>
                  <a:cubicBezTo>
                    <a:pt x="1020" y="1953"/>
                    <a:pt x="1229" y="1266"/>
                    <a:pt x="1498" y="608"/>
                  </a:cubicBezTo>
                  <a:cubicBezTo>
                    <a:pt x="1642" y="290"/>
                    <a:pt x="1362" y="0"/>
                    <a:pt x="11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52"/>
            <p:cNvSpPr/>
            <p:nvPr/>
          </p:nvSpPr>
          <p:spPr>
            <a:xfrm>
              <a:off x="3748850" y="4464050"/>
              <a:ext cx="61175" cy="88675"/>
            </a:xfrm>
            <a:custGeom>
              <a:avLst/>
              <a:gdLst/>
              <a:ahLst/>
              <a:cxnLst/>
              <a:rect l="l" t="t" r="r" b="b"/>
              <a:pathLst>
                <a:path w="2447" h="3547" extrusionOk="0">
                  <a:moveTo>
                    <a:pt x="1953" y="0"/>
                  </a:moveTo>
                  <a:cubicBezTo>
                    <a:pt x="1787" y="0"/>
                    <a:pt x="1618" y="84"/>
                    <a:pt x="1541" y="274"/>
                  </a:cubicBezTo>
                  <a:cubicBezTo>
                    <a:pt x="1182" y="1215"/>
                    <a:pt x="734" y="2111"/>
                    <a:pt x="196" y="2947"/>
                  </a:cubicBezTo>
                  <a:cubicBezTo>
                    <a:pt x="0" y="3257"/>
                    <a:pt x="276" y="3546"/>
                    <a:pt x="558" y="3546"/>
                  </a:cubicBezTo>
                  <a:cubicBezTo>
                    <a:pt x="684" y="3546"/>
                    <a:pt x="811" y="3489"/>
                    <a:pt x="898" y="3351"/>
                  </a:cubicBezTo>
                  <a:cubicBezTo>
                    <a:pt x="1481" y="2455"/>
                    <a:pt x="1944" y="1514"/>
                    <a:pt x="2347" y="498"/>
                  </a:cubicBezTo>
                  <a:cubicBezTo>
                    <a:pt x="2446" y="192"/>
                    <a:pt x="2204" y="0"/>
                    <a:pt x="19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2" name="Google Shape;1052;p52"/>
          <p:cNvSpPr txBox="1">
            <a:spLocks noGrp="1"/>
          </p:cNvSpPr>
          <p:nvPr>
            <p:ph type="title" idx="6"/>
          </p:nvPr>
        </p:nvSpPr>
        <p:spPr>
          <a:xfrm>
            <a:off x="413450" y="188425"/>
            <a:ext cx="780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dirty="0">
                <a:latin typeface="Times New Roman"/>
                <a:ea typeface="Times New Roman"/>
                <a:cs typeface="Times New Roman"/>
                <a:sym typeface="Times New Roman"/>
              </a:rPr>
              <a:t>3.3 Thao tác cơ bản trên Unity (tt)</a:t>
            </a:r>
            <a:endParaRPr dirty="0">
              <a:latin typeface="Times New Roman"/>
              <a:ea typeface="Times New Roman"/>
              <a:cs typeface="Times New Roman"/>
              <a:sym typeface="Times New Roman"/>
            </a:endParaRPr>
          </a:p>
        </p:txBody>
      </p:sp>
      <p:sp>
        <p:nvSpPr>
          <p:cNvPr id="1053" name="Google Shape;1053;p52"/>
          <p:cNvSpPr txBox="1">
            <a:spLocks noGrp="1"/>
          </p:cNvSpPr>
          <p:nvPr>
            <p:ph type="title" idx="6"/>
          </p:nvPr>
        </p:nvSpPr>
        <p:spPr>
          <a:xfrm>
            <a:off x="541350" y="761125"/>
            <a:ext cx="780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dirty="0">
                <a:latin typeface="Times New Roman"/>
                <a:ea typeface="Times New Roman"/>
                <a:cs typeface="Times New Roman"/>
                <a:sym typeface="Times New Roman"/>
              </a:rPr>
              <a:t>3.3.2 Các phần mềm hỗ trợ khác</a:t>
            </a:r>
            <a:endParaRPr dirty="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52"/>
                                        </p:tgtEl>
                                        <p:attrNameLst>
                                          <p:attrName>style.visibility</p:attrName>
                                        </p:attrNameLst>
                                      </p:cBhvr>
                                      <p:to>
                                        <p:strVal val="visible"/>
                                      </p:to>
                                    </p:set>
                                    <p:animEffect transition="in" filter="fade">
                                      <p:cBhvr>
                                        <p:cTn id="7" dur="1000"/>
                                        <p:tgtEl>
                                          <p:spTgt spid="1052"/>
                                        </p:tgtEl>
                                      </p:cBhvr>
                                    </p:animEffect>
                                    <p:anim calcmode="lin" valueType="num">
                                      <p:cBhvr>
                                        <p:cTn id="8" dur="1000" fill="hold"/>
                                        <p:tgtEl>
                                          <p:spTgt spid="1052"/>
                                        </p:tgtEl>
                                        <p:attrNameLst>
                                          <p:attrName>ppt_x</p:attrName>
                                        </p:attrNameLst>
                                      </p:cBhvr>
                                      <p:tavLst>
                                        <p:tav tm="0">
                                          <p:val>
                                            <p:strVal val="#ppt_x"/>
                                          </p:val>
                                        </p:tav>
                                        <p:tav tm="100000">
                                          <p:val>
                                            <p:strVal val="#ppt_x"/>
                                          </p:val>
                                        </p:tav>
                                      </p:tavLst>
                                    </p:anim>
                                    <p:anim calcmode="lin" valueType="num">
                                      <p:cBhvr>
                                        <p:cTn id="9" dur="1000" fill="hold"/>
                                        <p:tgtEl>
                                          <p:spTgt spid="10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53"/>
                                        </p:tgtEl>
                                        <p:attrNameLst>
                                          <p:attrName>style.visibility</p:attrName>
                                        </p:attrNameLst>
                                      </p:cBhvr>
                                      <p:to>
                                        <p:strVal val="visible"/>
                                      </p:to>
                                    </p:set>
                                    <p:animEffect transition="in" filter="fade">
                                      <p:cBhvr>
                                        <p:cTn id="14" dur="1000"/>
                                        <p:tgtEl>
                                          <p:spTgt spid="1053"/>
                                        </p:tgtEl>
                                      </p:cBhvr>
                                    </p:animEffect>
                                    <p:anim calcmode="lin" valueType="num">
                                      <p:cBhvr>
                                        <p:cTn id="15" dur="1000" fill="hold"/>
                                        <p:tgtEl>
                                          <p:spTgt spid="1053"/>
                                        </p:tgtEl>
                                        <p:attrNameLst>
                                          <p:attrName>ppt_x</p:attrName>
                                        </p:attrNameLst>
                                      </p:cBhvr>
                                      <p:tavLst>
                                        <p:tav tm="0">
                                          <p:val>
                                            <p:strVal val="#ppt_x"/>
                                          </p:val>
                                        </p:tav>
                                        <p:tav tm="100000">
                                          <p:val>
                                            <p:strVal val="#ppt_x"/>
                                          </p:val>
                                        </p:tav>
                                      </p:tavLst>
                                    </p:anim>
                                    <p:anim calcmode="lin" valueType="num">
                                      <p:cBhvr>
                                        <p:cTn id="16" dur="1000" fill="hold"/>
                                        <p:tgtEl>
                                          <p:spTgt spid="105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003"/>
                                        </p:tgtEl>
                                        <p:attrNameLst>
                                          <p:attrName>style.visibility</p:attrName>
                                        </p:attrNameLst>
                                      </p:cBhvr>
                                      <p:to>
                                        <p:strVal val="visible"/>
                                      </p:to>
                                    </p:set>
                                    <p:animEffect transition="in" filter="wheel(1)">
                                      <p:cBhvr>
                                        <p:cTn id="21" dur="2000"/>
                                        <p:tgtEl>
                                          <p:spTgt spid="1003"/>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1004">
                                            <p:txEl>
                                              <p:pRg st="0" end="0"/>
                                            </p:txEl>
                                          </p:spTgt>
                                        </p:tgtEl>
                                        <p:attrNameLst>
                                          <p:attrName>style.visibility</p:attrName>
                                        </p:attrNameLst>
                                      </p:cBhvr>
                                      <p:to>
                                        <p:strVal val="visible"/>
                                      </p:to>
                                    </p:set>
                                    <p:animEffect transition="in" filter="wheel(1)">
                                      <p:cBhvr>
                                        <p:cTn id="24" dur="2000"/>
                                        <p:tgtEl>
                                          <p:spTgt spid="100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1004">
                                            <p:txEl>
                                              <p:pRg st="1" end="1"/>
                                            </p:txEl>
                                          </p:spTgt>
                                        </p:tgtEl>
                                        <p:attrNameLst>
                                          <p:attrName>style.visibility</p:attrName>
                                        </p:attrNameLst>
                                      </p:cBhvr>
                                      <p:to>
                                        <p:strVal val="visible"/>
                                      </p:to>
                                    </p:set>
                                    <p:animEffect transition="in" filter="wheel(1)">
                                      <p:cBhvr>
                                        <p:cTn id="29" dur="2000"/>
                                        <p:tgtEl>
                                          <p:spTgt spid="1004">
                                            <p:txEl>
                                              <p:pRg st="1" end="1"/>
                                            </p:txEl>
                                          </p:spTgt>
                                        </p:tgtEl>
                                      </p:cBhvr>
                                    </p:animEffect>
                                  </p:childTnLst>
                                </p:cTn>
                              </p:par>
                              <p:par>
                                <p:cTn id="30" presetID="21" presetClass="entr" presetSubtype="1" fill="hold" nodeType="withEffect">
                                  <p:stCondLst>
                                    <p:cond delay="0"/>
                                  </p:stCondLst>
                                  <p:childTnLst>
                                    <p:set>
                                      <p:cBhvr>
                                        <p:cTn id="31" dur="1" fill="hold">
                                          <p:stCondLst>
                                            <p:cond delay="0"/>
                                          </p:stCondLst>
                                        </p:cTn>
                                        <p:tgtEl>
                                          <p:spTgt spid="1011"/>
                                        </p:tgtEl>
                                        <p:attrNameLst>
                                          <p:attrName>style.visibility</p:attrName>
                                        </p:attrNameLst>
                                      </p:cBhvr>
                                      <p:to>
                                        <p:strVal val="visible"/>
                                      </p:to>
                                    </p:set>
                                    <p:animEffect transition="in" filter="wheel(1)">
                                      <p:cBhvr>
                                        <p:cTn id="32" dur="2000"/>
                                        <p:tgtEl>
                                          <p:spTgt spid="1011"/>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1012"/>
                                        </p:tgtEl>
                                        <p:attrNameLst>
                                          <p:attrName>style.visibility</p:attrName>
                                        </p:attrNameLst>
                                      </p:cBhvr>
                                      <p:to>
                                        <p:strVal val="visible"/>
                                      </p:to>
                                    </p:set>
                                    <p:animEffect transition="in" filter="wheel(1)">
                                      <p:cBhvr>
                                        <p:cTn id="35" dur="2000"/>
                                        <p:tgtEl>
                                          <p:spTgt spid="1012"/>
                                        </p:tgtEl>
                                      </p:cBhvr>
                                    </p:animEffect>
                                  </p:childTnLst>
                                </p:cTn>
                              </p:par>
                              <p:par>
                                <p:cTn id="36" presetID="21" presetClass="entr" presetSubtype="1" fill="hold" nodeType="withEffect">
                                  <p:stCondLst>
                                    <p:cond delay="0"/>
                                  </p:stCondLst>
                                  <p:childTnLst>
                                    <p:set>
                                      <p:cBhvr>
                                        <p:cTn id="37" dur="1" fill="hold">
                                          <p:stCondLst>
                                            <p:cond delay="0"/>
                                          </p:stCondLst>
                                        </p:cTn>
                                        <p:tgtEl>
                                          <p:spTgt spid="1026"/>
                                        </p:tgtEl>
                                        <p:attrNameLst>
                                          <p:attrName>style.visibility</p:attrName>
                                        </p:attrNameLst>
                                      </p:cBhvr>
                                      <p:to>
                                        <p:strVal val="visible"/>
                                      </p:to>
                                    </p:set>
                                    <p:animEffect transition="in" filter="wheel(1)">
                                      <p:cBhvr>
                                        <p:cTn id="38" dur="2000"/>
                                        <p:tgtEl>
                                          <p:spTgt spid="1026"/>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wheel(1)">
                                      <p:cBhvr>
                                        <p:cTn id="41" dur="2000"/>
                                        <p:tgtEl>
                                          <p:spTgt spid="1032"/>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1033"/>
                                        </p:tgtEl>
                                        <p:attrNameLst>
                                          <p:attrName>style.visibility</p:attrName>
                                        </p:attrNameLst>
                                      </p:cBhvr>
                                      <p:to>
                                        <p:strVal val="visible"/>
                                      </p:to>
                                    </p:set>
                                    <p:animEffect transition="in" filter="wheel(1)">
                                      <p:cBhvr>
                                        <p:cTn id="44" dur="2000"/>
                                        <p:tgtEl>
                                          <p:spTgt spid="1033"/>
                                        </p:tgtEl>
                                      </p:cBhvr>
                                    </p:animEffect>
                                  </p:childTnLst>
                                </p:cTn>
                              </p:par>
                              <p:par>
                                <p:cTn id="45" presetID="21" presetClass="entr" presetSubtype="1" fill="hold" nodeType="withEffect">
                                  <p:stCondLst>
                                    <p:cond delay="0"/>
                                  </p:stCondLst>
                                  <p:childTnLst>
                                    <p:set>
                                      <p:cBhvr>
                                        <p:cTn id="46" dur="1" fill="hold">
                                          <p:stCondLst>
                                            <p:cond delay="0"/>
                                          </p:stCondLst>
                                        </p:cTn>
                                        <p:tgtEl>
                                          <p:spTgt spid="1036"/>
                                        </p:tgtEl>
                                        <p:attrNameLst>
                                          <p:attrName>style.visibility</p:attrName>
                                        </p:attrNameLst>
                                      </p:cBhvr>
                                      <p:to>
                                        <p:strVal val="visible"/>
                                      </p:to>
                                    </p:set>
                                    <p:animEffect transition="in" filter="wheel(1)">
                                      <p:cBhvr>
                                        <p:cTn id="47" dur="2000"/>
                                        <p:tgtEl>
                                          <p:spTgt spid="1036"/>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1005"/>
                                        </p:tgtEl>
                                        <p:attrNameLst>
                                          <p:attrName>style.visibility</p:attrName>
                                        </p:attrNameLst>
                                      </p:cBhvr>
                                      <p:to>
                                        <p:strVal val="visible"/>
                                      </p:to>
                                    </p:set>
                                    <p:animEffect transition="in" filter="wheel(1)">
                                      <p:cBhvr>
                                        <p:cTn id="52" dur="2000"/>
                                        <p:tgtEl>
                                          <p:spTgt spid="1005"/>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006">
                                            <p:txEl>
                                              <p:pRg st="0" end="0"/>
                                            </p:txEl>
                                          </p:spTgt>
                                        </p:tgtEl>
                                        <p:attrNameLst>
                                          <p:attrName>style.visibility</p:attrName>
                                        </p:attrNameLst>
                                      </p:cBhvr>
                                      <p:to>
                                        <p:strVal val="visible"/>
                                      </p:to>
                                    </p:set>
                                    <p:anim calcmode="lin" valueType="num">
                                      <p:cBhvr>
                                        <p:cTn id="55" dur="1000" fill="hold"/>
                                        <p:tgtEl>
                                          <p:spTgt spid="1006">
                                            <p:txEl>
                                              <p:pRg st="0" end="0"/>
                                            </p:txEl>
                                          </p:spTgt>
                                        </p:tgtEl>
                                        <p:attrNameLst>
                                          <p:attrName>ppt_w</p:attrName>
                                        </p:attrNameLst>
                                      </p:cBhvr>
                                      <p:tavLst>
                                        <p:tav tm="0">
                                          <p:val>
                                            <p:fltVal val="0"/>
                                          </p:val>
                                        </p:tav>
                                        <p:tav tm="100000">
                                          <p:val>
                                            <p:strVal val="#ppt_w"/>
                                          </p:val>
                                        </p:tav>
                                      </p:tavLst>
                                    </p:anim>
                                    <p:anim calcmode="lin" valueType="num">
                                      <p:cBhvr>
                                        <p:cTn id="56" dur="1000" fill="hold"/>
                                        <p:tgtEl>
                                          <p:spTgt spid="1006">
                                            <p:txEl>
                                              <p:pRg st="0" end="0"/>
                                            </p:txEl>
                                          </p:spTgt>
                                        </p:tgtEl>
                                        <p:attrNameLst>
                                          <p:attrName>ppt_h</p:attrName>
                                        </p:attrNameLst>
                                      </p:cBhvr>
                                      <p:tavLst>
                                        <p:tav tm="0">
                                          <p:val>
                                            <p:fltVal val="0"/>
                                          </p:val>
                                        </p:tav>
                                        <p:tav tm="100000">
                                          <p:val>
                                            <p:strVal val="#ppt_h"/>
                                          </p:val>
                                        </p:tav>
                                      </p:tavLst>
                                    </p:anim>
                                    <p:anim calcmode="lin" valueType="num">
                                      <p:cBhvr>
                                        <p:cTn id="57" dur="1000" fill="hold"/>
                                        <p:tgtEl>
                                          <p:spTgt spid="1006">
                                            <p:txEl>
                                              <p:pRg st="0" end="0"/>
                                            </p:txEl>
                                          </p:spTgt>
                                        </p:tgtEl>
                                        <p:attrNameLst>
                                          <p:attrName>style.rotation</p:attrName>
                                        </p:attrNameLst>
                                      </p:cBhvr>
                                      <p:tavLst>
                                        <p:tav tm="0">
                                          <p:val>
                                            <p:fltVal val="90"/>
                                          </p:val>
                                        </p:tav>
                                        <p:tav tm="100000">
                                          <p:val>
                                            <p:fltVal val="0"/>
                                          </p:val>
                                        </p:tav>
                                      </p:tavLst>
                                    </p:anim>
                                    <p:animEffect transition="in" filter="fade">
                                      <p:cBhvr>
                                        <p:cTn id="58" dur="1000"/>
                                        <p:tgtEl>
                                          <p:spTgt spid="1006">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1006">
                                            <p:txEl>
                                              <p:pRg st="1" end="1"/>
                                            </p:txEl>
                                          </p:spTgt>
                                        </p:tgtEl>
                                        <p:attrNameLst>
                                          <p:attrName>style.visibility</p:attrName>
                                        </p:attrNameLst>
                                      </p:cBhvr>
                                      <p:to>
                                        <p:strVal val="visible"/>
                                      </p:to>
                                    </p:set>
                                    <p:anim calcmode="lin" valueType="num">
                                      <p:cBhvr>
                                        <p:cTn id="63" dur="1000" fill="hold"/>
                                        <p:tgtEl>
                                          <p:spTgt spid="1006">
                                            <p:txEl>
                                              <p:pRg st="1" end="1"/>
                                            </p:txEl>
                                          </p:spTgt>
                                        </p:tgtEl>
                                        <p:attrNameLst>
                                          <p:attrName>ppt_w</p:attrName>
                                        </p:attrNameLst>
                                      </p:cBhvr>
                                      <p:tavLst>
                                        <p:tav tm="0">
                                          <p:val>
                                            <p:fltVal val="0"/>
                                          </p:val>
                                        </p:tav>
                                        <p:tav tm="100000">
                                          <p:val>
                                            <p:strVal val="#ppt_w"/>
                                          </p:val>
                                        </p:tav>
                                      </p:tavLst>
                                    </p:anim>
                                    <p:anim calcmode="lin" valueType="num">
                                      <p:cBhvr>
                                        <p:cTn id="64" dur="1000" fill="hold"/>
                                        <p:tgtEl>
                                          <p:spTgt spid="1006">
                                            <p:txEl>
                                              <p:pRg st="1" end="1"/>
                                            </p:txEl>
                                          </p:spTgt>
                                        </p:tgtEl>
                                        <p:attrNameLst>
                                          <p:attrName>ppt_h</p:attrName>
                                        </p:attrNameLst>
                                      </p:cBhvr>
                                      <p:tavLst>
                                        <p:tav tm="0">
                                          <p:val>
                                            <p:fltVal val="0"/>
                                          </p:val>
                                        </p:tav>
                                        <p:tav tm="100000">
                                          <p:val>
                                            <p:strVal val="#ppt_h"/>
                                          </p:val>
                                        </p:tav>
                                      </p:tavLst>
                                    </p:anim>
                                    <p:anim calcmode="lin" valueType="num">
                                      <p:cBhvr>
                                        <p:cTn id="65" dur="1000" fill="hold"/>
                                        <p:tgtEl>
                                          <p:spTgt spid="1006">
                                            <p:txEl>
                                              <p:pRg st="1" end="1"/>
                                            </p:txEl>
                                          </p:spTgt>
                                        </p:tgtEl>
                                        <p:attrNameLst>
                                          <p:attrName>style.rotation</p:attrName>
                                        </p:attrNameLst>
                                      </p:cBhvr>
                                      <p:tavLst>
                                        <p:tav tm="0">
                                          <p:val>
                                            <p:fltVal val="90"/>
                                          </p:val>
                                        </p:tav>
                                        <p:tav tm="100000">
                                          <p:val>
                                            <p:fltVal val="0"/>
                                          </p:val>
                                        </p:tav>
                                      </p:tavLst>
                                    </p:anim>
                                    <p:animEffect transition="in" filter="fade">
                                      <p:cBhvr>
                                        <p:cTn id="66" dur="1000"/>
                                        <p:tgtEl>
                                          <p:spTgt spid="1006">
                                            <p:txEl>
                                              <p:pRg st="1" end="1"/>
                                            </p:txEl>
                                          </p:spTgt>
                                        </p:tgtEl>
                                      </p:cBhvr>
                                    </p:animEffect>
                                  </p:childTnLst>
                                </p:cTn>
                              </p:par>
                              <p:par>
                                <p:cTn id="67" presetID="21" presetClass="entr" presetSubtype="1" fill="hold" nodeType="withEffect">
                                  <p:stCondLst>
                                    <p:cond delay="0"/>
                                  </p:stCondLst>
                                  <p:childTnLst>
                                    <p:set>
                                      <p:cBhvr>
                                        <p:cTn id="68" dur="1" fill="hold">
                                          <p:stCondLst>
                                            <p:cond delay="0"/>
                                          </p:stCondLst>
                                        </p:cTn>
                                        <p:tgtEl>
                                          <p:spTgt spid="1009"/>
                                        </p:tgtEl>
                                        <p:attrNameLst>
                                          <p:attrName>style.visibility</p:attrName>
                                        </p:attrNameLst>
                                      </p:cBhvr>
                                      <p:to>
                                        <p:strVal val="visible"/>
                                      </p:to>
                                    </p:set>
                                    <p:animEffect transition="in" filter="wheel(1)">
                                      <p:cBhvr>
                                        <p:cTn id="69" dur="2000"/>
                                        <p:tgtEl>
                                          <p:spTgt spid="1009"/>
                                        </p:tgtEl>
                                      </p:cBhvr>
                                    </p:animEffect>
                                  </p:childTnLst>
                                </p:cTn>
                              </p:par>
                              <p:par>
                                <p:cTn id="70" presetID="21" presetClass="entr" presetSubtype="1" fill="hold" grpId="0" nodeType="withEffect">
                                  <p:stCondLst>
                                    <p:cond delay="0"/>
                                  </p:stCondLst>
                                  <p:childTnLst>
                                    <p:set>
                                      <p:cBhvr>
                                        <p:cTn id="71" dur="1" fill="hold">
                                          <p:stCondLst>
                                            <p:cond delay="0"/>
                                          </p:stCondLst>
                                        </p:cTn>
                                        <p:tgtEl>
                                          <p:spTgt spid="1013"/>
                                        </p:tgtEl>
                                        <p:attrNameLst>
                                          <p:attrName>style.visibility</p:attrName>
                                        </p:attrNameLst>
                                      </p:cBhvr>
                                      <p:to>
                                        <p:strVal val="visible"/>
                                      </p:to>
                                    </p:set>
                                    <p:animEffect transition="in" filter="wheel(1)">
                                      <p:cBhvr>
                                        <p:cTn id="72" dur="2000"/>
                                        <p:tgtEl>
                                          <p:spTgt spid="1013"/>
                                        </p:tgtEl>
                                      </p:cBhvr>
                                    </p:animEffect>
                                  </p:childTnLst>
                                </p:cTn>
                              </p:par>
                              <p:par>
                                <p:cTn id="73" presetID="21" presetClass="entr" presetSubtype="1" fill="hold" nodeType="withEffect">
                                  <p:stCondLst>
                                    <p:cond delay="0"/>
                                  </p:stCondLst>
                                  <p:childTnLst>
                                    <p:set>
                                      <p:cBhvr>
                                        <p:cTn id="74" dur="1" fill="hold">
                                          <p:stCondLst>
                                            <p:cond delay="0"/>
                                          </p:stCondLst>
                                        </p:cTn>
                                        <p:tgtEl>
                                          <p:spTgt spid="1044"/>
                                        </p:tgtEl>
                                        <p:attrNameLst>
                                          <p:attrName>style.visibility</p:attrName>
                                        </p:attrNameLst>
                                      </p:cBhvr>
                                      <p:to>
                                        <p:strVal val="visible"/>
                                      </p:to>
                                    </p:set>
                                    <p:animEffect transition="in" filter="wheel(1)">
                                      <p:cBhvr>
                                        <p:cTn id="75" dur="2000"/>
                                        <p:tgtEl>
                                          <p:spTgt spid="1044"/>
                                        </p:tgtEl>
                                      </p:cBhvr>
                                    </p:animEffect>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grpId="0" nodeType="clickEffect">
                                  <p:stCondLst>
                                    <p:cond delay="0"/>
                                  </p:stCondLst>
                                  <p:childTnLst>
                                    <p:set>
                                      <p:cBhvr>
                                        <p:cTn id="79" dur="1" fill="hold">
                                          <p:stCondLst>
                                            <p:cond delay="0"/>
                                          </p:stCondLst>
                                        </p:cTn>
                                        <p:tgtEl>
                                          <p:spTgt spid="1007"/>
                                        </p:tgtEl>
                                        <p:attrNameLst>
                                          <p:attrName>style.visibility</p:attrName>
                                        </p:attrNameLst>
                                      </p:cBhvr>
                                      <p:to>
                                        <p:strVal val="visible"/>
                                      </p:to>
                                    </p:set>
                                    <p:animEffect transition="in" filter="wheel(1)">
                                      <p:cBhvr>
                                        <p:cTn id="80" dur="2000"/>
                                        <p:tgtEl>
                                          <p:spTgt spid="1007"/>
                                        </p:tgtEl>
                                      </p:cBhvr>
                                    </p:animEffect>
                                  </p:childTnLst>
                                </p:cTn>
                              </p:par>
                              <p:par>
                                <p:cTn id="81" presetID="21" presetClass="entr" presetSubtype="1" fill="hold" grpId="0" nodeType="withEffect">
                                  <p:stCondLst>
                                    <p:cond delay="0"/>
                                  </p:stCondLst>
                                  <p:childTnLst>
                                    <p:set>
                                      <p:cBhvr>
                                        <p:cTn id="82" dur="1" fill="hold">
                                          <p:stCondLst>
                                            <p:cond delay="0"/>
                                          </p:stCondLst>
                                        </p:cTn>
                                        <p:tgtEl>
                                          <p:spTgt spid="1008">
                                            <p:txEl>
                                              <p:pRg st="0" end="0"/>
                                            </p:txEl>
                                          </p:spTgt>
                                        </p:tgtEl>
                                        <p:attrNameLst>
                                          <p:attrName>style.visibility</p:attrName>
                                        </p:attrNameLst>
                                      </p:cBhvr>
                                      <p:to>
                                        <p:strVal val="visible"/>
                                      </p:to>
                                    </p:set>
                                    <p:animEffect transition="in" filter="wheel(1)">
                                      <p:cBhvr>
                                        <p:cTn id="83" dur="2000"/>
                                        <p:tgtEl>
                                          <p:spTgt spid="1008">
                                            <p:txEl>
                                              <p:pRg st="0" end="0"/>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21" presetClass="entr" presetSubtype="1" fill="hold" grpId="0" nodeType="clickEffect">
                                  <p:stCondLst>
                                    <p:cond delay="0"/>
                                  </p:stCondLst>
                                  <p:childTnLst>
                                    <p:set>
                                      <p:cBhvr>
                                        <p:cTn id="87" dur="1" fill="hold">
                                          <p:stCondLst>
                                            <p:cond delay="0"/>
                                          </p:stCondLst>
                                        </p:cTn>
                                        <p:tgtEl>
                                          <p:spTgt spid="1008">
                                            <p:txEl>
                                              <p:pRg st="1" end="1"/>
                                            </p:txEl>
                                          </p:spTgt>
                                        </p:tgtEl>
                                        <p:attrNameLst>
                                          <p:attrName>style.visibility</p:attrName>
                                        </p:attrNameLst>
                                      </p:cBhvr>
                                      <p:to>
                                        <p:strVal val="visible"/>
                                      </p:to>
                                    </p:set>
                                    <p:animEffect transition="in" filter="wheel(1)">
                                      <p:cBhvr>
                                        <p:cTn id="88" dur="2000"/>
                                        <p:tgtEl>
                                          <p:spTgt spid="1008">
                                            <p:txEl>
                                              <p:pRg st="1" end="1"/>
                                            </p:txEl>
                                          </p:spTgt>
                                        </p:tgtEl>
                                      </p:cBhvr>
                                    </p:animEffect>
                                  </p:childTnLst>
                                </p:cTn>
                              </p:par>
                              <p:par>
                                <p:cTn id="89" presetID="21" presetClass="entr" presetSubtype="1" fill="hold" nodeType="withEffect">
                                  <p:stCondLst>
                                    <p:cond delay="0"/>
                                  </p:stCondLst>
                                  <p:childTnLst>
                                    <p:set>
                                      <p:cBhvr>
                                        <p:cTn id="90" dur="1" fill="hold">
                                          <p:stCondLst>
                                            <p:cond delay="0"/>
                                          </p:stCondLst>
                                        </p:cTn>
                                        <p:tgtEl>
                                          <p:spTgt spid="1010"/>
                                        </p:tgtEl>
                                        <p:attrNameLst>
                                          <p:attrName>style.visibility</p:attrName>
                                        </p:attrNameLst>
                                      </p:cBhvr>
                                      <p:to>
                                        <p:strVal val="visible"/>
                                      </p:to>
                                    </p:set>
                                    <p:animEffect transition="in" filter="wheel(1)">
                                      <p:cBhvr>
                                        <p:cTn id="91" dur="2000"/>
                                        <p:tgtEl>
                                          <p:spTgt spid="1010"/>
                                        </p:tgtEl>
                                      </p:cBhvr>
                                    </p:animEffect>
                                  </p:childTnLst>
                                </p:cTn>
                              </p:par>
                              <p:par>
                                <p:cTn id="92" presetID="21" presetClass="entr" presetSubtype="1" fill="hold" grpId="0" nodeType="withEffect">
                                  <p:stCondLst>
                                    <p:cond delay="0"/>
                                  </p:stCondLst>
                                  <p:childTnLst>
                                    <p:set>
                                      <p:cBhvr>
                                        <p:cTn id="93" dur="1" fill="hold">
                                          <p:stCondLst>
                                            <p:cond delay="0"/>
                                          </p:stCondLst>
                                        </p:cTn>
                                        <p:tgtEl>
                                          <p:spTgt spid="1014"/>
                                        </p:tgtEl>
                                        <p:attrNameLst>
                                          <p:attrName>style.visibility</p:attrName>
                                        </p:attrNameLst>
                                      </p:cBhvr>
                                      <p:to>
                                        <p:strVal val="visible"/>
                                      </p:to>
                                    </p:set>
                                    <p:animEffect transition="in" filter="wheel(1)">
                                      <p:cBhvr>
                                        <p:cTn id="94" dur="2000"/>
                                        <p:tgtEl>
                                          <p:spTgt spid="1014"/>
                                        </p:tgtEl>
                                      </p:cBhvr>
                                    </p:animEffect>
                                  </p:childTnLst>
                                </p:cTn>
                              </p:par>
                              <p:par>
                                <p:cTn id="95" presetID="21" presetClass="entr" presetSubtype="1" fill="hold" grpId="0" nodeType="withEffect">
                                  <p:stCondLst>
                                    <p:cond delay="0"/>
                                  </p:stCondLst>
                                  <p:childTnLst>
                                    <p:set>
                                      <p:cBhvr>
                                        <p:cTn id="96" dur="1" fill="hold">
                                          <p:stCondLst>
                                            <p:cond delay="0"/>
                                          </p:stCondLst>
                                        </p:cTn>
                                        <p:tgtEl>
                                          <p:spTgt spid="1034"/>
                                        </p:tgtEl>
                                        <p:attrNameLst>
                                          <p:attrName>style.visibility</p:attrName>
                                        </p:attrNameLst>
                                      </p:cBhvr>
                                      <p:to>
                                        <p:strVal val="visible"/>
                                      </p:to>
                                    </p:set>
                                    <p:animEffect transition="in" filter="wheel(1)">
                                      <p:cBhvr>
                                        <p:cTn id="97" dur="2000"/>
                                        <p:tgtEl>
                                          <p:spTgt spid="1034"/>
                                        </p:tgtEl>
                                      </p:cBhvr>
                                    </p:animEffect>
                                  </p:childTnLst>
                                </p:cTn>
                              </p:par>
                              <p:par>
                                <p:cTn id="98" presetID="21" presetClass="entr" presetSubtype="1" fill="hold" grpId="0" nodeType="withEffect">
                                  <p:stCondLst>
                                    <p:cond delay="0"/>
                                  </p:stCondLst>
                                  <p:childTnLst>
                                    <p:set>
                                      <p:cBhvr>
                                        <p:cTn id="99" dur="1" fill="hold">
                                          <p:stCondLst>
                                            <p:cond delay="0"/>
                                          </p:stCondLst>
                                        </p:cTn>
                                        <p:tgtEl>
                                          <p:spTgt spid="1035"/>
                                        </p:tgtEl>
                                        <p:attrNameLst>
                                          <p:attrName>style.visibility</p:attrName>
                                        </p:attrNameLst>
                                      </p:cBhvr>
                                      <p:to>
                                        <p:strVal val="visible"/>
                                      </p:to>
                                    </p:set>
                                    <p:animEffect transition="in" filter="wheel(1)">
                                      <p:cBhvr>
                                        <p:cTn id="100" dur="2000"/>
                                        <p:tgtEl>
                                          <p:spTgt spid="1035"/>
                                        </p:tgtEl>
                                      </p:cBhvr>
                                    </p:animEffect>
                                  </p:childTnLst>
                                </p:cTn>
                              </p:par>
                              <p:par>
                                <p:cTn id="101" presetID="21" presetClass="entr" presetSubtype="1" fill="hold" nodeType="withEffect">
                                  <p:stCondLst>
                                    <p:cond delay="0"/>
                                  </p:stCondLst>
                                  <p:childTnLst>
                                    <p:set>
                                      <p:cBhvr>
                                        <p:cTn id="102" dur="1" fill="hold">
                                          <p:stCondLst>
                                            <p:cond delay="0"/>
                                          </p:stCondLst>
                                        </p:cTn>
                                        <p:tgtEl>
                                          <p:spTgt spid="1040"/>
                                        </p:tgtEl>
                                        <p:attrNameLst>
                                          <p:attrName>style.visibility</p:attrName>
                                        </p:attrNameLst>
                                      </p:cBhvr>
                                      <p:to>
                                        <p:strVal val="visible"/>
                                      </p:to>
                                    </p:set>
                                    <p:animEffect transition="in" filter="wheel(1)">
                                      <p:cBhvr>
                                        <p:cTn id="103" dur="2000"/>
                                        <p:tgtEl>
                                          <p:spTgt spid="1040"/>
                                        </p:tgtEl>
                                      </p:cBhvr>
                                    </p:animEffect>
                                  </p:childTnLst>
                                </p:cTn>
                              </p:par>
                              <p:par>
                                <p:cTn id="104" presetID="21" presetClass="entr" presetSubtype="1" fill="hold" nodeType="withEffect">
                                  <p:stCondLst>
                                    <p:cond delay="0"/>
                                  </p:stCondLst>
                                  <p:childTnLst>
                                    <p:set>
                                      <p:cBhvr>
                                        <p:cTn id="105" dur="1" fill="hold">
                                          <p:stCondLst>
                                            <p:cond delay="0"/>
                                          </p:stCondLst>
                                        </p:cTn>
                                        <p:tgtEl>
                                          <p:spTgt spid="1048"/>
                                        </p:tgtEl>
                                        <p:attrNameLst>
                                          <p:attrName>style.visibility</p:attrName>
                                        </p:attrNameLst>
                                      </p:cBhvr>
                                      <p:to>
                                        <p:strVal val="visible"/>
                                      </p:to>
                                    </p:set>
                                    <p:animEffect transition="in" filter="wheel(1)">
                                      <p:cBhvr>
                                        <p:cTn id="106" dur="2000"/>
                                        <p:tgtEl>
                                          <p:spTgt spid="1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 grpId="0"/>
      <p:bldP spid="1004" grpId="0" build="p"/>
      <p:bldP spid="1005" grpId="0"/>
      <p:bldP spid="1006" grpId="0" build="p"/>
      <p:bldP spid="1007" grpId="0"/>
      <p:bldP spid="1008" grpId="0" build="p"/>
      <p:bldP spid="1012" grpId="0" animBg="1"/>
      <p:bldP spid="1013" grpId="0" animBg="1"/>
      <p:bldP spid="1014" grpId="0" animBg="1"/>
      <p:bldP spid="1032" grpId="0" animBg="1"/>
      <p:bldP spid="1033" grpId="0" animBg="1"/>
      <p:bldP spid="1034" grpId="0" animBg="1"/>
      <p:bldP spid="1035" grpId="0" animBg="1"/>
      <p:bldP spid="1052" grpId="0"/>
      <p:bldP spid="105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53"/>
          <p:cNvSpPr txBox="1">
            <a:spLocks noGrp="1"/>
          </p:cNvSpPr>
          <p:nvPr>
            <p:ph type="body" idx="1"/>
          </p:nvPr>
        </p:nvSpPr>
        <p:spPr>
          <a:xfrm>
            <a:off x="616500" y="1197300"/>
            <a:ext cx="7952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dirty="0">
                <a:latin typeface="Times New Roman"/>
                <a:ea typeface="Times New Roman"/>
                <a:cs typeface="Times New Roman"/>
                <a:sym typeface="Times New Roman"/>
              </a:rPr>
              <a:t>Như đã trình bày ở trên, Unity sử dụng mã nguồn C# để thực thi các hành động logic trong game. Để tạo ra một file script C# trong Unity, ta Click chuột phải vào Project, chọn Create. Thao tác này sẽ tạo ra một C# mới trong thư mục Assets.</a:t>
            </a:r>
            <a:endParaRPr sz="1400" dirty="0">
              <a:latin typeface="Times New Roman"/>
              <a:ea typeface="Times New Roman"/>
              <a:cs typeface="Times New Roman"/>
              <a:sym typeface="Times New Roman"/>
            </a:endParaRPr>
          </a:p>
          <a:p>
            <a:pPr marL="0" lvl="0" indent="0" algn="l" rtl="0">
              <a:spcBef>
                <a:spcPts val="0"/>
              </a:spcBef>
              <a:spcAft>
                <a:spcPts val="0"/>
              </a:spcAft>
              <a:buNone/>
            </a:pPr>
            <a:endParaRPr sz="1400" dirty="0">
              <a:latin typeface="Times New Roman"/>
              <a:ea typeface="Times New Roman"/>
              <a:cs typeface="Times New Roman"/>
              <a:sym typeface="Times New Roman"/>
            </a:endParaRPr>
          </a:p>
        </p:txBody>
      </p:sp>
      <p:pic>
        <p:nvPicPr>
          <p:cNvPr id="1059" name="Google Shape;1059;p53"/>
          <p:cNvPicPr preferRelativeResize="0"/>
          <p:nvPr/>
        </p:nvPicPr>
        <p:blipFill>
          <a:blip r:embed="rId3">
            <a:alphaModFix/>
          </a:blip>
          <a:stretch>
            <a:fillRect/>
          </a:stretch>
        </p:blipFill>
        <p:spPr>
          <a:xfrm>
            <a:off x="1795350" y="2213825"/>
            <a:ext cx="4823475" cy="2051175"/>
          </a:xfrm>
          <a:prstGeom prst="rect">
            <a:avLst/>
          </a:prstGeom>
          <a:noFill/>
          <a:ln>
            <a:noFill/>
          </a:ln>
        </p:spPr>
      </p:pic>
      <p:sp>
        <p:nvSpPr>
          <p:cNvPr id="1060" name="Google Shape;1060;p53"/>
          <p:cNvSpPr txBox="1">
            <a:spLocks noGrp="1"/>
          </p:cNvSpPr>
          <p:nvPr>
            <p:ph type="title"/>
          </p:nvPr>
        </p:nvSpPr>
        <p:spPr>
          <a:xfrm>
            <a:off x="242838" y="51900"/>
            <a:ext cx="780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dirty="0">
                <a:latin typeface="Times New Roman"/>
                <a:ea typeface="Times New Roman"/>
                <a:cs typeface="Times New Roman"/>
                <a:sym typeface="Times New Roman"/>
              </a:rPr>
              <a:t>3.3 Thao tác cơ bản trên Unity (tt)</a:t>
            </a:r>
            <a:endParaRPr dirty="0">
              <a:latin typeface="Times New Roman"/>
              <a:ea typeface="Times New Roman"/>
              <a:cs typeface="Times New Roman"/>
              <a:sym typeface="Times New Roman"/>
            </a:endParaRPr>
          </a:p>
        </p:txBody>
      </p:sp>
      <p:sp>
        <p:nvSpPr>
          <p:cNvPr id="1061" name="Google Shape;1061;p53"/>
          <p:cNvSpPr txBox="1">
            <a:spLocks noGrp="1"/>
          </p:cNvSpPr>
          <p:nvPr>
            <p:ph type="title"/>
          </p:nvPr>
        </p:nvSpPr>
        <p:spPr>
          <a:xfrm>
            <a:off x="370738" y="624600"/>
            <a:ext cx="780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dirty="0">
                <a:latin typeface="Times New Roman"/>
                <a:ea typeface="Times New Roman"/>
                <a:cs typeface="Times New Roman"/>
                <a:sym typeface="Times New Roman"/>
              </a:rPr>
              <a:t>3.3.3 Sử dụng C# trong Unity</a:t>
            </a:r>
            <a:endParaRPr dirty="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60"/>
                                        </p:tgtEl>
                                        <p:attrNameLst>
                                          <p:attrName>style.visibility</p:attrName>
                                        </p:attrNameLst>
                                      </p:cBhvr>
                                      <p:to>
                                        <p:strVal val="visible"/>
                                      </p:to>
                                    </p:set>
                                    <p:animEffect transition="in" filter="fade">
                                      <p:cBhvr>
                                        <p:cTn id="7" dur="1000"/>
                                        <p:tgtEl>
                                          <p:spTgt spid="1060"/>
                                        </p:tgtEl>
                                      </p:cBhvr>
                                    </p:animEffect>
                                    <p:anim calcmode="lin" valueType="num">
                                      <p:cBhvr>
                                        <p:cTn id="8" dur="1000" fill="hold"/>
                                        <p:tgtEl>
                                          <p:spTgt spid="1060"/>
                                        </p:tgtEl>
                                        <p:attrNameLst>
                                          <p:attrName>ppt_x</p:attrName>
                                        </p:attrNameLst>
                                      </p:cBhvr>
                                      <p:tavLst>
                                        <p:tav tm="0">
                                          <p:val>
                                            <p:strVal val="#ppt_x"/>
                                          </p:val>
                                        </p:tav>
                                        <p:tav tm="100000">
                                          <p:val>
                                            <p:strVal val="#ppt_x"/>
                                          </p:val>
                                        </p:tav>
                                      </p:tavLst>
                                    </p:anim>
                                    <p:anim calcmode="lin" valueType="num">
                                      <p:cBhvr>
                                        <p:cTn id="9" dur="1000" fill="hold"/>
                                        <p:tgtEl>
                                          <p:spTgt spid="106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61"/>
                                        </p:tgtEl>
                                        <p:attrNameLst>
                                          <p:attrName>style.visibility</p:attrName>
                                        </p:attrNameLst>
                                      </p:cBhvr>
                                      <p:to>
                                        <p:strVal val="visible"/>
                                      </p:to>
                                    </p:set>
                                    <p:animEffect transition="in" filter="fade">
                                      <p:cBhvr>
                                        <p:cTn id="14" dur="1000"/>
                                        <p:tgtEl>
                                          <p:spTgt spid="1061"/>
                                        </p:tgtEl>
                                      </p:cBhvr>
                                    </p:animEffect>
                                    <p:anim calcmode="lin" valueType="num">
                                      <p:cBhvr>
                                        <p:cTn id="15" dur="1000" fill="hold"/>
                                        <p:tgtEl>
                                          <p:spTgt spid="1061"/>
                                        </p:tgtEl>
                                        <p:attrNameLst>
                                          <p:attrName>ppt_x</p:attrName>
                                        </p:attrNameLst>
                                      </p:cBhvr>
                                      <p:tavLst>
                                        <p:tav tm="0">
                                          <p:val>
                                            <p:strVal val="#ppt_x"/>
                                          </p:val>
                                        </p:tav>
                                        <p:tav tm="100000">
                                          <p:val>
                                            <p:strVal val="#ppt_x"/>
                                          </p:val>
                                        </p:tav>
                                      </p:tavLst>
                                    </p:anim>
                                    <p:anim calcmode="lin" valueType="num">
                                      <p:cBhvr>
                                        <p:cTn id="16" dur="1000" fill="hold"/>
                                        <p:tgtEl>
                                          <p:spTgt spid="106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58">
                                            <p:txEl>
                                              <p:pRg st="0" end="0"/>
                                            </p:txEl>
                                          </p:spTgt>
                                        </p:tgtEl>
                                        <p:attrNameLst>
                                          <p:attrName>style.visibility</p:attrName>
                                        </p:attrNameLst>
                                      </p:cBhvr>
                                      <p:to>
                                        <p:strVal val="visible"/>
                                      </p:to>
                                    </p:set>
                                    <p:animEffect transition="in" filter="fade">
                                      <p:cBhvr>
                                        <p:cTn id="21" dur="1000"/>
                                        <p:tgtEl>
                                          <p:spTgt spid="1058">
                                            <p:txEl>
                                              <p:pRg st="0" end="0"/>
                                            </p:txEl>
                                          </p:spTgt>
                                        </p:tgtEl>
                                      </p:cBhvr>
                                    </p:animEffect>
                                    <p:anim calcmode="lin" valueType="num">
                                      <p:cBhvr>
                                        <p:cTn id="22" dur="1000" fill="hold"/>
                                        <p:tgtEl>
                                          <p:spTgt spid="105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05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1059"/>
                                        </p:tgtEl>
                                        <p:attrNameLst>
                                          <p:attrName>style.visibility</p:attrName>
                                        </p:attrNameLst>
                                      </p:cBhvr>
                                      <p:to>
                                        <p:strVal val="visible"/>
                                      </p:to>
                                    </p:set>
                                    <p:anim calcmode="lin" valueType="num">
                                      <p:cBhvr>
                                        <p:cTn id="28" dur="1000" fill="hold"/>
                                        <p:tgtEl>
                                          <p:spTgt spid="1059"/>
                                        </p:tgtEl>
                                        <p:attrNameLst>
                                          <p:attrName>ppt_w</p:attrName>
                                        </p:attrNameLst>
                                      </p:cBhvr>
                                      <p:tavLst>
                                        <p:tav tm="0">
                                          <p:val>
                                            <p:fltVal val="0"/>
                                          </p:val>
                                        </p:tav>
                                        <p:tav tm="100000">
                                          <p:val>
                                            <p:strVal val="#ppt_w"/>
                                          </p:val>
                                        </p:tav>
                                      </p:tavLst>
                                    </p:anim>
                                    <p:anim calcmode="lin" valueType="num">
                                      <p:cBhvr>
                                        <p:cTn id="29" dur="1000" fill="hold"/>
                                        <p:tgtEl>
                                          <p:spTgt spid="1059"/>
                                        </p:tgtEl>
                                        <p:attrNameLst>
                                          <p:attrName>ppt_h</p:attrName>
                                        </p:attrNameLst>
                                      </p:cBhvr>
                                      <p:tavLst>
                                        <p:tav tm="0">
                                          <p:val>
                                            <p:fltVal val="0"/>
                                          </p:val>
                                        </p:tav>
                                        <p:tav tm="100000">
                                          <p:val>
                                            <p:strVal val="#ppt_h"/>
                                          </p:val>
                                        </p:tav>
                                      </p:tavLst>
                                    </p:anim>
                                    <p:anim calcmode="lin" valueType="num">
                                      <p:cBhvr>
                                        <p:cTn id="30" dur="1000" fill="hold"/>
                                        <p:tgtEl>
                                          <p:spTgt spid="1059"/>
                                        </p:tgtEl>
                                        <p:attrNameLst>
                                          <p:attrName>style.rotation</p:attrName>
                                        </p:attrNameLst>
                                      </p:cBhvr>
                                      <p:tavLst>
                                        <p:tav tm="0">
                                          <p:val>
                                            <p:fltVal val="90"/>
                                          </p:val>
                                        </p:tav>
                                        <p:tav tm="100000">
                                          <p:val>
                                            <p:fltVal val="0"/>
                                          </p:val>
                                        </p:tav>
                                      </p:tavLst>
                                    </p:anim>
                                    <p:animEffect transition="in" filter="fade">
                                      <p:cBhvr>
                                        <p:cTn id="31" dur="1000"/>
                                        <p:tgtEl>
                                          <p:spTgt spid="1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 grpId="0" build="p"/>
      <p:bldP spid="1060" grpId="0"/>
      <p:bldP spid="10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54"/>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Times New Roman"/>
                <a:ea typeface="Times New Roman"/>
                <a:cs typeface="Times New Roman"/>
                <a:sym typeface="Times New Roman"/>
              </a:rPr>
              <a:t>3.3.3 Sử dụng C# trong Unity</a:t>
            </a:r>
            <a:endParaRPr dirty="0">
              <a:latin typeface="Times New Roman"/>
              <a:ea typeface="Times New Roman"/>
              <a:cs typeface="Times New Roman"/>
              <a:sym typeface="Times New Roman"/>
            </a:endParaRPr>
          </a:p>
        </p:txBody>
      </p:sp>
      <p:sp>
        <p:nvSpPr>
          <p:cNvPr id="1067" name="Google Shape;1067;p54"/>
          <p:cNvSpPr txBox="1">
            <a:spLocks noGrp="1"/>
          </p:cNvSpPr>
          <p:nvPr>
            <p:ph type="body" idx="1"/>
          </p:nvPr>
        </p:nvSpPr>
        <p:spPr>
          <a:xfrm>
            <a:off x="616500" y="1197300"/>
            <a:ext cx="7952700" cy="34164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Font typeface="Times New Roman"/>
              <a:buAutoNum type="arabicPeriod"/>
            </a:pPr>
            <a:r>
              <a:rPr lang="en" dirty="0">
                <a:latin typeface="Times New Roman"/>
                <a:ea typeface="Times New Roman"/>
                <a:cs typeface="Times New Roman"/>
                <a:sym typeface="Times New Roman"/>
              </a:rPr>
              <a:t>Class MonoBehaviour</a:t>
            </a:r>
            <a:endParaRPr dirty="0">
              <a:latin typeface="Times New Roman"/>
              <a:ea typeface="Times New Roman"/>
              <a:cs typeface="Times New Roman"/>
              <a:sym typeface="Times New Roman"/>
            </a:endParaRPr>
          </a:p>
          <a:p>
            <a:pPr marL="457200" lvl="0" indent="0" algn="l" rtl="0">
              <a:spcBef>
                <a:spcPts val="0"/>
              </a:spcBef>
              <a:spcAft>
                <a:spcPts val="0"/>
              </a:spcAft>
              <a:buNone/>
            </a:pPr>
            <a:r>
              <a:rPr lang="en" dirty="0">
                <a:latin typeface="Times New Roman"/>
                <a:ea typeface="Times New Roman"/>
                <a:cs typeface="Times New Roman"/>
                <a:sym typeface="Times New Roman"/>
              </a:rPr>
              <a:t>Monobehaviour là một lớp cơ sở (base class) mà mọi tập lệnh Unity đều bắt nguồn từ đó, khi chúng ta sử dụng C# để viết game trong Unity, chúng ta bắt buộc phải kế thừa từ lớp MonoBehaviour.</a:t>
            </a:r>
            <a:endParaRPr dirty="0">
              <a:latin typeface="Times New Roman"/>
              <a:ea typeface="Times New Roman"/>
              <a:cs typeface="Times New Roman"/>
              <a:sym typeface="Times New Roman"/>
            </a:endParaRPr>
          </a:p>
          <a:p>
            <a:pPr marL="457200" lvl="0" indent="0" algn="l" rtl="0">
              <a:spcBef>
                <a:spcPts val="0"/>
              </a:spcBef>
              <a:spcAft>
                <a:spcPts val="0"/>
              </a:spcAft>
              <a:buNone/>
            </a:pPr>
            <a:r>
              <a:rPr lang="en" dirty="0">
                <a:latin typeface="Times New Roman"/>
                <a:ea typeface="Times New Roman"/>
                <a:cs typeface="Times New Roman"/>
                <a:sym typeface="Times New Roman"/>
              </a:rPr>
              <a:t>MonoBehaviour hỗ trợ hàm riêng cho việc lập trình game Unity như Awake, Start, Update, OnEnable, FixedUpdate, LateUpdate,... </a:t>
            </a:r>
            <a:endParaRPr dirty="0">
              <a:latin typeface="Times New Roman"/>
              <a:ea typeface="Times New Roman"/>
              <a:cs typeface="Times New Roman"/>
              <a:sym typeface="Times New Roman"/>
            </a:endParaRPr>
          </a:p>
        </p:txBody>
      </p:sp>
      <p:pic>
        <p:nvPicPr>
          <p:cNvPr id="1068" name="Google Shape;1068;p54"/>
          <p:cNvPicPr preferRelativeResize="0"/>
          <p:nvPr/>
        </p:nvPicPr>
        <p:blipFill rotWithShape="1">
          <a:blip r:embed="rId3">
            <a:alphaModFix/>
          </a:blip>
          <a:srcRect l="1787" b="49179"/>
          <a:stretch/>
        </p:blipFill>
        <p:spPr>
          <a:xfrm>
            <a:off x="1663100" y="2372075"/>
            <a:ext cx="5631626" cy="218800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66"/>
                                        </p:tgtEl>
                                        <p:attrNameLst>
                                          <p:attrName>style.visibility</p:attrName>
                                        </p:attrNameLst>
                                      </p:cBhvr>
                                      <p:to>
                                        <p:strVal val="visible"/>
                                      </p:to>
                                    </p:set>
                                    <p:animEffect transition="in" filter="fade">
                                      <p:cBhvr>
                                        <p:cTn id="7" dur="1000"/>
                                        <p:tgtEl>
                                          <p:spTgt spid="1066"/>
                                        </p:tgtEl>
                                      </p:cBhvr>
                                    </p:animEffect>
                                    <p:anim calcmode="lin" valueType="num">
                                      <p:cBhvr>
                                        <p:cTn id="8" dur="1000" fill="hold"/>
                                        <p:tgtEl>
                                          <p:spTgt spid="1066"/>
                                        </p:tgtEl>
                                        <p:attrNameLst>
                                          <p:attrName>ppt_x</p:attrName>
                                        </p:attrNameLst>
                                      </p:cBhvr>
                                      <p:tavLst>
                                        <p:tav tm="0">
                                          <p:val>
                                            <p:strVal val="#ppt_x"/>
                                          </p:val>
                                        </p:tav>
                                        <p:tav tm="100000">
                                          <p:val>
                                            <p:strVal val="#ppt_x"/>
                                          </p:val>
                                        </p:tav>
                                      </p:tavLst>
                                    </p:anim>
                                    <p:anim calcmode="lin" valueType="num">
                                      <p:cBhvr>
                                        <p:cTn id="9" dur="1000" fill="hold"/>
                                        <p:tgtEl>
                                          <p:spTgt spid="106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67">
                                            <p:txEl>
                                              <p:pRg st="0" end="0"/>
                                            </p:txEl>
                                          </p:spTgt>
                                        </p:tgtEl>
                                        <p:attrNameLst>
                                          <p:attrName>style.visibility</p:attrName>
                                        </p:attrNameLst>
                                      </p:cBhvr>
                                      <p:to>
                                        <p:strVal val="visible"/>
                                      </p:to>
                                    </p:set>
                                    <p:animEffect transition="in" filter="fade">
                                      <p:cBhvr>
                                        <p:cTn id="14" dur="1000"/>
                                        <p:tgtEl>
                                          <p:spTgt spid="1067">
                                            <p:txEl>
                                              <p:pRg st="0" end="0"/>
                                            </p:txEl>
                                          </p:spTgt>
                                        </p:tgtEl>
                                      </p:cBhvr>
                                    </p:animEffect>
                                    <p:anim calcmode="lin" valueType="num">
                                      <p:cBhvr>
                                        <p:cTn id="15" dur="1000" fill="hold"/>
                                        <p:tgtEl>
                                          <p:spTgt spid="106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67">
                                            <p:txEl>
                                              <p:pRg st="1" end="1"/>
                                            </p:txEl>
                                          </p:spTgt>
                                        </p:tgtEl>
                                        <p:attrNameLst>
                                          <p:attrName>style.visibility</p:attrName>
                                        </p:attrNameLst>
                                      </p:cBhvr>
                                      <p:to>
                                        <p:strVal val="visible"/>
                                      </p:to>
                                    </p:set>
                                    <p:animEffect transition="in" filter="fade">
                                      <p:cBhvr>
                                        <p:cTn id="21" dur="1000"/>
                                        <p:tgtEl>
                                          <p:spTgt spid="1067">
                                            <p:txEl>
                                              <p:pRg st="1" end="1"/>
                                            </p:txEl>
                                          </p:spTgt>
                                        </p:tgtEl>
                                      </p:cBhvr>
                                    </p:animEffect>
                                    <p:anim calcmode="lin" valueType="num">
                                      <p:cBhvr>
                                        <p:cTn id="22" dur="1000" fill="hold"/>
                                        <p:tgtEl>
                                          <p:spTgt spid="106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06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67">
                                            <p:txEl>
                                              <p:pRg st="2" end="2"/>
                                            </p:txEl>
                                          </p:spTgt>
                                        </p:tgtEl>
                                        <p:attrNameLst>
                                          <p:attrName>style.visibility</p:attrName>
                                        </p:attrNameLst>
                                      </p:cBhvr>
                                      <p:to>
                                        <p:strVal val="visible"/>
                                      </p:to>
                                    </p:set>
                                    <p:animEffect transition="in" filter="fade">
                                      <p:cBhvr>
                                        <p:cTn id="28" dur="1000"/>
                                        <p:tgtEl>
                                          <p:spTgt spid="1067">
                                            <p:txEl>
                                              <p:pRg st="2" end="2"/>
                                            </p:txEl>
                                          </p:spTgt>
                                        </p:tgtEl>
                                      </p:cBhvr>
                                    </p:animEffect>
                                    <p:anim calcmode="lin" valueType="num">
                                      <p:cBhvr>
                                        <p:cTn id="29" dur="1000" fill="hold"/>
                                        <p:tgtEl>
                                          <p:spTgt spid="1067">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0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068"/>
                                        </p:tgtEl>
                                        <p:attrNameLst>
                                          <p:attrName>style.visibility</p:attrName>
                                        </p:attrNameLst>
                                      </p:cBhvr>
                                      <p:to>
                                        <p:strVal val="visible"/>
                                      </p:to>
                                    </p:set>
                                    <p:anim calcmode="lin" valueType="num">
                                      <p:cBhvr>
                                        <p:cTn id="35" dur="1000" fill="hold"/>
                                        <p:tgtEl>
                                          <p:spTgt spid="1068"/>
                                        </p:tgtEl>
                                        <p:attrNameLst>
                                          <p:attrName>ppt_w</p:attrName>
                                        </p:attrNameLst>
                                      </p:cBhvr>
                                      <p:tavLst>
                                        <p:tav tm="0">
                                          <p:val>
                                            <p:fltVal val="0"/>
                                          </p:val>
                                        </p:tav>
                                        <p:tav tm="100000">
                                          <p:val>
                                            <p:strVal val="#ppt_w"/>
                                          </p:val>
                                        </p:tav>
                                      </p:tavLst>
                                    </p:anim>
                                    <p:anim calcmode="lin" valueType="num">
                                      <p:cBhvr>
                                        <p:cTn id="36" dur="1000" fill="hold"/>
                                        <p:tgtEl>
                                          <p:spTgt spid="1068"/>
                                        </p:tgtEl>
                                        <p:attrNameLst>
                                          <p:attrName>ppt_h</p:attrName>
                                        </p:attrNameLst>
                                      </p:cBhvr>
                                      <p:tavLst>
                                        <p:tav tm="0">
                                          <p:val>
                                            <p:fltVal val="0"/>
                                          </p:val>
                                        </p:tav>
                                        <p:tav tm="100000">
                                          <p:val>
                                            <p:strVal val="#ppt_h"/>
                                          </p:val>
                                        </p:tav>
                                      </p:tavLst>
                                    </p:anim>
                                    <p:anim calcmode="lin" valueType="num">
                                      <p:cBhvr>
                                        <p:cTn id="37" dur="1000" fill="hold"/>
                                        <p:tgtEl>
                                          <p:spTgt spid="1068"/>
                                        </p:tgtEl>
                                        <p:attrNameLst>
                                          <p:attrName>style.rotation</p:attrName>
                                        </p:attrNameLst>
                                      </p:cBhvr>
                                      <p:tavLst>
                                        <p:tav tm="0">
                                          <p:val>
                                            <p:fltVal val="90"/>
                                          </p:val>
                                        </p:tav>
                                        <p:tav tm="100000">
                                          <p:val>
                                            <p:fltVal val="0"/>
                                          </p:val>
                                        </p:tav>
                                      </p:tavLst>
                                    </p:anim>
                                    <p:animEffect transition="in" filter="fade">
                                      <p:cBhvr>
                                        <p:cTn id="38" dur="1000"/>
                                        <p:tgtEl>
                                          <p:spTgt spid="1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6" grpId="0"/>
      <p:bldP spid="106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5"/>
          <p:cNvSpPr txBox="1">
            <a:spLocks noGrp="1"/>
          </p:cNvSpPr>
          <p:nvPr>
            <p:ph type="title"/>
          </p:nvPr>
        </p:nvSpPr>
        <p:spPr>
          <a:xfrm>
            <a:off x="660225" y="382675"/>
            <a:ext cx="776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Times New Roman"/>
                <a:ea typeface="Times New Roman"/>
                <a:cs typeface="Times New Roman"/>
                <a:sym typeface="Times New Roman"/>
              </a:rPr>
              <a:t>3.3.3 Sử dụng C# trong Unity</a:t>
            </a:r>
            <a:endParaRPr dirty="0">
              <a:latin typeface="Times New Roman"/>
              <a:ea typeface="Times New Roman"/>
              <a:cs typeface="Times New Roman"/>
              <a:sym typeface="Times New Roman"/>
            </a:endParaRPr>
          </a:p>
        </p:txBody>
      </p:sp>
      <p:sp>
        <p:nvSpPr>
          <p:cNvPr id="1074" name="Google Shape;1074;p55"/>
          <p:cNvSpPr txBox="1">
            <a:spLocks noGrp="1"/>
          </p:cNvSpPr>
          <p:nvPr>
            <p:ph type="body" idx="1"/>
          </p:nvPr>
        </p:nvSpPr>
        <p:spPr>
          <a:xfrm>
            <a:off x="660225" y="1471325"/>
            <a:ext cx="3924600" cy="295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1.1 Awake</a:t>
            </a:r>
            <a:endParaRPr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dirty="0">
                <a:latin typeface="Times New Roman"/>
                <a:ea typeface="Times New Roman"/>
                <a:cs typeface="Times New Roman"/>
                <a:sym typeface="Times New Roman"/>
              </a:rPr>
              <a:t>Awake được gọi khi một GameObject đang hoạt động có chứa tập lệnh được khởi tạo khi một Scene được tải. Sử dụng Awake để khởi tạo các biến hoặc trạng thái trước khi ứng dụng khởi động.</a:t>
            </a:r>
            <a:endParaRPr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dirty="0">
                <a:latin typeface="Times New Roman"/>
                <a:ea typeface="Times New Roman"/>
                <a:cs typeface="Times New Roman"/>
                <a:sym typeface="Times New Roman"/>
              </a:rPr>
              <a:t>Chương trình Unity gọi Awake chỉ một lần trong suốt thời gian chạy chương trình. Thời gian tồn tại của một tập lệnh kéo dài cho đến khi Scene chứa nó được ngừng thực thi. Nếu Scene được tải lại, Unity sẽ tải lại phiên bản script, do đó, Awake sẽ được gọi lại.</a:t>
            </a:r>
            <a:endParaRPr dirty="0">
              <a:latin typeface="Times New Roman"/>
              <a:ea typeface="Times New Roman"/>
              <a:cs typeface="Times New Roman"/>
              <a:sym typeface="Times New Roman"/>
            </a:endParaRPr>
          </a:p>
          <a:p>
            <a:pPr marL="0" lvl="0" indent="0" algn="l" rtl="0">
              <a:spcBef>
                <a:spcPts val="0"/>
              </a:spcBef>
              <a:spcAft>
                <a:spcPts val="0"/>
              </a:spcAft>
              <a:buNone/>
            </a:pPr>
            <a:endParaRPr dirty="0">
              <a:latin typeface="Times New Roman"/>
              <a:ea typeface="Times New Roman"/>
              <a:cs typeface="Times New Roman"/>
              <a:sym typeface="Times New Roman"/>
            </a:endParaRPr>
          </a:p>
        </p:txBody>
      </p:sp>
      <p:pic>
        <p:nvPicPr>
          <p:cNvPr id="1075" name="Google Shape;1075;p55"/>
          <p:cNvPicPr preferRelativeResize="0"/>
          <p:nvPr/>
        </p:nvPicPr>
        <p:blipFill>
          <a:blip r:embed="rId3">
            <a:alphaModFix/>
          </a:blip>
          <a:stretch>
            <a:fillRect/>
          </a:stretch>
        </p:blipFill>
        <p:spPr>
          <a:xfrm>
            <a:off x="4927675" y="1471325"/>
            <a:ext cx="3435900" cy="259395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73"/>
                                        </p:tgtEl>
                                        <p:attrNameLst>
                                          <p:attrName>style.visibility</p:attrName>
                                        </p:attrNameLst>
                                      </p:cBhvr>
                                      <p:to>
                                        <p:strVal val="visible"/>
                                      </p:to>
                                    </p:set>
                                    <p:animEffect transition="in" filter="fade">
                                      <p:cBhvr>
                                        <p:cTn id="7" dur="1000"/>
                                        <p:tgtEl>
                                          <p:spTgt spid="1073"/>
                                        </p:tgtEl>
                                      </p:cBhvr>
                                    </p:animEffect>
                                    <p:anim calcmode="lin" valueType="num">
                                      <p:cBhvr>
                                        <p:cTn id="8" dur="1000" fill="hold"/>
                                        <p:tgtEl>
                                          <p:spTgt spid="1073"/>
                                        </p:tgtEl>
                                        <p:attrNameLst>
                                          <p:attrName>ppt_x</p:attrName>
                                        </p:attrNameLst>
                                      </p:cBhvr>
                                      <p:tavLst>
                                        <p:tav tm="0">
                                          <p:val>
                                            <p:strVal val="#ppt_x"/>
                                          </p:val>
                                        </p:tav>
                                        <p:tav tm="100000">
                                          <p:val>
                                            <p:strVal val="#ppt_x"/>
                                          </p:val>
                                        </p:tav>
                                      </p:tavLst>
                                    </p:anim>
                                    <p:anim calcmode="lin" valueType="num">
                                      <p:cBhvr>
                                        <p:cTn id="9" dur="1000" fill="hold"/>
                                        <p:tgtEl>
                                          <p:spTgt spid="107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74">
                                            <p:txEl>
                                              <p:pRg st="0" end="0"/>
                                            </p:txEl>
                                          </p:spTgt>
                                        </p:tgtEl>
                                        <p:attrNameLst>
                                          <p:attrName>style.visibility</p:attrName>
                                        </p:attrNameLst>
                                      </p:cBhvr>
                                      <p:to>
                                        <p:strVal val="visible"/>
                                      </p:to>
                                    </p:set>
                                    <p:animEffect transition="in" filter="fade">
                                      <p:cBhvr>
                                        <p:cTn id="14" dur="1000"/>
                                        <p:tgtEl>
                                          <p:spTgt spid="1074">
                                            <p:txEl>
                                              <p:pRg st="0" end="0"/>
                                            </p:txEl>
                                          </p:spTgt>
                                        </p:tgtEl>
                                      </p:cBhvr>
                                    </p:animEffect>
                                    <p:anim calcmode="lin" valueType="num">
                                      <p:cBhvr>
                                        <p:cTn id="15" dur="1000" fill="hold"/>
                                        <p:tgtEl>
                                          <p:spTgt spid="107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7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74">
                                            <p:txEl>
                                              <p:pRg st="1" end="1"/>
                                            </p:txEl>
                                          </p:spTgt>
                                        </p:tgtEl>
                                        <p:attrNameLst>
                                          <p:attrName>style.visibility</p:attrName>
                                        </p:attrNameLst>
                                      </p:cBhvr>
                                      <p:to>
                                        <p:strVal val="visible"/>
                                      </p:to>
                                    </p:set>
                                    <p:animEffect transition="in" filter="fade">
                                      <p:cBhvr>
                                        <p:cTn id="21" dur="1000"/>
                                        <p:tgtEl>
                                          <p:spTgt spid="1074">
                                            <p:txEl>
                                              <p:pRg st="1" end="1"/>
                                            </p:txEl>
                                          </p:spTgt>
                                        </p:tgtEl>
                                      </p:cBhvr>
                                    </p:animEffect>
                                    <p:anim calcmode="lin" valueType="num">
                                      <p:cBhvr>
                                        <p:cTn id="22" dur="1000" fill="hold"/>
                                        <p:tgtEl>
                                          <p:spTgt spid="107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07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74">
                                            <p:txEl>
                                              <p:pRg st="2" end="2"/>
                                            </p:txEl>
                                          </p:spTgt>
                                        </p:tgtEl>
                                        <p:attrNameLst>
                                          <p:attrName>style.visibility</p:attrName>
                                        </p:attrNameLst>
                                      </p:cBhvr>
                                      <p:to>
                                        <p:strVal val="visible"/>
                                      </p:to>
                                    </p:set>
                                    <p:animEffect transition="in" filter="fade">
                                      <p:cBhvr>
                                        <p:cTn id="28" dur="1000"/>
                                        <p:tgtEl>
                                          <p:spTgt spid="1074">
                                            <p:txEl>
                                              <p:pRg st="2" end="2"/>
                                            </p:txEl>
                                          </p:spTgt>
                                        </p:tgtEl>
                                      </p:cBhvr>
                                    </p:animEffect>
                                    <p:anim calcmode="lin" valueType="num">
                                      <p:cBhvr>
                                        <p:cTn id="29" dur="1000" fill="hold"/>
                                        <p:tgtEl>
                                          <p:spTgt spid="1074">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07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1075"/>
                                        </p:tgtEl>
                                        <p:attrNameLst>
                                          <p:attrName>style.visibility</p:attrName>
                                        </p:attrNameLst>
                                      </p:cBhvr>
                                      <p:to>
                                        <p:strVal val="visible"/>
                                      </p:to>
                                    </p:set>
                                    <p:animEffect transition="in" filter="wheel(1)">
                                      <p:cBhvr>
                                        <p:cTn id="35" dur="2000"/>
                                        <p:tgtEl>
                                          <p:spTgt spid="1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3" grpId="0"/>
      <p:bldP spid="107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56"/>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Times New Roman"/>
                <a:ea typeface="Times New Roman"/>
                <a:cs typeface="Times New Roman"/>
                <a:sym typeface="Times New Roman"/>
              </a:rPr>
              <a:t>3.3.3 Sử dụng C# trong Unity</a:t>
            </a:r>
            <a:endParaRPr dirty="0">
              <a:latin typeface="Times New Roman"/>
              <a:ea typeface="Times New Roman"/>
              <a:cs typeface="Times New Roman"/>
              <a:sym typeface="Times New Roman"/>
            </a:endParaRPr>
          </a:p>
        </p:txBody>
      </p:sp>
      <p:sp>
        <p:nvSpPr>
          <p:cNvPr id="1081" name="Google Shape;1081;p56"/>
          <p:cNvSpPr txBox="1">
            <a:spLocks noGrp="1"/>
          </p:cNvSpPr>
          <p:nvPr>
            <p:ph type="body" idx="1"/>
          </p:nvPr>
        </p:nvSpPr>
        <p:spPr>
          <a:xfrm>
            <a:off x="616500" y="1197300"/>
            <a:ext cx="7952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1.2 Start</a:t>
            </a:r>
            <a:endParaRPr dirty="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dirty="0">
                <a:latin typeface="Times New Roman"/>
                <a:ea typeface="Times New Roman"/>
                <a:cs typeface="Times New Roman"/>
                <a:sym typeface="Times New Roman"/>
              </a:rPr>
              <a:t>Tương tự như Awake, hàm Start sẽ được gọi chính xác một lần trong thời gian tồn tại của script. </a:t>
            </a:r>
            <a:endParaRPr dirty="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dirty="0">
                <a:latin typeface="Times New Roman"/>
                <a:ea typeface="Times New Roman"/>
                <a:cs typeface="Times New Roman"/>
                <a:sym typeface="Times New Roman"/>
              </a:rPr>
              <a:t>Tuy nhiên, Start có thể không được gọi trên cùng một khung (frame) với Awake nếu tập lệnh không được kích kích hoạt tại thời điểm tạo. </a:t>
            </a:r>
            <a:endParaRPr dirty="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dirty="0">
                <a:latin typeface="Times New Roman"/>
                <a:ea typeface="Times New Roman"/>
                <a:cs typeface="Times New Roman"/>
                <a:sym typeface="Times New Roman"/>
              </a:rPr>
              <a:t>Ví dụ, mã khởi tạo của A cần dựa vào B đã được khởi tạo. Khi đó, B nên thực hiện trong Awake còn A nên được thực hiện trong Start.</a:t>
            </a:r>
            <a:endParaRPr dirty="0">
              <a:latin typeface="Times New Roman"/>
              <a:ea typeface="Times New Roman"/>
              <a:cs typeface="Times New Roman"/>
              <a:sym typeface="Times New Roman"/>
            </a:endParaRPr>
          </a:p>
        </p:txBody>
      </p:sp>
      <p:pic>
        <p:nvPicPr>
          <p:cNvPr id="1082" name="Google Shape;1082;p56"/>
          <p:cNvPicPr preferRelativeResize="0"/>
          <p:nvPr/>
        </p:nvPicPr>
        <p:blipFill>
          <a:blip r:embed="rId3">
            <a:alphaModFix/>
          </a:blip>
          <a:stretch>
            <a:fillRect/>
          </a:stretch>
        </p:blipFill>
        <p:spPr>
          <a:xfrm>
            <a:off x="1979363" y="2606775"/>
            <a:ext cx="5185274" cy="200692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80"/>
                                        </p:tgtEl>
                                        <p:attrNameLst>
                                          <p:attrName>style.visibility</p:attrName>
                                        </p:attrNameLst>
                                      </p:cBhvr>
                                      <p:to>
                                        <p:strVal val="visible"/>
                                      </p:to>
                                    </p:set>
                                    <p:animEffect transition="in" filter="fade">
                                      <p:cBhvr>
                                        <p:cTn id="7" dur="1000"/>
                                        <p:tgtEl>
                                          <p:spTgt spid="1080"/>
                                        </p:tgtEl>
                                      </p:cBhvr>
                                    </p:animEffect>
                                    <p:anim calcmode="lin" valueType="num">
                                      <p:cBhvr>
                                        <p:cTn id="8" dur="1000" fill="hold"/>
                                        <p:tgtEl>
                                          <p:spTgt spid="1080"/>
                                        </p:tgtEl>
                                        <p:attrNameLst>
                                          <p:attrName>ppt_x</p:attrName>
                                        </p:attrNameLst>
                                      </p:cBhvr>
                                      <p:tavLst>
                                        <p:tav tm="0">
                                          <p:val>
                                            <p:strVal val="#ppt_x"/>
                                          </p:val>
                                        </p:tav>
                                        <p:tav tm="100000">
                                          <p:val>
                                            <p:strVal val="#ppt_x"/>
                                          </p:val>
                                        </p:tav>
                                      </p:tavLst>
                                    </p:anim>
                                    <p:anim calcmode="lin" valueType="num">
                                      <p:cBhvr>
                                        <p:cTn id="9" dur="1000" fill="hold"/>
                                        <p:tgtEl>
                                          <p:spTgt spid="108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81">
                                            <p:txEl>
                                              <p:pRg st="0" end="0"/>
                                            </p:txEl>
                                          </p:spTgt>
                                        </p:tgtEl>
                                        <p:attrNameLst>
                                          <p:attrName>style.visibility</p:attrName>
                                        </p:attrNameLst>
                                      </p:cBhvr>
                                      <p:to>
                                        <p:strVal val="visible"/>
                                      </p:to>
                                    </p:set>
                                    <p:animEffect transition="in" filter="fade">
                                      <p:cBhvr>
                                        <p:cTn id="14" dur="1000"/>
                                        <p:tgtEl>
                                          <p:spTgt spid="1081">
                                            <p:txEl>
                                              <p:pRg st="0" end="0"/>
                                            </p:txEl>
                                          </p:spTgt>
                                        </p:tgtEl>
                                      </p:cBhvr>
                                    </p:animEffect>
                                    <p:anim calcmode="lin" valueType="num">
                                      <p:cBhvr>
                                        <p:cTn id="15" dur="1000" fill="hold"/>
                                        <p:tgtEl>
                                          <p:spTgt spid="108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8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81">
                                            <p:txEl>
                                              <p:pRg st="1" end="1"/>
                                            </p:txEl>
                                          </p:spTgt>
                                        </p:tgtEl>
                                        <p:attrNameLst>
                                          <p:attrName>style.visibility</p:attrName>
                                        </p:attrNameLst>
                                      </p:cBhvr>
                                      <p:to>
                                        <p:strVal val="visible"/>
                                      </p:to>
                                    </p:set>
                                    <p:animEffect transition="in" filter="fade">
                                      <p:cBhvr>
                                        <p:cTn id="21" dur="1000"/>
                                        <p:tgtEl>
                                          <p:spTgt spid="1081">
                                            <p:txEl>
                                              <p:pRg st="1" end="1"/>
                                            </p:txEl>
                                          </p:spTgt>
                                        </p:tgtEl>
                                      </p:cBhvr>
                                    </p:animEffect>
                                    <p:anim calcmode="lin" valueType="num">
                                      <p:cBhvr>
                                        <p:cTn id="22" dur="1000" fill="hold"/>
                                        <p:tgtEl>
                                          <p:spTgt spid="1081">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08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81">
                                            <p:txEl>
                                              <p:pRg st="2" end="2"/>
                                            </p:txEl>
                                          </p:spTgt>
                                        </p:tgtEl>
                                        <p:attrNameLst>
                                          <p:attrName>style.visibility</p:attrName>
                                        </p:attrNameLst>
                                      </p:cBhvr>
                                      <p:to>
                                        <p:strVal val="visible"/>
                                      </p:to>
                                    </p:set>
                                    <p:animEffect transition="in" filter="fade">
                                      <p:cBhvr>
                                        <p:cTn id="28" dur="1000"/>
                                        <p:tgtEl>
                                          <p:spTgt spid="1081">
                                            <p:txEl>
                                              <p:pRg st="2" end="2"/>
                                            </p:txEl>
                                          </p:spTgt>
                                        </p:tgtEl>
                                      </p:cBhvr>
                                    </p:animEffect>
                                    <p:anim calcmode="lin" valueType="num">
                                      <p:cBhvr>
                                        <p:cTn id="29" dur="1000" fill="hold"/>
                                        <p:tgtEl>
                                          <p:spTgt spid="1081">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08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81">
                                            <p:txEl>
                                              <p:pRg st="3" end="3"/>
                                            </p:txEl>
                                          </p:spTgt>
                                        </p:tgtEl>
                                        <p:attrNameLst>
                                          <p:attrName>style.visibility</p:attrName>
                                        </p:attrNameLst>
                                      </p:cBhvr>
                                      <p:to>
                                        <p:strVal val="visible"/>
                                      </p:to>
                                    </p:set>
                                    <p:animEffect transition="in" filter="fade">
                                      <p:cBhvr>
                                        <p:cTn id="35" dur="1000"/>
                                        <p:tgtEl>
                                          <p:spTgt spid="1081">
                                            <p:txEl>
                                              <p:pRg st="3" end="3"/>
                                            </p:txEl>
                                          </p:spTgt>
                                        </p:tgtEl>
                                      </p:cBhvr>
                                    </p:animEffect>
                                    <p:anim calcmode="lin" valueType="num">
                                      <p:cBhvr>
                                        <p:cTn id="36" dur="1000" fill="hold"/>
                                        <p:tgtEl>
                                          <p:spTgt spid="1081">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08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1082"/>
                                        </p:tgtEl>
                                        <p:attrNameLst>
                                          <p:attrName>style.visibility</p:attrName>
                                        </p:attrNameLst>
                                      </p:cBhvr>
                                      <p:to>
                                        <p:strVal val="visible"/>
                                      </p:to>
                                    </p:set>
                                    <p:anim calcmode="lin" valueType="num">
                                      <p:cBhvr>
                                        <p:cTn id="42" dur="1000" fill="hold"/>
                                        <p:tgtEl>
                                          <p:spTgt spid="1082"/>
                                        </p:tgtEl>
                                        <p:attrNameLst>
                                          <p:attrName>ppt_w</p:attrName>
                                        </p:attrNameLst>
                                      </p:cBhvr>
                                      <p:tavLst>
                                        <p:tav tm="0">
                                          <p:val>
                                            <p:fltVal val="0"/>
                                          </p:val>
                                        </p:tav>
                                        <p:tav tm="100000">
                                          <p:val>
                                            <p:strVal val="#ppt_w"/>
                                          </p:val>
                                        </p:tav>
                                      </p:tavLst>
                                    </p:anim>
                                    <p:anim calcmode="lin" valueType="num">
                                      <p:cBhvr>
                                        <p:cTn id="43" dur="1000" fill="hold"/>
                                        <p:tgtEl>
                                          <p:spTgt spid="1082"/>
                                        </p:tgtEl>
                                        <p:attrNameLst>
                                          <p:attrName>ppt_h</p:attrName>
                                        </p:attrNameLst>
                                      </p:cBhvr>
                                      <p:tavLst>
                                        <p:tav tm="0">
                                          <p:val>
                                            <p:fltVal val="0"/>
                                          </p:val>
                                        </p:tav>
                                        <p:tav tm="100000">
                                          <p:val>
                                            <p:strVal val="#ppt_h"/>
                                          </p:val>
                                        </p:tav>
                                      </p:tavLst>
                                    </p:anim>
                                    <p:anim calcmode="lin" valueType="num">
                                      <p:cBhvr>
                                        <p:cTn id="44" dur="1000" fill="hold"/>
                                        <p:tgtEl>
                                          <p:spTgt spid="1082"/>
                                        </p:tgtEl>
                                        <p:attrNameLst>
                                          <p:attrName>style.rotation</p:attrName>
                                        </p:attrNameLst>
                                      </p:cBhvr>
                                      <p:tavLst>
                                        <p:tav tm="0">
                                          <p:val>
                                            <p:fltVal val="90"/>
                                          </p:val>
                                        </p:tav>
                                        <p:tav tm="100000">
                                          <p:val>
                                            <p:fltVal val="0"/>
                                          </p:val>
                                        </p:tav>
                                      </p:tavLst>
                                    </p:anim>
                                    <p:animEffect transition="in" filter="fade">
                                      <p:cBhvr>
                                        <p:cTn id="45" dur="1000"/>
                                        <p:tgtEl>
                                          <p:spTgt spid="1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0" grpId="0"/>
      <p:bldP spid="108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57"/>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Times New Roman"/>
                <a:ea typeface="Times New Roman"/>
                <a:cs typeface="Times New Roman"/>
                <a:sym typeface="Times New Roman"/>
              </a:rPr>
              <a:t>3.3.3 Sử dụng C# trong Unity</a:t>
            </a:r>
            <a:endParaRPr dirty="0">
              <a:latin typeface="Times New Roman"/>
              <a:ea typeface="Times New Roman"/>
              <a:cs typeface="Times New Roman"/>
              <a:sym typeface="Times New Roman"/>
            </a:endParaRPr>
          </a:p>
        </p:txBody>
      </p:sp>
      <p:sp>
        <p:nvSpPr>
          <p:cNvPr id="1088" name="Google Shape;1088;p57"/>
          <p:cNvSpPr txBox="1">
            <a:spLocks noGrp="1"/>
          </p:cNvSpPr>
          <p:nvPr>
            <p:ph type="body" idx="1"/>
          </p:nvPr>
        </p:nvSpPr>
        <p:spPr>
          <a:xfrm>
            <a:off x="616500" y="1197300"/>
            <a:ext cx="7952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dirty="0">
                <a:latin typeface="Times New Roman"/>
                <a:ea typeface="Times New Roman"/>
                <a:cs typeface="Times New Roman"/>
                <a:sym typeface="Times New Roman"/>
              </a:rPr>
              <a:t>1.3 OnEnable</a:t>
            </a:r>
            <a:endParaRPr sz="1400"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dirty="0">
                <a:latin typeface="Times New Roman"/>
                <a:ea typeface="Times New Roman"/>
                <a:cs typeface="Times New Roman"/>
                <a:sym typeface="Times New Roman"/>
              </a:rPr>
              <a:t>Awake và Start chỉ được gọi một lần duy nhất khi GameObject được tạo ra, nhưng với OnEnable thì lại khác.</a:t>
            </a:r>
            <a:endParaRPr sz="1400"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dirty="0">
                <a:latin typeface="Times New Roman"/>
                <a:ea typeface="Times New Roman"/>
                <a:cs typeface="Times New Roman"/>
                <a:sym typeface="Times New Roman"/>
              </a:rPr>
              <a:t>OnEnable được gọi bất cứ khi nào GameObject chuyển từ trạng thái deActive (Ngừng hoạt động) sang trạng thái Active (Hoạt động) hoặc thay đổi giá trị của enable từ false sang true.</a:t>
            </a:r>
            <a:endParaRPr sz="1400"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dirty="0">
                <a:latin typeface="Times New Roman"/>
                <a:ea typeface="Times New Roman"/>
                <a:cs typeface="Times New Roman"/>
                <a:sym typeface="Times New Roman"/>
              </a:rPr>
              <a:t>Thứ tự thực thi của ba hàm khi GameObject được tạo ra là:</a:t>
            </a:r>
            <a:endParaRPr sz="1400" dirty="0">
              <a:latin typeface="Times New Roman"/>
              <a:ea typeface="Times New Roman"/>
              <a:cs typeface="Times New Roman"/>
              <a:sym typeface="Times New Roman"/>
            </a:endParaRPr>
          </a:p>
          <a:p>
            <a:pPr marL="457200" lvl="0" indent="0" algn="ctr" rtl="0">
              <a:spcBef>
                <a:spcPts val="0"/>
              </a:spcBef>
              <a:spcAft>
                <a:spcPts val="0"/>
              </a:spcAft>
              <a:buNone/>
            </a:pPr>
            <a:r>
              <a:rPr lang="en" sz="1400" i="1" dirty="0">
                <a:latin typeface="Times New Roman"/>
                <a:ea typeface="Times New Roman"/>
                <a:cs typeface="Times New Roman"/>
                <a:sym typeface="Times New Roman"/>
              </a:rPr>
              <a:t>Awake → OnEnable → Start.</a:t>
            </a:r>
            <a:endParaRPr sz="1400" i="1"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dirty="0">
                <a:latin typeface="Times New Roman"/>
                <a:ea typeface="Times New Roman"/>
                <a:cs typeface="Times New Roman"/>
                <a:sym typeface="Times New Roman"/>
              </a:rPr>
              <a:t>Nếu ta sử dụng Awake với quá nhiều GameObject tại cùng thời điểm, thì với CPU yếu rất dễ dẫn đến việc bị nghẽn và bị bỏ qua. Do vậy, Start được cho là phương án an toàn trong việc xử lý các tác vụ của GameObject khi mới được khởi tạo.</a:t>
            </a:r>
            <a:endParaRPr sz="1400" dirty="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87"/>
                                        </p:tgtEl>
                                        <p:attrNameLst>
                                          <p:attrName>style.visibility</p:attrName>
                                        </p:attrNameLst>
                                      </p:cBhvr>
                                      <p:to>
                                        <p:strVal val="visible"/>
                                      </p:to>
                                    </p:set>
                                    <p:animEffect transition="in" filter="fade">
                                      <p:cBhvr>
                                        <p:cTn id="7" dur="1000"/>
                                        <p:tgtEl>
                                          <p:spTgt spid="1087"/>
                                        </p:tgtEl>
                                      </p:cBhvr>
                                    </p:animEffect>
                                    <p:anim calcmode="lin" valueType="num">
                                      <p:cBhvr>
                                        <p:cTn id="8" dur="1000" fill="hold"/>
                                        <p:tgtEl>
                                          <p:spTgt spid="1087"/>
                                        </p:tgtEl>
                                        <p:attrNameLst>
                                          <p:attrName>ppt_x</p:attrName>
                                        </p:attrNameLst>
                                      </p:cBhvr>
                                      <p:tavLst>
                                        <p:tav tm="0">
                                          <p:val>
                                            <p:strVal val="#ppt_x"/>
                                          </p:val>
                                        </p:tav>
                                        <p:tav tm="100000">
                                          <p:val>
                                            <p:strVal val="#ppt_x"/>
                                          </p:val>
                                        </p:tav>
                                      </p:tavLst>
                                    </p:anim>
                                    <p:anim calcmode="lin" valueType="num">
                                      <p:cBhvr>
                                        <p:cTn id="9" dur="1000" fill="hold"/>
                                        <p:tgtEl>
                                          <p:spTgt spid="108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88">
                                            <p:txEl>
                                              <p:pRg st="0" end="0"/>
                                            </p:txEl>
                                          </p:spTgt>
                                        </p:tgtEl>
                                        <p:attrNameLst>
                                          <p:attrName>style.visibility</p:attrName>
                                        </p:attrNameLst>
                                      </p:cBhvr>
                                      <p:to>
                                        <p:strVal val="visible"/>
                                      </p:to>
                                    </p:set>
                                    <p:animEffect transition="in" filter="fade">
                                      <p:cBhvr>
                                        <p:cTn id="14" dur="1000"/>
                                        <p:tgtEl>
                                          <p:spTgt spid="1088">
                                            <p:txEl>
                                              <p:pRg st="0" end="0"/>
                                            </p:txEl>
                                          </p:spTgt>
                                        </p:tgtEl>
                                      </p:cBhvr>
                                    </p:animEffect>
                                    <p:anim calcmode="lin" valueType="num">
                                      <p:cBhvr>
                                        <p:cTn id="15" dur="1000" fill="hold"/>
                                        <p:tgtEl>
                                          <p:spTgt spid="108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8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88">
                                            <p:txEl>
                                              <p:pRg st="1" end="1"/>
                                            </p:txEl>
                                          </p:spTgt>
                                        </p:tgtEl>
                                        <p:attrNameLst>
                                          <p:attrName>style.visibility</p:attrName>
                                        </p:attrNameLst>
                                      </p:cBhvr>
                                      <p:to>
                                        <p:strVal val="visible"/>
                                      </p:to>
                                    </p:set>
                                    <p:animEffect transition="in" filter="fade">
                                      <p:cBhvr>
                                        <p:cTn id="21" dur="1000"/>
                                        <p:tgtEl>
                                          <p:spTgt spid="1088">
                                            <p:txEl>
                                              <p:pRg st="1" end="1"/>
                                            </p:txEl>
                                          </p:spTgt>
                                        </p:tgtEl>
                                      </p:cBhvr>
                                    </p:animEffect>
                                    <p:anim calcmode="lin" valueType="num">
                                      <p:cBhvr>
                                        <p:cTn id="22" dur="1000" fill="hold"/>
                                        <p:tgtEl>
                                          <p:spTgt spid="108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08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88">
                                            <p:txEl>
                                              <p:pRg st="2" end="2"/>
                                            </p:txEl>
                                          </p:spTgt>
                                        </p:tgtEl>
                                        <p:attrNameLst>
                                          <p:attrName>style.visibility</p:attrName>
                                        </p:attrNameLst>
                                      </p:cBhvr>
                                      <p:to>
                                        <p:strVal val="visible"/>
                                      </p:to>
                                    </p:set>
                                    <p:animEffect transition="in" filter="fade">
                                      <p:cBhvr>
                                        <p:cTn id="28" dur="1000"/>
                                        <p:tgtEl>
                                          <p:spTgt spid="1088">
                                            <p:txEl>
                                              <p:pRg st="2" end="2"/>
                                            </p:txEl>
                                          </p:spTgt>
                                        </p:tgtEl>
                                      </p:cBhvr>
                                    </p:animEffect>
                                    <p:anim calcmode="lin" valueType="num">
                                      <p:cBhvr>
                                        <p:cTn id="29" dur="1000" fill="hold"/>
                                        <p:tgtEl>
                                          <p:spTgt spid="108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08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88">
                                            <p:txEl>
                                              <p:pRg st="3" end="3"/>
                                            </p:txEl>
                                          </p:spTgt>
                                        </p:tgtEl>
                                        <p:attrNameLst>
                                          <p:attrName>style.visibility</p:attrName>
                                        </p:attrNameLst>
                                      </p:cBhvr>
                                      <p:to>
                                        <p:strVal val="visible"/>
                                      </p:to>
                                    </p:set>
                                    <p:animEffect transition="in" filter="fade">
                                      <p:cBhvr>
                                        <p:cTn id="35" dur="1000"/>
                                        <p:tgtEl>
                                          <p:spTgt spid="1088">
                                            <p:txEl>
                                              <p:pRg st="3" end="3"/>
                                            </p:txEl>
                                          </p:spTgt>
                                        </p:tgtEl>
                                      </p:cBhvr>
                                    </p:animEffect>
                                    <p:anim calcmode="lin" valueType="num">
                                      <p:cBhvr>
                                        <p:cTn id="36" dur="1000" fill="hold"/>
                                        <p:tgtEl>
                                          <p:spTgt spid="1088">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08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88">
                                            <p:txEl>
                                              <p:pRg st="4" end="4"/>
                                            </p:txEl>
                                          </p:spTgt>
                                        </p:tgtEl>
                                        <p:attrNameLst>
                                          <p:attrName>style.visibility</p:attrName>
                                        </p:attrNameLst>
                                      </p:cBhvr>
                                      <p:to>
                                        <p:strVal val="visible"/>
                                      </p:to>
                                    </p:set>
                                    <p:animEffect transition="in" filter="fade">
                                      <p:cBhvr>
                                        <p:cTn id="42" dur="1000"/>
                                        <p:tgtEl>
                                          <p:spTgt spid="1088">
                                            <p:txEl>
                                              <p:pRg st="4" end="4"/>
                                            </p:txEl>
                                          </p:spTgt>
                                        </p:tgtEl>
                                      </p:cBhvr>
                                    </p:animEffect>
                                    <p:anim calcmode="lin" valueType="num">
                                      <p:cBhvr>
                                        <p:cTn id="43" dur="1000" fill="hold"/>
                                        <p:tgtEl>
                                          <p:spTgt spid="1088">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108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088">
                                            <p:txEl>
                                              <p:pRg st="5" end="5"/>
                                            </p:txEl>
                                          </p:spTgt>
                                        </p:tgtEl>
                                        <p:attrNameLst>
                                          <p:attrName>style.visibility</p:attrName>
                                        </p:attrNameLst>
                                      </p:cBhvr>
                                      <p:to>
                                        <p:strVal val="visible"/>
                                      </p:to>
                                    </p:set>
                                    <p:animEffect transition="in" filter="fade">
                                      <p:cBhvr>
                                        <p:cTn id="49" dur="1000"/>
                                        <p:tgtEl>
                                          <p:spTgt spid="1088">
                                            <p:txEl>
                                              <p:pRg st="5" end="5"/>
                                            </p:txEl>
                                          </p:spTgt>
                                        </p:tgtEl>
                                      </p:cBhvr>
                                    </p:animEffect>
                                    <p:anim calcmode="lin" valueType="num">
                                      <p:cBhvr>
                                        <p:cTn id="50" dur="1000" fill="hold"/>
                                        <p:tgtEl>
                                          <p:spTgt spid="1088">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108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7" grpId="0"/>
      <p:bldP spid="108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58"/>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Times New Roman"/>
                <a:ea typeface="Times New Roman"/>
                <a:cs typeface="Times New Roman"/>
                <a:sym typeface="Times New Roman"/>
              </a:rPr>
              <a:t>3.3.3 Sử dụng C# trong Unity</a:t>
            </a:r>
            <a:endParaRPr dirty="0">
              <a:latin typeface="Times New Roman"/>
              <a:ea typeface="Times New Roman"/>
              <a:cs typeface="Times New Roman"/>
              <a:sym typeface="Times New Roman"/>
            </a:endParaRPr>
          </a:p>
        </p:txBody>
      </p:sp>
      <p:sp>
        <p:nvSpPr>
          <p:cNvPr id="1094" name="Google Shape;1094;p58"/>
          <p:cNvSpPr txBox="1">
            <a:spLocks noGrp="1"/>
          </p:cNvSpPr>
          <p:nvPr>
            <p:ph type="body" idx="1"/>
          </p:nvPr>
        </p:nvSpPr>
        <p:spPr>
          <a:xfrm>
            <a:off x="616500" y="1197300"/>
            <a:ext cx="7952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1.4 Update</a:t>
            </a:r>
            <a:endParaRPr dirty="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dirty="0">
                <a:latin typeface="Times New Roman"/>
                <a:ea typeface="Times New Roman"/>
                <a:cs typeface="Times New Roman"/>
                <a:sym typeface="Times New Roman"/>
              </a:rPr>
              <a:t>Hàm Update được gọi một lần cho mỗi khung (frame). Đây là nơi chúng ta đặt mã script để xác định logic chạy liên tục như hoạt ảnh, âm thanh và các thành phần khác của trò chơi phải được cập nhật liên tục.</a:t>
            </a:r>
            <a:endParaRPr dirty="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dirty="0">
                <a:latin typeface="Times New Roman"/>
                <a:ea typeface="Times New Roman"/>
                <a:cs typeface="Times New Roman"/>
                <a:sym typeface="Times New Roman"/>
              </a:rPr>
              <a:t>Ví dụ: chúng ta viết một hàm vào trong hàm Update, game đang chạy ở mức 60fps (frame per second) tức là 1 giây hàm chúng ta viết sẽ được thực hiện 60 lần. Điều đó ảnh hưởng rất nhiều tới performance. Hình dưới mô tả hàm phát nhạc nền được đặt trong Update:</a:t>
            </a:r>
            <a:endParaRPr dirty="0">
              <a:latin typeface="Times New Roman"/>
              <a:ea typeface="Times New Roman"/>
              <a:cs typeface="Times New Roman"/>
              <a:sym typeface="Times New Roman"/>
            </a:endParaRPr>
          </a:p>
          <a:p>
            <a:pPr marL="457200" lvl="0" indent="0" algn="l" rtl="0">
              <a:spcBef>
                <a:spcPts val="0"/>
              </a:spcBef>
              <a:spcAft>
                <a:spcPts val="0"/>
              </a:spcAft>
              <a:buNone/>
            </a:pPr>
            <a:endParaRPr dirty="0">
              <a:latin typeface="Times New Roman"/>
              <a:ea typeface="Times New Roman"/>
              <a:cs typeface="Times New Roman"/>
              <a:sym typeface="Times New Roman"/>
            </a:endParaRPr>
          </a:p>
        </p:txBody>
      </p:sp>
      <p:pic>
        <p:nvPicPr>
          <p:cNvPr id="1095" name="Google Shape;1095;p58"/>
          <p:cNvPicPr preferRelativeResize="0"/>
          <p:nvPr/>
        </p:nvPicPr>
        <p:blipFill>
          <a:blip r:embed="rId3">
            <a:alphaModFix/>
          </a:blip>
          <a:stretch>
            <a:fillRect/>
          </a:stretch>
        </p:blipFill>
        <p:spPr>
          <a:xfrm>
            <a:off x="2490425" y="2652875"/>
            <a:ext cx="4336275" cy="196082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93"/>
                                        </p:tgtEl>
                                        <p:attrNameLst>
                                          <p:attrName>style.visibility</p:attrName>
                                        </p:attrNameLst>
                                      </p:cBhvr>
                                      <p:to>
                                        <p:strVal val="visible"/>
                                      </p:to>
                                    </p:set>
                                    <p:animEffect transition="in" filter="fade">
                                      <p:cBhvr>
                                        <p:cTn id="7" dur="1000"/>
                                        <p:tgtEl>
                                          <p:spTgt spid="1093"/>
                                        </p:tgtEl>
                                      </p:cBhvr>
                                    </p:animEffect>
                                    <p:anim calcmode="lin" valueType="num">
                                      <p:cBhvr>
                                        <p:cTn id="8" dur="1000" fill="hold"/>
                                        <p:tgtEl>
                                          <p:spTgt spid="1093"/>
                                        </p:tgtEl>
                                        <p:attrNameLst>
                                          <p:attrName>ppt_x</p:attrName>
                                        </p:attrNameLst>
                                      </p:cBhvr>
                                      <p:tavLst>
                                        <p:tav tm="0">
                                          <p:val>
                                            <p:strVal val="#ppt_x"/>
                                          </p:val>
                                        </p:tav>
                                        <p:tav tm="100000">
                                          <p:val>
                                            <p:strVal val="#ppt_x"/>
                                          </p:val>
                                        </p:tav>
                                      </p:tavLst>
                                    </p:anim>
                                    <p:anim calcmode="lin" valueType="num">
                                      <p:cBhvr>
                                        <p:cTn id="9" dur="1000" fill="hold"/>
                                        <p:tgtEl>
                                          <p:spTgt spid="109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94">
                                            <p:txEl>
                                              <p:pRg st="0" end="0"/>
                                            </p:txEl>
                                          </p:spTgt>
                                        </p:tgtEl>
                                        <p:attrNameLst>
                                          <p:attrName>style.visibility</p:attrName>
                                        </p:attrNameLst>
                                      </p:cBhvr>
                                      <p:to>
                                        <p:strVal val="visible"/>
                                      </p:to>
                                    </p:set>
                                    <p:animEffect transition="in" filter="fade">
                                      <p:cBhvr>
                                        <p:cTn id="14" dur="1000"/>
                                        <p:tgtEl>
                                          <p:spTgt spid="1094">
                                            <p:txEl>
                                              <p:pRg st="0" end="0"/>
                                            </p:txEl>
                                          </p:spTgt>
                                        </p:tgtEl>
                                      </p:cBhvr>
                                    </p:animEffect>
                                    <p:anim calcmode="lin" valueType="num">
                                      <p:cBhvr>
                                        <p:cTn id="15" dur="1000" fill="hold"/>
                                        <p:tgtEl>
                                          <p:spTgt spid="109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9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94">
                                            <p:txEl>
                                              <p:pRg st="1" end="1"/>
                                            </p:txEl>
                                          </p:spTgt>
                                        </p:tgtEl>
                                        <p:attrNameLst>
                                          <p:attrName>style.visibility</p:attrName>
                                        </p:attrNameLst>
                                      </p:cBhvr>
                                      <p:to>
                                        <p:strVal val="visible"/>
                                      </p:to>
                                    </p:set>
                                    <p:animEffect transition="in" filter="fade">
                                      <p:cBhvr>
                                        <p:cTn id="21" dur="1000"/>
                                        <p:tgtEl>
                                          <p:spTgt spid="1094">
                                            <p:txEl>
                                              <p:pRg st="1" end="1"/>
                                            </p:txEl>
                                          </p:spTgt>
                                        </p:tgtEl>
                                      </p:cBhvr>
                                    </p:animEffect>
                                    <p:anim calcmode="lin" valueType="num">
                                      <p:cBhvr>
                                        <p:cTn id="22" dur="1000" fill="hold"/>
                                        <p:tgtEl>
                                          <p:spTgt spid="109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09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94">
                                            <p:txEl>
                                              <p:pRg st="2" end="2"/>
                                            </p:txEl>
                                          </p:spTgt>
                                        </p:tgtEl>
                                        <p:attrNameLst>
                                          <p:attrName>style.visibility</p:attrName>
                                        </p:attrNameLst>
                                      </p:cBhvr>
                                      <p:to>
                                        <p:strVal val="visible"/>
                                      </p:to>
                                    </p:set>
                                    <p:animEffect transition="in" filter="fade">
                                      <p:cBhvr>
                                        <p:cTn id="28" dur="1000"/>
                                        <p:tgtEl>
                                          <p:spTgt spid="1094">
                                            <p:txEl>
                                              <p:pRg st="2" end="2"/>
                                            </p:txEl>
                                          </p:spTgt>
                                        </p:tgtEl>
                                      </p:cBhvr>
                                    </p:animEffect>
                                    <p:anim calcmode="lin" valueType="num">
                                      <p:cBhvr>
                                        <p:cTn id="29" dur="1000" fill="hold"/>
                                        <p:tgtEl>
                                          <p:spTgt spid="1094">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09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095"/>
                                        </p:tgtEl>
                                        <p:attrNameLst>
                                          <p:attrName>style.visibility</p:attrName>
                                        </p:attrNameLst>
                                      </p:cBhvr>
                                      <p:to>
                                        <p:strVal val="visible"/>
                                      </p:to>
                                    </p:set>
                                    <p:anim calcmode="lin" valueType="num">
                                      <p:cBhvr>
                                        <p:cTn id="35" dur="1000" fill="hold"/>
                                        <p:tgtEl>
                                          <p:spTgt spid="1095"/>
                                        </p:tgtEl>
                                        <p:attrNameLst>
                                          <p:attrName>ppt_w</p:attrName>
                                        </p:attrNameLst>
                                      </p:cBhvr>
                                      <p:tavLst>
                                        <p:tav tm="0">
                                          <p:val>
                                            <p:fltVal val="0"/>
                                          </p:val>
                                        </p:tav>
                                        <p:tav tm="100000">
                                          <p:val>
                                            <p:strVal val="#ppt_w"/>
                                          </p:val>
                                        </p:tav>
                                      </p:tavLst>
                                    </p:anim>
                                    <p:anim calcmode="lin" valueType="num">
                                      <p:cBhvr>
                                        <p:cTn id="36" dur="1000" fill="hold"/>
                                        <p:tgtEl>
                                          <p:spTgt spid="1095"/>
                                        </p:tgtEl>
                                        <p:attrNameLst>
                                          <p:attrName>ppt_h</p:attrName>
                                        </p:attrNameLst>
                                      </p:cBhvr>
                                      <p:tavLst>
                                        <p:tav tm="0">
                                          <p:val>
                                            <p:fltVal val="0"/>
                                          </p:val>
                                        </p:tav>
                                        <p:tav tm="100000">
                                          <p:val>
                                            <p:strVal val="#ppt_h"/>
                                          </p:val>
                                        </p:tav>
                                      </p:tavLst>
                                    </p:anim>
                                    <p:anim calcmode="lin" valueType="num">
                                      <p:cBhvr>
                                        <p:cTn id="37" dur="1000" fill="hold"/>
                                        <p:tgtEl>
                                          <p:spTgt spid="1095"/>
                                        </p:tgtEl>
                                        <p:attrNameLst>
                                          <p:attrName>style.rotation</p:attrName>
                                        </p:attrNameLst>
                                      </p:cBhvr>
                                      <p:tavLst>
                                        <p:tav tm="0">
                                          <p:val>
                                            <p:fltVal val="90"/>
                                          </p:val>
                                        </p:tav>
                                        <p:tav tm="100000">
                                          <p:val>
                                            <p:fltVal val="0"/>
                                          </p:val>
                                        </p:tav>
                                      </p:tavLst>
                                    </p:anim>
                                    <p:animEffect transition="in" filter="fade">
                                      <p:cBhvr>
                                        <p:cTn id="38" dur="1000"/>
                                        <p:tgtEl>
                                          <p:spTgt spid="10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3" grpId="0"/>
      <p:bldP spid="109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59"/>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Times New Roman"/>
                <a:ea typeface="Times New Roman"/>
                <a:cs typeface="Times New Roman"/>
                <a:sym typeface="Times New Roman"/>
              </a:rPr>
              <a:t>3.3.3 Sử dụng C# trong Unity</a:t>
            </a:r>
            <a:endParaRPr dirty="0">
              <a:latin typeface="Times New Roman"/>
              <a:ea typeface="Times New Roman"/>
              <a:cs typeface="Times New Roman"/>
              <a:sym typeface="Times New Roman"/>
            </a:endParaRPr>
          </a:p>
        </p:txBody>
      </p:sp>
      <p:sp>
        <p:nvSpPr>
          <p:cNvPr id="1101" name="Google Shape;1101;p59"/>
          <p:cNvSpPr txBox="1">
            <a:spLocks noGrp="1"/>
          </p:cNvSpPr>
          <p:nvPr>
            <p:ph type="body" idx="1"/>
          </p:nvPr>
        </p:nvSpPr>
        <p:spPr>
          <a:xfrm>
            <a:off x="616500" y="1197300"/>
            <a:ext cx="7952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1.5 FixedUpdate</a:t>
            </a:r>
            <a:endParaRPr dirty="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dirty="0">
                <a:latin typeface="Times New Roman"/>
                <a:ea typeface="Times New Roman"/>
                <a:cs typeface="Times New Roman"/>
                <a:sym typeface="Times New Roman"/>
              </a:rPr>
              <a:t>FixedUpdate thường dùng để xử lý các tác vụ liên quan đến vật lý trong game, thường là game 3D.</a:t>
            </a:r>
            <a:endParaRPr dirty="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dirty="0">
                <a:latin typeface="Times New Roman"/>
                <a:ea typeface="Times New Roman"/>
                <a:cs typeface="Times New Roman"/>
                <a:sym typeface="Times New Roman"/>
              </a:rPr>
              <a:t>FixedUpdate được gọi sau mỗi khoảng fixedDeltaTime (Mặc định trong Unity là 0.02s). Vì vậy, dù game có chạy ở 60fps ay 120fps thì số lần gọi FixedUpdate cũng không thay đổi.</a:t>
            </a:r>
            <a:endParaRPr dirty="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dirty="0">
                <a:latin typeface="Times New Roman"/>
                <a:ea typeface="Times New Roman"/>
                <a:cs typeface="Times New Roman"/>
                <a:sym typeface="Times New Roman"/>
              </a:rPr>
              <a:t>Nếu GameObject đang được mô phỏng vật lý, việc di chuyển GameObject đó nên được thực hiện trong FixedUpdate.</a:t>
            </a:r>
            <a:endParaRPr dirty="0">
              <a:latin typeface="Times New Roman"/>
              <a:ea typeface="Times New Roman"/>
              <a:cs typeface="Times New Roman"/>
              <a:sym typeface="Times New Roman"/>
            </a:endParaRPr>
          </a:p>
        </p:txBody>
      </p:sp>
      <p:pic>
        <p:nvPicPr>
          <p:cNvPr id="1102" name="Google Shape;1102;p59"/>
          <p:cNvPicPr preferRelativeResize="0"/>
          <p:nvPr/>
        </p:nvPicPr>
        <p:blipFill>
          <a:blip r:embed="rId3">
            <a:alphaModFix/>
          </a:blip>
          <a:stretch>
            <a:fillRect/>
          </a:stretch>
        </p:blipFill>
        <p:spPr>
          <a:xfrm>
            <a:off x="1656675" y="2640325"/>
            <a:ext cx="5734050" cy="144780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00"/>
                                        </p:tgtEl>
                                        <p:attrNameLst>
                                          <p:attrName>style.visibility</p:attrName>
                                        </p:attrNameLst>
                                      </p:cBhvr>
                                      <p:to>
                                        <p:strVal val="visible"/>
                                      </p:to>
                                    </p:set>
                                    <p:animEffect transition="in" filter="fade">
                                      <p:cBhvr>
                                        <p:cTn id="7" dur="1000"/>
                                        <p:tgtEl>
                                          <p:spTgt spid="1100"/>
                                        </p:tgtEl>
                                      </p:cBhvr>
                                    </p:animEffect>
                                    <p:anim calcmode="lin" valueType="num">
                                      <p:cBhvr>
                                        <p:cTn id="8" dur="1000" fill="hold"/>
                                        <p:tgtEl>
                                          <p:spTgt spid="1100"/>
                                        </p:tgtEl>
                                        <p:attrNameLst>
                                          <p:attrName>ppt_x</p:attrName>
                                        </p:attrNameLst>
                                      </p:cBhvr>
                                      <p:tavLst>
                                        <p:tav tm="0">
                                          <p:val>
                                            <p:strVal val="#ppt_x"/>
                                          </p:val>
                                        </p:tav>
                                        <p:tav tm="100000">
                                          <p:val>
                                            <p:strVal val="#ppt_x"/>
                                          </p:val>
                                        </p:tav>
                                      </p:tavLst>
                                    </p:anim>
                                    <p:anim calcmode="lin" valueType="num">
                                      <p:cBhvr>
                                        <p:cTn id="9" dur="1000" fill="hold"/>
                                        <p:tgtEl>
                                          <p:spTgt spid="110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01">
                                            <p:txEl>
                                              <p:pRg st="0" end="0"/>
                                            </p:txEl>
                                          </p:spTgt>
                                        </p:tgtEl>
                                        <p:attrNameLst>
                                          <p:attrName>style.visibility</p:attrName>
                                        </p:attrNameLst>
                                      </p:cBhvr>
                                      <p:to>
                                        <p:strVal val="visible"/>
                                      </p:to>
                                    </p:set>
                                    <p:animEffect transition="in" filter="fade">
                                      <p:cBhvr>
                                        <p:cTn id="14" dur="1000"/>
                                        <p:tgtEl>
                                          <p:spTgt spid="1101">
                                            <p:txEl>
                                              <p:pRg st="0" end="0"/>
                                            </p:txEl>
                                          </p:spTgt>
                                        </p:tgtEl>
                                      </p:cBhvr>
                                    </p:animEffect>
                                    <p:anim calcmode="lin" valueType="num">
                                      <p:cBhvr>
                                        <p:cTn id="15" dur="1000" fill="hold"/>
                                        <p:tgtEl>
                                          <p:spTgt spid="110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10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01">
                                            <p:txEl>
                                              <p:pRg st="1" end="1"/>
                                            </p:txEl>
                                          </p:spTgt>
                                        </p:tgtEl>
                                        <p:attrNameLst>
                                          <p:attrName>style.visibility</p:attrName>
                                        </p:attrNameLst>
                                      </p:cBhvr>
                                      <p:to>
                                        <p:strVal val="visible"/>
                                      </p:to>
                                    </p:set>
                                    <p:animEffect transition="in" filter="fade">
                                      <p:cBhvr>
                                        <p:cTn id="21" dur="1000"/>
                                        <p:tgtEl>
                                          <p:spTgt spid="1101">
                                            <p:txEl>
                                              <p:pRg st="1" end="1"/>
                                            </p:txEl>
                                          </p:spTgt>
                                        </p:tgtEl>
                                      </p:cBhvr>
                                    </p:animEffect>
                                    <p:anim calcmode="lin" valueType="num">
                                      <p:cBhvr>
                                        <p:cTn id="22" dur="1000" fill="hold"/>
                                        <p:tgtEl>
                                          <p:spTgt spid="1101">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10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01">
                                            <p:txEl>
                                              <p:pRg st="2" end="2"/>
                                            </p:txEl>
                                          </p:spTgt>
                                        </p:tgtEl>
                                        <p:attrNameLst>
                                          <p:attrName>style.visibility</p:attrName>
                                        </p:attrNameLst>
                                      </p:cBhvr>
                                      <p:to>
                                        <p:strVal val="visible"/>
                                      </p:to>
                                    </p:set>
                                    <p:animEffect transition="in" filter="fade">
                                      <p:cBhvr>
                                        <p:cTn id="28" dur="1000"/>
                                        <p:tgtEl>
                                          <p:spTgt spid="1101">
                                            <p:txEl>
                                              <p:pRg st="2" end="2"/>
                                            </p:txEl>
                                          </p:spTgt>
                                        </p:tgtEl>
                                      </p:cBhvr>
                                    </p:animEffect>
                                    <p:anim calcmode="lin" valueType="num">
                                      <p:cBhvr>
                                        <p:cTn id="29" dur="1000" fill="hold"/>
                                        <p:tgtEl>
                                          <p:spTgt spid="1101">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10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01">
                                            <p:txEl>
                                              <p:pRg st="3" end="3"/>
                                            </p:txEl>
                                          </p:spTgt>
                                        </p:tgtEl>
                                        <p:attrNameLst>
                                          <p:attrName>style.visibility</p:attrName>
                                        </p:attrNameLst>
                                      </p:cBhvr>
                                      <p:to>
                                        <p:strVal val="visible"/>
                                      </p:to>
                                    </p:set>
                                    <p:animEffect transition="in" filter="fade">
                                      <p:cBhvr>
                                        <p:cTn id="35" dur="1000"/>
                                        <p:tgtEl>
                                          <p:spTgt spid="1101">
                                            <p:txEl>
                                              <p:pRg st="3" end="3"/>
                                            </p:txEl>
                                          </p:spTgt>
                                        </p:tgtEl>
                                      </p:cBhvr>
                                    </p:animEffect>
                                    <p:anim calcmode="lin" valueType="num">
                                      <p:cBhvr>
                                        <p:cTn id="36" dur="1000" fill="hold"/>
                                        <p:tgtEl>
                                          <p:spTgt spid="1101">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10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1102"/>
                                        </p:tgtEl>
                                        <p:attrNameLst>
                                          <p:attrName>style.visibility</p:attrName>
                                        </p:attrNameLst>
                                      </p:cBhvr>
                                      <p:to>
                                        <p:strVal val="visible"/>
                                      </p:to>
                                    </p:set>
                                    <p:anim calcmode="lin" valueType="num">
                                      <p:cBhvr>
                                        <p:cTn id="42" dur="1000" fill="hold"/>
                                        <p:tgtEl>
                                          <p:spTgt spid="1102"/>
                                        </p:tgtEl>
                                        <p:attrNameLst>
                                          <p:attrName>ppt_w</p:attrName>
                                        </p:attrNameLst>
                                      </p:cBhvr>
                                      <p:tavLst>
                                        <p:tav tm="0">
                                          <p:val>
                                            <p:fltVal val="0"/>
                                          </p:val>
                                        </p:tav>
                                        <p:tav tm="100000">
                                          <p:val>
                                            <p:strVal val="#ppt_w"/>
                                          </p:val>
                                        </p:tav>
                                      </p:tavLst>
                                    </p:anim>
                                    <p:anim calcmode="lin" valueType="num">
                                      <p:cBhvr>
                                        <p:cTn id="43" dur="1000" fill="hold"/>
                                        <p:tgtEl>
                                          <p:spTgt spid="1102"/>
                                        </p:tgtEl>
                                        <p:attrNameLst>
                                          <p:attrName>ppt_h</p:attrName>
                                        </p:attrNameLst>
                                      </p:cBhvr>
                                      <p:tavLst>
                                        <p:tav tm="0">
                                          <p:val>
                                            <p:fltVal val="0"/>
                                          </p:val>
                                        </p:tav>
                                        <p:tav tm="100000">
                                          <p:val>
                                            <p:strVal val="#ppt_h"/>
                                          </p:val>
                                        </p:tav>
                                      </p:tavLst>
                                    </p:anim>
                                    <p:anim calcmode="lin" valueType="num">
                                      <p:cBhvr>
                                        <p:cTn id="44" dur="1000" fill="hold"/>
                                        <p:tgtEl>
                                          <p:spTgt spid="1102"/>
                                        </p:tgtEl>
                                        <p:attrNameLst>
                                          <p:attrName>style.rotation</p:attrName>
                                        </p:attrNameLst>
                                      </p:cBhvr>
                                      <p:tavLst>
                                        <p:tav tm="0">
                                          <p:val>
                                            <p:fltVal val="90"/>
                                          </p:val>
                                        </p:tav>
                                        <p:tav tm="100000">
                                          <p:val>
                                            <p:fltVal val="0"/>
                                          </p:val>
                                        </p:tav>
                                      </p:tavLst>
                                    </p:anim>
                                    <p:animEffect transition="in" filter="fade">
                                      <p:cBhvr>
                                        <p:cTn id="45" dur="1000"/>
                                        <p:tgtEl>
                                          <p:spTgt spid="1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0" grpId="0"/>
      <p:bldP spid="110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60"/>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Times New Roman"/>
                <a:ea typeface="Times New Roman"/>
                <a:cs typeface="Times New Roman"/>
                <a:sym typeface="Times New Roman"/>
              </a:rPr>
              <a:t>3.3.3 Sử dụng C# trong Unity</a:t>
            </a:r>
            <a:endParaRPr dirty="0">
              <a:latin typeface="Times New Roman"/>
              <a:ea typeface="Times New Roman"/>
              <a:cs typeface="Times New Roman"/>
              <a:sym typeface="Times New Roman"/>
            </a:endParaRPr>
          </a:p>
        </p:txBody>
      </p:sp>
      <p:sp>
        <p:nvSpPr>
          <p:cNvPr id="1108" name="Google Shape;1108;p60"/>
          <p:cNvSpPr txBox="1">
            <a:spLocks noGrp="1"/>
          </p:cNvSpPr>
          <p:nvPr>
            <p:ph type="body" idx="1"/>
          </p:nvPr>
        </p:nvSpPr>
        <p:spPr>
          <a:xfrm>
            <a:off x="616500" y="1197300"/>
            <a:ext cx="7952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1.6 LateUpdate</a:t>
            </a:r>
            <a:endParaRPr dirty="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dirty="0">
                <a:latin typeface="Times New Roman"/>
                <a:ea typeface="Times New Roman"/>
                <a:cs typeface="Times New Roman"/>
                <a:sym typeface="Times New Roman"/>
              </a:rPr>
              <a:t>LateUpdate cũng giống với Update, đều được gọi mỗi ở mỗi khung (frame). Điểm khác nhau là LateUpdate được gọi sau khi Update được gọi.</a:t>
            </a:r>
            <a:endParaRPr dirty="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dirty="0">
                <a:latin typeface="Times New Roman"/>
                <a:ea typeface="Times New Roman"/>
                <a:cs typeface="Times New Roman"/>
                <a:sym typeface="Times New Roman"/>
              </a:rPr>
              <a:t>Ví dụ có một GameObject di chuyển trong hàm Update. Nếu ta muốn Camera của game di chuyển theo GameObject đó thì phải viết hàm di chuyển của Camera vào trong LateUpdate.</a:t>
            </a:r>
            <a:endParaRPr dirty="0">
              <a:latin typeface="Times New Roman"/>
              <a:ea typeface="Times New Roman"/>
              <a:cs typeface="Times New Roman"/>
              <a:sym typeface="Times New Roman"/>
            </a:endParaRPr>
          </a:p>
        </p:txBody>
      </p:sp>
      <p:pic>
        <p:nvPicPr>
          <p:cNvPr id="1109" name="Google Shape;1109;p60"/>
          <p:cNvPicPr preferRelativeResize="0"/>
          <p:nvPr/>
        </p:nvPicPr>
        <p:blipFill>
          <a:blip r:embed="rId3">
            <a:alphaModFix/>
          </a:blip>
          <a:stretch>
            <a:fillRect/>
          </a:stretch>
        </p:blipFill>
        <p:spPr>
          <a:xfrm>
            <a:off x="442575" y="2598700"/>
            <a:ext cx="8392925" cy="151695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07"/>
                                        </p:tgtEl>
                                        <p:attrNameLst>
                                          <p:attrName>style.visibility</p:attrName>
                                        </p:attrNameLst>
                                      </p:cBhvr>
                                      <p:to>
                                        <p:strVal val="visible"/>
                                      </p:to>
                                    </p:set>
                                    <p:animEffect transition="in" filter="fade">
                                      <p:cBhvr>
                                        <p:cTn id="7" dur="1000"/>
                                        <p:tgtEl>
                                          <p:spTgt spid="1107"/>
                                        </p:tgtEl>
                                      </p:cBhvr>
                                    </p:animEffect>
                                    <p:anim calcmode="lin" valueType="num">
                                      <p:cBhvr>
                                        <p:cTn id="8" dur="1000" fill="hold"/>
                                        <p:tgtEl>
                                          <p:spTgt spid="1107"/>
                                        </p:tgtEl>
                                        <p:attrNameLst>
                                          <p:attrName>ppt_x</p:attrName>
                                        </p:attrNameLst>
                                      </p:cBhvr>
                                      <p:tavLst>
                                        <p:tav tm="0">
                                          <p:val>
                                            <p:strVal val="#ppt_x"/>
                                          </p:val>
                                        </p:tav>
                                        <p:tav tm="100000">
                                          <p:val>
                                            <p:strVal val="#ppt_x"/>
                                          </p:val>
                                        </p:tav>
                                      </p:tavLst>
                                    </p:anim>
                                    <p:anim calcmode="lin" valueType="num">
                                      <p:cBhvr>
                                        <p:cTn id="9" dur="1000" fill="hold"/>
                                        <p:tgtEl>
                                          <p:spTgt spid="110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08">
                                            <p:txEl>
                                              <p:pRg st="0" end="0"/>
                                            </p:txEl>
                                          </p:spTgt>
                                        </p:tgtEl>
                                        <p:attrNameLst>
                                          <p:attrName>style.visibility</p:attrName>
                                        </p:attrNameLst>
                                      </p:cBhvr>
                                      <p:to>
                                        <p:strVal val="visible"/>
                                      </p:to>
                                    </p:set>
                                    <p:animEffect transition="in" filter="fade">
                                      <p:cBhvr>
                                        <p:cTn id="14" dur="1000"/>
                                        <p:tgtEl>
                                          <p:spTgt spid="1108">
                                            <p:txEl>
                                              <p:pRg st="0" end="0"/>
                                            </p:txEl>
                                          </p:spTgt>
                                        </p:tgtEl>
                                      </p:cBhvr>
                                    </p:animEffect>
                                    <p:anim calcmode="lin" valueType="num">
                                      <p:cBhvr>
                                        <p:cTn id="15" dur="1000" fill="hold"/>
                                        <p:tgtEl>
                                          <p:spTgt spid="110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1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08">
                                            <p:txEl>
                                              <p:pRg st="1" end="1"/>
                                            </p:txEl>
                                          </p:spTgt>
                                        </p:tgtEl>
                                        <p:attrNameLst>
                                          <p:attrName>style.visibility</p:attrName>
                                        </p:attrNameLst>
                                      </p:cBhvr>
                                      <p:to>
                                        <p:strVal val="visible"/>
                                      </p:to>
                                    </p:set>
                                    <p:animEffect transition="in" filter="fade">
                                      <p:cBhvr>
                                        <p:cTn id="21" dur="1000"/>
                                        <p:tgtEl>
                                          <p:spTgt spid="1108">
                                            <p:txEl>
                                              <p:pRg st="1" end="1"/>
                                            </p:txEl>
                                          </p:spTgt>
                                        </p:tgtEl>
                                      </p:cBhvr>
                                    </p:animEffect>
                                    <p:anim calcmode="lin" valueType="num">
                                      <p:cBhvr>
                                        <p:cTn id="22" dur="1000" fill="hold"/>
                                        <p:tgtEl>
                                          <p:spTgt spid="110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10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08">
                                            <p:txEl>
                                              <p:pRg st="2" end="2"/>
                                            </p:txEl>
                                          </p:spTgt>
                                        </p:tgtEl>
                                        <p:attrNameLst>
                                          <p:attrName>style.visibility</p:attrName>
                                        </p:attrNameLst>
                                      </p:cBhvr>
                                      <p:to>
                                        <p:strVal val="visible"/>
                                      </p:to>
                                    </p:set>
                                    <p:animEffect transition="in" filter="fade">
                                      <p:cBhvr>
                                        <p:cTn id="28" dur="1000"/>
                                        <p:tgtEl>
                                          <p:spTgt spid="1108">
                                            <p:txEl>
                                              <p:pRg st="2" end="2"/>
                                            </p:txEl>
                                          </p:spTgt>
                                        </p:tgtEl>
                                      </p:cBhvr>
                                    </p:animEffect>
                                    <p:anim calcmode="lin" valueType="num">
                                      <p:cBhvr>
                                        <p:cTn id="29" dur="1000" fill="hold"/>
                                        <p:tgtEl>
                                          <p:spTgt spid="110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10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109"/>
                                        </p:tgtEl>
                                        <p:attrNameLst>
                                          <p:attrName>style.visibility</p:attrName>
                                        </p:attrNameLst>
                                      </p:cBhvr>
                                      <p:to>
                                        <p:strVal val="visible"/>
                                      </p:to>
                                    </p:set>
                                    <p:anim calcmode="lin" valueType="num">
                                      <p:cBhvr>
                                        <p:cTn id="35" dur="1000" fill="hold"/>
                                        <p:tgtEl>
                                          <p:spTgt spid="1109"/>
                                        </p:tgtEl>
                                        <p:attrNameLst>
                                          <p:attrName>ppt_w</p:attrName>
                                        </p:attrNameLst>
                                      </p:cBhvr>
                                      <p:tavLst>
                                        <p:tav tm="0">
                                          <p:val>
                                            <p:fltVal val="0"/>
                                          </p:val>
                                        </p:tav>
                                        <p:tav tm="100000">
                                          <p:val>
                                            <p:strVal val="#ppt_w"/>
                                          </p:val>
                                        </p:tav>
                                      </p:tavLst>
                                    </p:anim>
                                    <p:anim calcmode="lin" valueType="num">
                                      <p:cBhvr>
                                        <p:cTn id="36" dur="1000" fill="hold"/>
                                        <p:tgtEl>
                                          <p:spTgt spid="1109"/>
                                        </p:tgtEl>
                                        <p:attrNameLst>
                                          <p:attrName>ppt_h</p:attrName>
                                        </p:attrNameLst>
                                      </p:cBhvr>
                                      <p:tavLst>
                                        <p:tav tm="0">
                                          <p:val>
                                            <p:fltVal val="0"/>
                                          </p:val>
                                        </p:tav>
                                        <p:tav tm="100000">
                                          <p:val>
                                            <p:strVal val="#ppt_h"/>
                                          </p:val>
                                        </p:tav>
                                      </p:tavLst>
                                    </p:anim>
                                    <p:anim calcmode="lin" valueType="num">
                                      <p:cBhvr>
                                        <p:cTn id="37" dur="1000" fill="hold"/>
                                        <p:tgtEl>
                                          <p:spTgt spid="1109"/>
                                        </p:tgtEl>
                                        <p:attrNameLst>
                                          <p:attrName>style.rotation</p:attrName>
                                        </p:attrNameLst>
                                      </p:cBhvr>
                                      <p:tavLst>
                                        <p:tav tm="0">
                                          <p:val>
                                            <p:fltVal val="90"/>
                                          </p:val>
                                        </p:tav>
                                        <p:tav tm="100000">
                                          <p:val>
                                            <p:fltVal val="0"/>
                                          </p:val>
                                        </p:tav>
                                      </p:tavLst>
                                    </p:anim>
                                    <p:animEffect transition="in" filter="fade">
                                      <p:cBhvr>
                                        <p:cTn id="38" dur="1000"/>
                                        <p:tgtEl>
                                          <p:spTgt spid="1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7" grpId="0"/>
      <p:bldP spid="110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61"/>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Times New Roman"/>
                <a:ea typeface="Times New Roman"/>
                <a:cs typeface="Times New Roman"/>
                <a:sym typeface="Times New Roman"/>
              </a:rPr>
              <a:t>3.3.3 Sử dụng C# trong Unity</a:t>
            </a:r>
            <a:endParaRPr dirty="0">
              <a:latin typeface="Times New Roman"/>
              <a:ea typeface="Times New Roman"/>
              <a:cs typeface="Times New Roman"/>
              <a:sym typeface="Times New Roman"/>
            </a:endParaRPr>
          </a:p>
        </p:txBody>
      </p:sp>
      <p:sp>
        <p:nvSpPr>
          <p:cNvPr id="1115" name="Google Shape;1115;p61"/>
          <p:cNvSpPr txBox="1">
            <a:spLocks noGrp="1"/>
          </p:cNvSpPr>
          <p:nvPr>
            <p:ph type="body" idx="1"/>
          </p:nvPr>
        </p:nvSpPr>
        <p:spPr>
          <a:xfrm>
            <a:off x="616500" y="1197300"/>
            <a:ext cx="7952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dirty="0">
                <a:latin typeface="Times New Roman"/>
                <a:ea typeface="Times New Roman"/>
                <a:cs typeface="Times New Roman"/>
                <a:sym typeface="Times New Roman"/>
              </a:rPr>
              <a:t>2. Xử lý va chạm</a:t>
            </a:r>
            <a:endParaRPr sz="1400"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dirty="0">
                <a:latin typeface="Times New Roman"/>
                <a:ea typeface="Times New Roman"/>
                <a:cs typeface="Times New Roman"/>
                <a:sym typeface="Times New Roman"/>
              </a:rPr>
              <a:t>Va chạm và xử lý va chạm là những thành phần không thể thiếu khi lập trình game.</a:t>
            </a:r>
            <a:endParaRPr sz="1400"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dirty="0">
                <a:latin typeface="Times New Roman"/>
                <a:ea typeface="Times New Roman"/>
                <a:cs typeface="Times New Roman"/>
                <a:sym typeface="Times New Roman"/>
              </a:rPr>
              <a:t>Chúng ta sẽ có 2 quá trình xử lý với va chạm như sau:</a:t>
            </a:r>
            <a:endParaRPr sz="1400" dirty="0">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400" dirty="0">
                <a:latin typeface="Times New Roman"/>
                <a:ea typeface="Times New Roman"/>
                <a:cs typeface="Times New Roman"/>
                <a:sym typeface="Times New Roman"/>
              </a:rPr>
              <a:t>Phát hiện và thông báo sự kiện va chạm.</a:t>
            </a:r>
            <a:endParaRPr sz="1400" dirty="0">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400" dirty="0">
                <a:latin typeface="Times New Roman"/>
                <a:ea typeface="Times New Roman"/>
                <a:cs typeface="Times New Roman"/>
                <a:sym typeface="Times New Roman"/>
              </a:rPr>
              <a:t>Xử lý sự kiện va chạm.</a:t>
            </a:r>
            <a:endParaRPr sz="1400" dirty="0">
              <a:latin typeface="Times New Roman"/>
              <a:ea typeface="Times New Roman"/>
              <a:cs typeface="Times New Roman"/>
              <a:sym typeface="Times New Roman"/>
            </a:endParaRPr>
          </a:p>
          <a:p>
            <a:pPr marL="0" lvl="0" indent="0" algn="l" rtl="0">
              <a:spcBef>
                <a:spcPts val="0"/>
              </a:spcBef>
              <a:spcAft>
                <a:spcPts val="0"/>
              </a:spcAft>
              <a:buNone/>
            </a:pPr>
            <a:endParaRPr sz="1400"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dirty="0">
                <a:latin typeface="Times New Roman"/>
                <a:ea typeface="Times New Roman"/>
                <a:cs typeface="Times New Roman"/>
                <a:sym typeface="Times New Roman"/>
              </a:rPr>
              <a:t>Trong Unity có 2 loại va chạm đó là: Collision và Trigger</a:t>
            </a:r>
            <a:endParaRPr sz="1400"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dirty="0">
                <a:latin typeface="Times New Roman"/>
                <a:ea typeface="Times New Roman"/>
                <a:cs typeface="Times New Roman"/>
                <a:sym typeface="Times New Roman"/>
              </a:rPr>
              <a:t>Unity hỗ trợ các Component có sẵn để xử lý các sự kiện va chạm:</a:t>
            </a:r>
            <a:endParaRPr sz="1400" dirty="0">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400" dirty="0">
                <a:latin typeface="Times New Roman"/>
                <a:ea typeface="Times New Roman"/>
                <a:cs typeface="Times New Roman"/>
                <a:sym typeface="Times New Roman"/>
              </a:rPr>
              <a:t>Circle collider 2D.</a:t>
            </a:r>
            <a:endParaRPr sz="1400" dirty="0">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400" dirty="0">
                <a:latin typeface="Times New Roman"/>
                <a:ea typeface="Times New Roman"/>
                <a:cs typeface="Times New Roman"/>
                <a:sym typeface="Times New Roman"/>
              </a:rPr>
              <a:t>Box collider 2D.</a:t>
            </a:r>
            <a:endParaRPr sz="1400" dirty="0">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400" dirty="0">
                <a:latin typeface="Times New Roman"/>
                <a:ea typeface="Times New Roman"/>
                <a:cs typeface="Times New Roman"/>
                <a:sym typeface="Times New Roman"/>
              </a:rPr>
              <a:t>Edge collider 2D.</a:t>
            </a:r>
            <a:endParaRPr sz="1400" dirty="0">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400" dirty="0">
                <a:latin typeface="Times New Roman"/>
                <a:ea typeface="Times New Roman"/>
                <a:cs typeface="Times New Roman"/>
                <a:sym typeface="Times New Roman"/>
              </a:rPr>
              <a:t>Polygon collider 2D.</a:t>
            </a:r>
            <a:endParaRPr sz="1400" dirty="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14"/>
                                        </p:tgtEl>
                                        <p:attrNameLst>
                                          <p:attrName>style.visibility</p:attrName>
                                        </p:attrNameLst>
                                      </p:cBhvr>
                                      <p:to>
                                        <p:strVal val="visible"/>
                                      </p:to>
                                    </p:set>
                                    <p:animEffect transition="in" filter="fade">
                                      <p:cBhvr>
                                        <p:cTn id="7" dur="1000"/>
                                        <p:tgtEl>
                                          <p:spTgt spid="1114"/>
                                        </p:tgtEl>
                                      </p:cBhvr>
                                    </p:animEffect>
                                    <p:anim calcmode="lin" valueType="num">
                                      <p:cBhvr>
                                        <p:cTn id="8" dur="1000" fill="hold"/>
                                        <p:tgtEl>
                                          <p:spTgt spid="1114"/>
                                        </p:tgtEl>
                                        <p:attrNameLst>
                                          <p:attrName>ppt_x</p:attrName>
                                        </p:attrNameLst>
                                      </p:cBhvr>
                                      <p:tavLst>
                                        <p:tav tm="0">
                                          <p:val>
                                            <p:strVal val="#ppt_x"/>
                                          </p:val>
                                        </p:tav>
                                        <p:tav tm="100000">
                                          <p:val>
                                            <p:strVal val="#ppt_x"/>
                                          </p:val>
                                        </p:tav>
                                      </p:tavLst>
                                    </p:anim>
                                    <p:anim calcmode="lin" valueType="num">
                                      <p:cBhvr>
                                        <p:cTn id="9" dur="1000" fill="hold"/>
                                        <p:tgtEl>
                                          <p:spTgt spid="11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15">
                                            <p:txEl>
                                              <p:pRg st="0" end="0"/>
                                            </p:txEl>
                                          </p:spTgt>
                                        </p:tgtEl>
                                        <p:attrNameLst>
                                          <p:attrName>style.visibility</p:attrName>
                                        </p:attrNameLst>
                                      </p:cBhvr>
                                      <p:to>
                                        <p:strVal val="visible"/>
                                      </p:to>
                                    </p:set>
                                    <p:animEffect transition="in" filter="fade">
                                      <p:cBhvr>
                                        <p:cTn id="14" dur="1000"/>
                                        <p:tgtEl>
                                          <p:spTgt spid="1115">
                                            <p:txEl>
                                              <p:pRg st="0" end="0"/>
                                            </p:txEl>
                                          </p:spTgt>
                                        </p:tgtEl>
                                      </p:cBhvr>
                                    </p:animEffect>
                                    <p:anim calcmode="lin" valueType="num">
                                      <p:cBhvr>
                                        <p:cTn id="15" dur="1000" fill="hold"/>
                                        <p:tgtEl>
                                          <p:spTgt spid="111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1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15">
                                            <p:txEl>
                                              <p:pRg st="1" end="1"/>
                                            </p:txEl>
                                          </p:spTgt>
                                        </p:tgtEl>
                                        <p:attrNameLst>
                                          <p:attrName>style.visibility</p:attrName>
                                        </p:attrNameLst>
                                      </p:cBhvr>
                                      <p:to>
                                        <p:strVal val="visible"/>
                                      </p:to>
                                    </p:set>
                                    <p:animEffect transition="in" filter="fade">
                                      <p:cBhvr>
                                        <p:cTn id="21" dur="1000"/>
                                        <p:tgtEl>
                                          <p:spTgt spid="1115">
                                            <p:txEl>
                                              <p:pRg st="1" end="1"/>
                                            </p:txEl>
                                          </p:spTgt>
                                        </p:tgtEl>
                                      </p:cBhvr>
                                    </p:animEffect>
                                    <p:anim calcmode="lin" valueType="num">
                                      <p:cBhvr>
                                        <p:cTn id="22" dur="1000" fill="hold"/>
                                        <p:tgtEl>
                                          <p:spTgt spid="111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1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15">
                                            <p:txEl>
                                              <p:pRg st="2" end="2"/>
                                            </p:txEl>
                                          </p:spTgt>
                                        </p:tgtEl>
                                        <p:attrNameLst>
                                          <p:attrName>style.visibility</p:attrName>
                                        </p:attrNameLst>
                                      </p:cBhvr>
                                      <p:to>
                                        <p:strVal val="visible"/>
                                      </p:to>
                                    </p:set>
                                    <p:animEffect transition="in" filter="fade">
                                      <p:cBhvr>
                                        <p:cTn id="28" dur="1000"/>
                                        <p:tgtEl>
                                          <p:spTgt spid="1115">
                                            <p:txEl>
                                              <p:pRg st="2" end="2"/>
                                            </p:txEl>
                                          </p:spTgt>
                                        </p:tgtEl>
                                      </p:cBhvr>
                                    </p:animEffect>
                                    <p:anim calcmode="lin" valueType="num">
                                      <p:cBhvr>
                                        <p:cTn id="29" dur="1000" fill="hold"/>
                                        <p:tgtEl>
                                          <p:spTgt spid="111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115">
                                            <p:txEl>
                                              <p:pRg st="2" end="2"/>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115">
                                            <p:txEl>
                                              <p:pRg st="3" end="3"/>
                                            </p:txEl>
                                          </p:spTgt>
                                        </p:tgtEl>
                                        <p:attrNameLst>
                                          <p:attrName>style.visibility</p:attrName>
                                        </p:attrNameLst>
                                      </p:cBhvr>
                                      <p:to>
                                        <p:strVal val="visible"/>
                                      </p:to>
                                    </p:set>
                                    <p:animEffect transition="in" filter="fade">
                                      <p:cBhvr>
                                        <p:cTn id="33" dur="1000"/>
                                        <p:tgtEl>
                                          <p:spTgt spid="1115">
                                            <p:txEl>
                                              <p:pRg st="3" end="3"/>
                                            </p:txEl>
                                          </p:spTgt>
                                        </p:tgtEl>
                                      </p:cBhvr>
                                    </p:animEffect>
                                    <p:anim calcmode="lin" valueType="num">
                                      <p:cBhvr>
                                        <p:cTn id="34" dur="1000" fill="hold"/>
                                        <p:tgtEl>
                                          <p:spTgt spid="1115">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115">
                                            <p:txEl>
                                              <p:pRg st="3" end="3"/>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115">
                                            <p:txEl>
                                              <p:pRg st="4" end="4"/>
                                            </p:txEl>
                                          </p:spTgt>
                                        </p:tgtEl>
                                        <p:attrNameLst>
                                          <p:attrName>style.visibility</p:attrName>
                                        </p:attrNameLst>
                                      </p:cBhvr>
                                      <p:to>
                                        <p:strVal val="visible"/>
                                      </p:to>
                                    </p:set>
                                    <p:animEffect transition="in" filter="fade">
                                      <p:cBhvr>
                                        <p:cTn id="38" dur="1000"/>
                                        <p:tgtEl>
                                          <p:spTgt spid="1115">
                                            <p:txEl>
                                              <p:pRg st="4" end="4"/>
                                            </p:txEl>
                                          </p:spTgt>
                                        </p:tgtEl>
                                      </p:cBhvr>
                                    </p:animEffect>
                                    <p:anim calcmode="lin" valueType="num">
                                      <p:cBhvr>
                                        <p:cTn id="39" dur="1000" fill="hold"/>
                                        <p:tgtEl>
                                          <p:spTgt spid="1115">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1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115">
                                            <p:txEl>
                                              <p:pRg st="6" end="6"/>
                                            </p:txEl>
                                          </p:spTgt>
                                        </p:tgtEl>
                                        <p:attrNameLst>
                                          <p:attrName>style.visibility</p:attrName>
                                        </p:attrNameLst>
                                      </p:cBhvr>
                                      <p:to>
                                        <p:strVal val="visible"/>
                                      </p:to>
                                    </p:set>
                                    <p:animEffect transition="in" filter="fade">
                                      <p:cBhvr>
                                        <p:cTn id="45" dur="1000"/>
                                        <p:tgtEl>
                                          <p:spTgt spid="1115">
                                            <p:txEl>
                                              <p:pRg st="6" end="6"/>
                                            </p:txEl>
                                          </p:spTgt>
                                        </p:tgtEl>
                                      </p:cBhvr>
                                    </p:animEffect>
                                    <p:anim calcmode="lin" valueType="num">
                                      <p:cBhvr>
                                        <p:cTn id="46" dur="1000" fill="hold"/>
                                        <p:tgtEl>
                                          <p:spTgt spid="1115">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111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115">
                                            <p:txEl>
                                              <p:pRg st="7" end="7"/>
                                            </p:txEl>
                                          </p:spTgt>
                                        </p:tgtEl>
                                        <p:attrNameLst>
                                          <p:attrName>style.visibility</p:attrName>
                                        </p:attrNameLst>
                                      </p:cBhvr>
                                      <p:to>
                                        <p:strVal val="visible"/>
                                      </p:to>
                                    </p:set>
                                    <p:animEffect transition="in" filter="fade">
                                      <p:cBhvr>
                                        <p:cTn id="52" dur="1000"/>
                                        <p:tgtEl>
                                          <p:spTgt spid="1115">
                                            <p:txEl>
                                              <p:pRg st="7" end="7"/>
                                            </p:txEl>
                                          </p:spTgt>
                                        </p:tgtEl>
                                      </p:cBhvr>
                                    </p:animEffect>
                                    <p:anim calcmode="lin" valueType="num">
                                      <p:cBhvr>
                                        <p:cTn id="53" dur="1000" fill="hold"/>
                                        <p:tgtEl>
                                          <p:spTgt spid="1115">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1115">
                                            <p:txEl>
                                              <p:pRg st="7" end="7"/>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115">
                                            <p:txEl>
                                              <p:pRg st="8" end="8"/>
                                            </p:txEl>
                                          </p:spTgt>
                                        </p:tgtEl>
                                        <p:attrNameLst>
                                          <p:attrName>style.visibility</p:attrName>
                                        </p:attrNameLst>
                                      </p:cBhvr>
                                      <p:to>
                                        <p:strVal val="visible"/>
                                      </p:to>
                                    </p:set>
                                    <p:animEffect transition="in" filter="fade">
                                      <p:cBhvr>
                                        <p:cTn id="57" dur="1000"/>
                                        <p:tgtEl>
                                          <p:spTgt spid="1115">
                                            <p:txEl>
                                              <p:pRg st="8" end="8"/>
                                            </p:txEl>
                                          </p:spTgt>
                                        </p:tgtEl>
                                      </p:cBhvr>
                                    </p:animEffect>
                                    <p:anim calcmode="lin" valueType="num">
                                      <p:cBhvr>
                                        <p:cTn id="58" dur="1000" fill="hold"/>
                                        <p:tgtEl>
                                          <p:spTgt spid="1115">
                                            <p:txEl>
                                              <p:pRg st="8" end="8"/>
                                            </p:txEl>
                                          </p:spTgt>
                                        </p:tgtEl>
                                        <p:attrNameLst>
                                          <p:attrName>ppt_x</p:attrName>
                                        </p:attrNameLst>
                                      </p:cBhvr>
                                      <p:tavLst>
                                        <p:tav tm="0">
                                          <p:val>
                                            <p:strVal val="#ppt_x"/>
                                          </p:val>
                                        </p:tav>
                                        <p:tav tm="100000">
                                          <p:val>
                                            <p:strVal val="#ppt_x"/>
                                          </p:val>
                                        </p:tav>
                                      </p:tavLst>
                                    </p:anim>
                                    <p:anim calcmode="lin" valueType="num">
                                      <p:cBhvr>
                                        <p:cTn id="59" dur="1000" fill="hold"/>
                                        <p:tgtEl>
                                          <p:spTgt spid="1115">
                                            <p:txEl>
                                              <p:pRg st="8" end="8"/>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115">
                                            <p:txEl>
                                              <p:pRg st="9" end="9"/>
                                            </p:txEl>
                                          </p:spTgt>
                                        </p:tgtEl>
                                        <p:attrNameLst>
                                          <p:attrName>style.visibility</p:attrName>
                                        </p:attrNameLst>
                                      </p:cBhvr>
                                      <p:to>
                                        <p:strVal val="visible"/>
                                      </p:to>
                                    </p:set>
                                    <p:animEffect transition="in" filter="fade">
                                      <p:cBhvr>
                                        <p:cTn id="62" dur="1000"/>
                                        <p:tgtEl>
                                          <p:spTgt spid="1115">
                                            <p:txEl>
                                              <p:pRg st="9" end="9"/>
                                            </p:txEl>
                                          </p:spTgt>
                                        </p:tgtEl>
                                      </p:cBhvr>
                                    </p:animEffect>
                                    <p:anim calcmode="lin" valueType="num">
                                      <p:cBhvr>
                                        <p:cTn id="63" dur="1000" fill="hold"/>
                                        <p:tgtEl>
                                          <p:spTgt spid="1115">
                                            <p:txEl>
                                              <p:pRg st="9" end="9"/>
                                            </p:txEl>
                                          </p:spTgt>
                                        </p:tgtEl>
                                        <p:attrNameLst>
                                          <p:attrName>ppt_x</p:attrName>
                                        </p:attrNameLst>
                                      </p:cBhvr>
                                      <p:tavLst>
                                        <p:tav tm="0">
                                          <p:val>
                                            <p:strVal val="#ppt_x"/>
                                          </p:val>
                                        </p:tav>
                                        <p:tav tm="100000">
                                          <p:val>
                                            <p:strVal val="#ppt_x"/>
                                          </p:val>
                                        </p:tav>
                                      </p:tavLst>
                                    </p:anim>
                                    <p:anim calcmode="lin" valueType="num">
                                      <p:cBhvr>
                                        <p:cTn id="64" dur="1000" fill="hold"/>
                                        <p:tgtEl>
                                          <p:spTgt spid="1115">
                                            <p:txEl>
                                              <p:pRg st="9" end="9"/>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115">
                                            <p:txEl>
                                              <p:pRg st="10" end="10"/>
                                            </p:txEl>
                                          </p:spTgt>
                                        </p:tgtEl>
                                        <p:attrNameLst>
                                          <p:attrName>style.visibility</p:attrName>
                                        </p:attrNameLst>
                                      </p:cBhvr>
                                      <p:to>
                                        <p:strVal val="visible"/>
                                      </p:to>
                                    </p:set>
                                    <p:animEffect transition="in" filter="fade">
                                      <p:cBhvr>
                                        <p:cTn id="67" dur="1000"/>
                                        <p:tgtEl>
                                          <p:spTgt spid="1115">
                                            <p:txEl>
                                              <p:pRg st="10" end="10"/>
                                            </p:txEl>
                                          </p:spTgt>
                                        </p:tgtEl>
                                      </p:cBhvr>
                                    </p:animEffect>
                                    <p:anim calcmode="lin" valueType="num">
                                      <p:cBhvr>
                                        <p:cTn id="68" dur="1000" fill="hold"/>
                                        <p:tgtEl>
                                          <p:spTgt spid="1115">
                                            <p:txEl>
                                              <p:pRg st="10" end="10"/>
                                            </p:txEl>
                                          </p:spTgt>
                                        </p:tgtEl>
                                        <p:attrNameLst>
                                          <p:attrName>ppt_x</p:attrName>
                                        </p:attrNameLst>
                                      </p:cBhvr>
                                      <p:tavLst>
                                        <p:tav tm="0">
                                          <p:val>
                                            <p:strVal val="#ppt_x"/>
                                          </p:val>
                                        </p:tav>
                                        <p:tav tm="100000">
                                          <p:val>
                                            <p:strVal val="#ppt_x"/>
                                          </p:val>
                                        </p:tav>
                                      </p:tavLst>
                                    </p:anim>
                                    <p:anim calcmode="lin" valueType="num">
                                      <p:cBhvr>
                                        <p:cTn id="69" dur="1000" fill="hold"/>
                                        <p:tgtEl>
                                          <p:spTgt spid="1115">
                                            <p:txEl>
                                              <p:pRg st="10" end="10"/>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115">
                                            <p:txEl>
                                              <p:pRg st="11" end="11"/>
                                            </p:txEl>
                                          </p:spTgt>
                                        </p:tgtEl>
                                        <p:attrNameLst>
                                          <p:attrName>style.visibility</p:attrName>
                                        </p:attrNameLst>
                                      </p:cBhvr>
                                      <p:to>
                                        <p:strVal val="visible"/>
                                      </p:to>
                                    </p:set>
                                    <p:animEffect transition="in" filter="fade">
                                      <p:cBhvr>
                                        <p:cTn id="72" dur="1000"/>
                                        <p:tgtEl>
                                          <p:spTgt spid="1115">
                                            <p:txEl>
                                              <p:pRg st="11" end="11"/>
                                            </p:txEl>
                                          </p:spTgt>
                                        </p:tgtEl>
                                      </p:cBhvr>
                                    </p:animEffect>
                                    <p:anim calcmode="lin" valueType="num">
                                      <p:cBhvr>
                                        <p:cTn id="73" dur="1000" fill="hold"/>
                                        <p:tgtEl>
                                          <p:spTgt spid="1115">
                                            <p:txEl>
                                              <p:pRg st="11" end="11"/>
                                            </p:txEl>
                                          </p:spTgt>
                                        </p:tgtEl>
                                        <p:attrNameLst>
                                          <p:attrName>ppt_x</p:attrName>
                                        </p:attrNameLst>
                                      </p:cBhvr>
                                      <p:tavLst>
                                        <p:tav tm="0">
                                          <p:val>
                                            <p:strVal val="#ppt_x"/>
                                          </p:val>
                                        </p:tav>
                                        <p:tav tm="100000">
                                          <p:val>
                                            <p:strVal val="#ppt_x"/>
                                          </p:val>
                                        </p:tav>
                                      </p:tavLst>
                                    </p:anim>
                                    <p:anim calcmode="lin" valueType="num">
                                      <p:cBhvr>
                                        <p:cTn id="74" dur="1000" fill="hold"/>
                                        <p:tgtEl>
                                          <p:spTgt spid="111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4" grpId="0"/>
      <p:bldP spid="111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35"/>
          <p:cNvSpPr txBox="1">
            <a:spLocks noGrp="1"/>
          </p:cNvSpPr>
          <p:nvPr>
            <p:ph type="ctrTitle"/>
          </p:nvPr>
        </p:nvSpPr>
        <p:spPr>
          <a:xfrm>
            <a:off x="4140700" y="1476550"/>
            <a:ext cx="4156800" cy="1143300"/>
          </a:xfrm>
          <a:prstGeom prst="rect">
            <a:avLst/>
          </a:prstGeom>
          <a:noFill/>
          <a:ln>
            <a:noFill/>
          </a:ln>
        </p:spPr>
        <p:txBody>
          <a:bodyPr spcFirstLastPara="1" wrap="square" lIns="91425" tIns="91425" rIns="91425" bIns="91425" anchor="b" anchorCtr="0">
            <a:noAutofit/>
          </a:bodyPr>
          <a:lstStyle/>
          <a:p>
            <a:pPr marL="457200" lvl="0" indent="-419100" algn="ctr" rtl="0">
              <a:spcBef>
                <a:spcPts val="0"/>
              </a:spcBef>
              <a:spcAft>
                <a:spcPts val="0"/>
              </a:spcAft>
              <a:buSzPts val="3000"/>
              <a:buFont typeface="Arial"/>
              <a:buAutoNum type="arabicPeriod"/>
            </a:pPr>
            <a:r>
              <a:rPr lang="en" sz="3000" dirty="0">
                <a:latin typeface="Arial"/>
                <a:ea typeface="Arial"/>
                <a:cs typeface="Arial"/>
                <a:sym typeface="Arial"/>
              </a:rPr>
              <a:t>Tổng quan về Unity Engine</a:t>
            </a:r>
            <a:endParaRPr sz="3000" dirty="0">
              <a:latin typeface="Arial"/>
              <a:ea typeface="Arial"/>
              <a:cs typeface="Arial"/>
              <a:sym typeface="Arial"/>
            </a:endParaRPr>
          </a:p>
        </p:txBody>
      </p:sp>
      <p:sp>
        <p:nvSpPr>
          <p:cNvPr id="656" name="Google Shape;656;p35"/>
          <p:cNvSpPr txBox="1">
            <a:spLocks noGrp="1"/>
          </p:cNvSpPr>
          <p:nvPr>
            <p:ph type="subTitle" idx="1"/>
          </p:nvPr>
        </p:nvSpPr>
        <p:spPr>
          <a:xfrm>
            <a:off x="4413950" y="2431475"/>
            <a:ext cx="3966600" cy="1866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770"/>
              <a:buNone/>
            </a:pPr>
            <a:r>
              <a:rPr lang="en" dirty="0">
                <a:latin typeface="Times New Roman"/>
                <a:ea typeface="Times New Roman"/>
                <a:cs typeface="Times New Roman"/>
                <a:sym typeface="Times New Roman"/>
              </a:rPr>
              <a:t>1.1. Sơ lược về lịch sử - quá trình phát triển của Unity</a:t>
            </a:r>
            <a:endParaRPr dirty="0">
              <a:latin typeface="Times New Roman"/>
              <a:ea typeface="Times New Roman"/>
              <a:cs typeface="Times New Roman"/>
              <a:sym typeface="Times New Roman"/>
            </a:endParaRPr>
          </a:p>
          <a:p>
            <a:pPr marL="0" lvl="0" indent="0" algn="l" rtl="0">
              <a:lnSpc>
                <a:spcPct val="115000"/>
              </a:lnSpc>
              <a:spcBef>
                <a:spcPts val="0"/>
              </a:spcBef>
              <a:spcAft>
                <a:spcPts val="0"/>
              </a:spcAft>
              <a:buSzPts val="770"/>
              <a:buNone/>
            </a:pPr>
            <a:r>
              <a:rPr lang="en" dirty="0">
                <a:latin typeface="Times New Roman"/>
                <a:ea typeface="Times New Roman"/>
                <a:cs typeface="Times New Roman"/>
                <a:sym typeface="Times New Roman"/>
              </a:rPr>
              <a:t>1.2. Unity là gì?</a:t>
            </a:r>
            <a:endParaRPr dirty="0">
              <a:latin typeface="Times New Roman"/>
              <a:ea typeface="Times New Roman"/>
              <a:cs typeface="Times New Roman"/>
              <a:sym typeface="Times New Roman"/>
            </a:endParaRPr>
          </a:p>
          <a:p>
            <a:pPr marL="0" lvl="0" indent="0" algn="l" rtl="0">
              <a:lnSpc>
                <a:spcPct val="115000"/>
              </a:lnSpc>
              <a:spcBef>
                <a:spcPts val="0"/>
              </a:spcBef>
              <a:spcAft>
                <a:spcPts val="0"/>
              </a:spcAft>
              <a:buSzPts val="770"/>
              <a:buNone/>
            </a:pPr>
            <a:r>
              <a:rPr lang="en" dirty="0">
                <a:latin typeface="Times New Roman"/>
                <a:ea typeface="Times New Roman"/>
                <a:cs typeface="Times New Roman"/>
                <a:sym typeface="Times New Roman"/>
              </a:rPr>
              <a:t>1.3. Ứng dụng của Unity</a:t>
            </a:r>
            <a:endParaRPr dirty="0">
              <a:latin typeface="Times New Roman"/>
              <a:ea typeface="Times New Roman"/>
              <a:cs typeface="Times New Roman"/>
              <a:sym typeface="Times New Roman"/>
            </a:endParaRPr>
          </a:p>
          <a:p>
            <a:pPr marL="0" lvl="0" indent="0" algn="l" rtl="0">
              <a:lnSpc>
                <a:spcPct val="115000"/>
              </a:lnSpc>
              <a:spcBef>
                <a:spcPts val="0"/>
              </a:spcBef>
              <a:spcAft>
                <a:spcPts val="0"/>
              </a:spcAft>
              <a:buSzPts val="770"/>
              <a:buNone/>
            </a:pPr>
            <a:r>
              <a:rPr lang="en" dirty="0">
                <a:latin typeface="Times New Roman"/>
                <a:ea typeface="Times New Roman"/>
                <a:cs typeface="Times New Roman"/>
                <a:sym typeface="Times New Roman"/>
              </a:rPr>
              <a:t>1.4 Tại sao nên dùng Unity?</a:t>
            </a:r>
            <a:endParaRPr dirty="0">
              <a:latin typeface="Times New Roman"/>
              <a:ea typeface="Times New Roman"/>
              <a:cs typeface="Times New Roman"/>
              <a:sym typeface="Times New Roman"/>
            </a:endParaRPr>
          </a:p>
          <a:p>
            <a:pPr marL="0" lvl="0" indent="0" algn="l" rtl="0">
              <a:lnSpc>
                <a:spcPct val="115000"/>
              </a:lnSpc>
              <a:spcBef>
                <a:spcPts val="0"/>
              </a:spcBef>
              <a:spcAft>
                <a:spcPts val="0"/>
              </a:spcAft>
              <a:buSzPts val="770"/>
              <a:buNone/>
            </a:pPr>
            <a:r>
              <a:rPr lang="en" dirty="0">
                <a:latin typeface="Times New Roman"/>
                <a:ea typeface="Times New Roman"/>
                <a:cs typeface="Times New Roman"/>
                <a:sym typeface="Times New Roman"/>
              </a:rPr>
              <a:t>1.5 Ưu điểm &amp; nhược điểm</a:t>
            </a:r>
            <a:endParaRPr dirty="0">
              <a:latin typeface="Times New Roman"/>
              <a:ea typeface="Times New Roman"/>
              <a:cs typeface="Times New Roman"/>
              <a:sym typeface="Times New Roman"/>
            </a:endParaRPr>
          </a:p>
          <a:p>
            <a:pPr marL="0" lvl="0" indent="0" algn="l" rtl="0">
              <a:lnSpc>
                <a:spcPct val="115000"/>
              </a:lnSpc>
              <a:spcBef>
                <a:spcPts val="0"/>
              </a:spcBef>
              <a:spcAft>
                <a:spcPts val="0"/>
              </a:spcAft>
              <a:buSzPts val="770"/>
              <a:buNone/>
            </a:pPr>
            <a:endParaRPr dirty="0">
              <a:latin typeface="Times New Roman"/>
              <a:ea typeface="Times New Roman"/>
              <a:cs typeface="Times New Roman"/>
              <a:sym typeface="Times New Roman"/>
            </a:endParaRPr>
          </a:p>
        </p:txBody>
      </p:sp>
      <p:pic>
        <p:nvPicPr>
          <p:cNvPr id="657" name="Google Shape;657;p35"/>
          <p:cNvPicPr preferRelativeResize="0"/>
          <p:nvPr/>
        </p:nvPicPr>
        <p:blipFill rotWithShape="1">
          <a:blip r:embed="rId3">
            <a:alphaModFix/>
          </a:blip>
          <a:srcRect l="20551" r="20545"/>
          <a:stretch/>
        </p:blipFill>
        <p:spPr>
          <a:xfrm>
            <a:off x="1043801" y="1177575"/>
            <a:ext cx="2993101" cy="3389537"/>
          </a:xfrm>
          <a:prstGeom prst="rect">
            <a:avLst/>
          </a:prstGeom>
          <a:noFill/>
          <a:ln w="19050" cap="flat" cmpd="sng">
            <a:solidFill>
              <a:schemeClr val="dk2"/>
            </a:solidFill>
            <a:prstDash val="solid"/>
            <a:round/>
            <a:headEnd type="none" w="sm" len="sm"/>
            <a:tailEnd type="none" w="sm" len="sm"/>
          </a:ln>
        </p:spPr>
      </p:pic>
      <p:grpSp>
        <p:nvGrpSpPr>
          <p:cNvPr id="658" name="Google Shape;658;p35"/>
          <p:cNvGrpSpPr/>
          <p:nvPr/>
        </p:nvGrpSpPr>
        <p:grpSpPr>
          <a:xfrm>
            <a:off x="918337" y="1018137"/>
            <a:ext cx="3222372" cy="3634229"/>
            <a:chOff x="918375" y="1018100"/>
            <a:chExt cx="3118525" cy="3513708"/>
          </a:xfrm>
        </p:grpSpPr>
        <p:sp>
          <p:nvSpPr>
            <p:cNvPr id="659" name="Google Shape;659;p35"/>
            <p:cNvSpPr/>
            <p:nvPr/>
          </p:nvSpPr>
          <p:spPr>
            <a:xfrm>
              <a:off x="918375" y="1018100"/>
              <a:ext cx="3061912" cy="210425"/>
            </a:xfrm>
            <a:custGeom>
              <a:avLst/>
              <a:gdLst/>
              <a:ahLst/>
              <a:cxnLst/>
              <a:rect l="l" t="t" r="r" b="b"/>
              <a:pathLst>
                <a:path w="130308" h="8417" extrusionOk="0">
                  <a:moveTo>
                    <a:pt x="64797" y="0"/>
                  </a:moveTo>
                  <a:cubicBezTo>
                    <a:pt x="64084" y="0"/>
                    <a:pt x="54126" y="29"/>
                    <a:pt x="52015" y="29"/>
                  </a:cubicBezTo>
                  <a:cubicBezTo>
                    <a:pt x="42675" y="98"/>
                    <a:pt x="35858" y="179"/>
                    <a:pt x="31919" y="179"/>
                  </a:cubicBezTo>
                  <a:cubicBezTo>
                    <a:pt x="29409" y="179"/>
                    <a:pt x="28068" y="146"/>
                    <a:pt x="27991" y="57"/>
                  </a:cubicBezTo>
                  <a:cubicBezTo>
                    <a:pt x="27962" y="24"/>
                    <a:pt x="27916" y="10"/>
                    <a:pt x="27858" y="10"/>
                  </a:cubicBezTo>
                  <a:cubicBezTo>
                    <a:pt x="27611" y="10"/>
                    <a:pt x="27145" y="254"/>
                    <a:pt x="26864" y="254"/>
                  </a:cubicBezTo>
                  <a:cubicBezTo>
                    <a:pt x="26815" y="254"/>
                    <a:pt x="26771" y="246"/>
                    <a:pt x="26735" y="228"/>
                  </a:cubicBezTo>
                  <a:cubicBezTo>
                    <a:pt x="22741" y="343"/>
                    <a:pt x="24767" y="285"/>
                    <a:pt x="16207" y="599"/>
                  </a:cubicBezTo>
                  <a:cubicBezTo>
                    <a:pt x="13553" y="713"/>
                    <a:pt x="10843" y="828"/>
                    <a:pt x="8646" y="885"/>
                  </a:cubicBezTo>
                  <a:cubicBezTo>
                    <a:pt x="7133" y="925"/>
                    <a:pt x="5891" y="965"/>
                    <a:pt x="5152" y="965"/>
                  </a:cubicBezTo>
                  <a:cubicBezTo>
                    <a:pt x="4846" y="965"/>
                    <a:pt x="4626" y="958"/>
                    <a:pt x="4509" y="942"/>
                  </a:cubicBezTo>
                  <a:cubicBezTo>
                    <a:pt x="4232" y="918"/>
                    <a:pt x="3997" y="905"/>
                    <a:pt x="3795" y="905"/>
                  </a:cubicBezTo>
                  <a:cubicBezTo>
                    <a:pt x="3266" y="905"/>
                    <a:pt x="2959" y="992"/>
                    <a:pt x="2711" y="1198"/>
                  </a:cubicBezTo>
                  <a:cubicBezTo>
                    <a:pt x="1655" y="1997"/>
                    <a:pt x="1" y="7048"/>
                    <a:pt x="1170" y="7304"/>
                  </a:cubicBezTo>
                  <a:cubicBezTo>
                    <a:pt x="1231" y="7311"/>
                    <a:pt x="1334" y="7314"/>
                    <a:pt x="1474" y="7314"/>
                  </a:cubicBezTo>
                  <a:cubicBezTo>
                    <a:pt x="3605" y="7314"/>
                    <a:pt x="14474" y="6575"/>
                    <a:pt x="20701" y="6575"/>
                  </a:cubicBezTo>
                  <a:cubicBezTo>
                    <a:pt x="22587" y="6575"/>
                    <a:pt x="24047" y="6643"/>
                    <a:pt x="24710" y="6819"/>
                  </a:cubicBezTo>
                  <a:cubicBezTo>
                    <a:pt x="25583" y="6777"/>
                    <a:pt x="35956" y="6161"/>
                    <a:pt x="43031" y="6161"/>
                  </a:cubicBezTo>
                  <a:cubicBezTo>
                    <a:pt x="45430" y="6161"/>
                    <a:pt x="47449" y="6232"/>
                    <a:pt x="48591" y="6420"/>
                  </a:cubicBezTo>
                  <a:cubicBezTo>
                    <a:pt x="49358" y="6190"/>
                    <a:pt x="51815" y="6112"/>
                    <a:pt x="54905" y="6112"/>
                  </a:cubicBezTo>
                  <a:cubicBezTo>
                    <a:pt x="61272" y="6112"/>
                    <a:pt x="70326" y="6441"/>
                    <a:pt x="72810" y="6441"/>
                  </a:cubicBezTo>
                  <a:cubicBezTo>
                    <a:pt x="73159" y="6441"/>
                    <a:pt x="73378" y="6435"/>
                    <a:pt x="73443" y="6420"/>
                  </a:cubicBezTo>
                  <a:cubicBezTo>
                    <a:pt x="73782" y="6340"/>
                    <a:pt x="74524" y="6305"/>
                    <a:pt x="75371" y="6305"/>
                  </a:cubicBezTo>
                  <a:cubicBezTo>
                    <a:pt x="76942" y="6305"/>
                    <a:pt x="78874" y="6424"/>
                    <a:pt x="79263" y="6591"/>
                  </a:cubicBezTo>
                  <a:cubicBezTo>
                    <a:pt x="79697" y="6777"/>
                    <a:pt x="80228" y="6834"/>
                    <a:pt x="80772" y="6834"/>
                  </a:cubicBezTo>
                  <a:cubicBezTo>
                    <a:pt x="81619" y="6834"/>
                    <a:pt x="82497" y="6696"/>
                    <a:pt x="83087" y="6696"/>
                  </a:cubicBezTo>
                  <a:cubicBezTo>
                    <a:pt x="83336" y="6696"/>
                    <a:pt x="83534" y="6721"/>
                    <a:pt x="83657" y="6791"/>
                  </a:cubicBezTo>
                  <a:cubicBezTo>
                    <a:pt x="86176" y="6703"/>
                    <a:pt x="87066" y="6603"/>
                    <a:pt x="88942" y="6603"/>
                  </a:cubicBezTo>
                  <a:cubicBezTo>
                    <a:pt x="91317" y="6603"/>
                    <a:pt x="95273" y="6762"/>
                    <a:pt x="106112" y="7304"/>
                  </a:cubicBezTo>
                  <a:cubicBezTo>
                    <a:pt x="110905" y="7561"/>
                    <a:pt x="109308" y="7476"/>
                    <a:pt x="114044" y="7732"/>
                  </a:cubicBezTo>
                  <a:cubicBezTo>
                    <a:pt x="114506" y="7708"/>
                    <a:pt x="114976" y="7698"/>
                    <a:pt x="115448" y="7698"/>
                  </a:cubicBezTo>
                  <a:cubicBezTo>
                    <a:pt x="119326" y="7698"/>
                    <a:pt x="123418" y="8417"/>
                    <a:pt x="125708" y="8417"/>
                  </a:cubicBezTo>
                  <a:cubicBezTo>
                    <a:pt x="126462" y="8417"/>
                    <a:pt x="127020" y="8339"/>
                    <a:pt x="127311" y="8132"/>
                  </a:cubicBezTo>
                  <a:cubicBezTo>
                    <a:pt x="128567" y="7219"/>
                    <a:pt x="130307" y="3424"/>
                    <a:pt x="129879" y="2454"/>
                  </a:cubicBezTo>
                  <a:cubicBezTo>
                    <a:pt x="129732" y="2136"/>
                    <a:pt x="122277" y="1859"/>
                    <a:pt x="119711" y="1859"/>
                  </a:cubicBezTo>
                  <a:cubicBezTo>
                    <a:pt x="119287" y="1859"/>
                    <a:pt x="118996" y="1867"/>
                    <a:pt x="118894" y="1883"/>
                  </a:cubicBezTo>
                  <a:cubicBezTo>
                    <a:pt x="118845" y="1888"/>
                    <a:pt x="118796" y="1891"/>
                    <a:pt x="118749" y="1891"/>
                  </a:cubicBezTo>
                  <a:cubicBezTo>
                    <a:pt x="118518" y="1891"/>
                    <a:pt x="118314" y="1835"/>
                    <a:pt x="118267" y="1741"/>
                  </a:cubicBezTo>
                  <a:cubicBezTo>
                    <a:pt x="118267" y="1712"/>
                    <a:pt x="118124" y="1712"/>
                    <a:pt x="117839" y="1655"/>
                  </a:cubicBezTo>
                  <a:cubicBezTo>
                    <a:pt x="117211" y="1598"/>
                    <a:pt x="115613" y="1455"/>
                    <a:pt x="113416" y="1313"/>
                  </a:cubicBezTo>
                  <a:cubicBezTo>
                    <a:pt x="109564" y="1027"/>
                    <a:pt x="110363" y="1084"/>
                    <a:pt x="108994" y="999"/>
                  </a:cubicBezTo>
                  <a:cubicBezTo>
                    <a:pt x="108708" y="942"/>
                    <a:pt x="108566" y="942"/>
                    <a:pt x="108566" y="942"/>
                  </a:cubicBezTo>
                  <a:cubicBezTo>
                    <a:pt x="108566" y="886"/>
                    <a:pt x="108445" y="842"/>
                    <a:pt x="108250" y="842"/>
                  </a:cubicBezTo>
                  <a:cubicBezTo>
                    <a:pt x="108146" y="842"/>
                    <a:pt x="108020" y="855"/>
                    <a:pt x="107881" y="885"/>
                  </a:cubicBezTo>
                  <a:cubicBezTo>
                    <a:pt x="107503" y="952"/>
                    <a:pt x="106457" y="981"/>
                    <a:pt x="105040" y="981"/>
                  </a:cubicBezTo>
                  <a:cubicBezTo>
                    <a:pt x="103458" y="981"/>
                    <a:pt x="101413" y="945"/>
                    <a:pt x="99321" y="885"/>
                  </a:cubicBezTo>
                  <a:cubicBezTo>
                    <a:pt x="88631" y="638"/>
                    <a:pt x="88919" y="284"/>
                    <a:pt x="86784" y="284"/>
                  </a:cubicBezTo>
                  <a:cubicBezTo>
                    <a:pt x="86207" y="284"/>
                    <a:pt x="85453" y="310"/>
                    <a:pt x="84256" y="371"/>
                  </a:cubicBezTo>
                  <a:cubicBezTo>
                    <a:pt x="83826" y="390"/>
                    <a:pt x="83289" y="398"/>
                    <a:pt x="82671" y="398"/>
                  </a:cubicBezTo>
                  <a:cubicBezTo>
                    <a:pt x="79306" y="398"/>
                    <a:pt x="73544" y="163"/>
                    <a:pt x="69511" y="163"/>
                  </a:cubicBezTo>
                  <a:cubicBezTo>
                    <a:pt x="68646" y="163"/>
                    <a:pt x="67860" y="174"/>
                    <a:pt x="67194" y="200"/>
                  </a:cubicBezTo>
                  <a:cubicBezTo>
                    <a:pt x="66926" y="211"/>
                    <a:pt x="66717" y="216"/>
                    <a:pt x="66552" y="216"/>
                  </a:cubicBezTo>
                  <a:cubicBezTo>
                    <a:pt x="65451" y="216"/>
                    <a:pt x="66311" y="0"/>
                    <a:pt x="647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35"/>
            <p:cNvSpPr/>
            <p:nvPr/>
          </p:nvSpPr>
          <p:spPr>
            <a:xfrm rot="5400000">
              <a:off x="2230781" y="2705744"/>
              <a:ext cx="3387264" cy="224975"/>
            </a:xfrm>
            <a:custGeom>
              <a:avLst/>
              <a:gdLst/>
              <a:ahLst/>
              <a:cxnLst/>
              <a:rect l="l" t="t" r="r" b="b"/>
              <a:pathLst>
                <a:path w="120265" h="8999" extrusionOk="0">
                  <a:moveTo>
                    <a:pt x="112174" y="1"/>
                  </a:moveTo>
                  <a:cubicBezTo>
                    <a:pt x="111404" y="1"/>
                    <a:pt x="110304" y="38"/>
                    <a:pt x="110021" y="125"/>
                  </a:cubicBezTo>
                  <a:cubicBezTo>
                    <a:pt x="109926" y="144"/>
                    <a:pt x="109831" y="154"/>
                    <a:pt x="109744" y="154"/>
                  </a:cubicBezTo>
                  <a:cubicBezTo>
                    <a:pt x="109571" y="154"/>
                    <a:pt x="109431" y="116"/>
                    <a:pt x="109393" y="40"/>
                  </a:cubicBezTo>
                  <a:cubicBezTo>
                    <a:pt x="109393" y="11"/>
                    <a:pt x="109194" y="11"/>
                    <a:pt x="108965" y="11"/>
                  </a:cubicBezTo>
                  <a:lnTo>
                    <a:pt x="107881" y="11"/>
                  </a:lnTo>
                  <a:cubicBezTo>
                    <a:pt x="105684" y="40"/>
                    <a:pt x="101290" y="382"/>
                    <a:pt x="100263" y="382"/>
                  </a:cubicBezTo>
                  <a:cubicBezTo>
                    <a:pt x="100263" y="302"/>
                    <a:pt x="100182" y="267"/>
                    <a:pt x="100044" y="267"/>
                  </a:cubicBezTo>
                  <a:cubicBezTo>
                    <a:pt x="99937" y="267"/>
                    <a:pt x="99797" y="288"/>
                    <a:pt x="99635" y="325"/>
                  </a:cubicBezTo>
                  <a:cubicBezTo>
                    <a:pt x="99264" y="439"/>
                    <a:pt x="98180" y="582"/>
                    <a:pt x="96725" y="724"/>
                  </a:cubicBezTo>
                  <a:cubicBezTo>
                    <a:pt x="88578" y="1584"/>
                    <a:pt x="85479" y="1734"/>
                    <a:pt x="83631" y="1734"/>
                  </a:cubicBezTo>
                  <a:cubicBezTo>
                    <a:pt x="82646" y="1734"/>
                    <a:pt x="82016" y="1691"/>
                    <a:pt x="81165" y="1691"/>
                  </a:cubicBezTo>
                  <a:cubicBezTo>
                    <a:pt x="80383" y="1691"/>
                    <a:pt x="79414" y="1727"/>
                    <a:pt x="77808" y="1866"/>
                  </a:cubicBezTo>
                  <a:cubicBezTo>
                    <a:pt x="77333" y="1911"/>
                    <a:pt x="76729" y="1929"/>
                    <a:pt x="76032" y="1929"/>
                  </a:cubicBezTo>
                  <a:cubicBezTo>
                    <a:pt x="72450" y="1929"/>
                    <a:pt x="66390" y="1435"/>
                    <a:pt x="62482" y="1435"/>
                  </a:cubicBezTo>
                  <a:cubicBezTo>
                    <a:pt x="62308" y="1435"/>
                    <a:pt x="62138" y="1436"/>
                    <a:pt x="61973" y="1438"/>
                  </a:cubicBezTo>
                  <a:cubicBezTo>
                    <a:pt x="60061" y="1438"/>
                    <a:pt x="61345" y="1238"/>
                    <a:pt x="59747" y="1152"/>
                  </a:cubicBezTo>
                  <a:cubicBezTo>
                    <a:pt x="59063" y="1124"/>
                    <a:pt x="56580" y="1038"/>
                    <a:pt x="53271" y="953"/>
                  </a:cubicBezTo>
                  <a:cubicBezTo>
                    <a:pt x="49961" y="810"/>
                    <a:pt x="45795" y="753"/>
                    <a:pt x="41658" y="753"/>
                  </a:cubicBezTo>
                  <a:cubicBezTo>
                    <a:pt x="37188" y="753"/>
                    <a:pt x="31450" y="842"/>
                    <a:pt x="28070" y="842"/>
                  </a:cubicBezTo>
                  <a:cubicBezTo>
                    <a:pt x="26381" y="842"/>
                    <a:pt x="25280" y="820"/>
                    <a:pt x="25223" y="753"/>
                  </a:cubicBezTo>
                  <a:cubicBezTo>
                    <a:pt x="25196" y="729"/>
                    <a:pt x="25157" y="719"/>
                    <a:pt x="25112" y="719"/>
                  </a:cubicBezTo>
                  <a:cubicBezTo>
                    <a:pt x="24866" y="719"/>
                    <a:pt x="24400" y="1005"/>
                    <a:pt x="24135" y="1005"/>
                  </a:cubicBezTo>
                  <a:cubicBezTo>
                    <a:pt x="24093" y="1005"/>
                    <a:pt x="24056" y="998"/>
                    <a:pt x="24025" y="981"/>
                  </a:cubicBezTo>
                  <a:cubicBezTo>
                    <a:pt x="13411" y="1523"/>
                    <a:pt x="11300" y="1295"/>
                    <a:pt x="6991" y="1723"/>
                  </a:cubicBezTo>
                  <a:cubicBezTo>
                    <a:pt x="6478" y="1780"/>
                    <a:pt x="2112" y="2265"/>
                    <a:pt x="1713" y="2379"/>
                  </a:cubicBezTo>
                  <a:cubicBezTo>
                    <a:pt x="1057" y="2579"/>
                    <a:pt x="743" y="3007"/>
                    <a:pt x="486" y="4148"/>
                  </a:cubicBezTo>
                  <a:cubicBezTo>
                    <a:pt x="1" y="6231"/>
                    <a:pt x="201" y="8999"/>
                    <a:pt x="971" y="8999"/>
                  </a:cubicBezTo>
                  <a:cubicBezTo>
                    <a:pt x="1285" y="8999"/>
                    <a:pt x="2455" y="8599"/>
                    <a:pt x="4195" y="8286"/>
                  </a:cubicBezTo>
                  <a:cubicBezTo>
                    <a:pt x="7794" y="7616"/>
                    <a:pt x="12992" y="7408"/>
                    <a:pt x="16889" y="7408"/>
                  </a:cubicBezTo>
                  <a:cubicBezTo>
                    <a:pt x="19635" y="7408"/>
                    <a:pt x="21734" y="7511"/>
                    <a:pt x="22170" y="7629"/>
                  </a:cubicBezTo>
                  <a:cubicBezTo>
                    <a:pt x="25329" y="7421"/>
                    <a:pt x="33408" y="6865"/>
                    <a:pt x="39240" y="6865"/>
                  </a:cubicBezTo>
                  <a:cubicBezTo>
                    <a:pt x="41414" y="6865"/>
                    <a:pt x="43276" y="6943"/>
                    <a:pt x="44454" y="7144"/>
                  </a:cubicBezTo>
                  <a:cubicBezTo>
                    <a:pt x="44985" y="6991"/>
                    <a:pt x="46301" y="6938"/>
                    <a:pt x="47881" y="6938"/>
                  </a:cubicBezTo>
                  <a:cubicBezTo>
                    <a:pt x="51312" y="6938"/>
                    <a:pt x="55985" y="7191"/>
                    <a:pt x="56552" y="7230"/>
                  </a:cubicBezTo>
                  <a:cubicBezTo>
                    <a:pt x="61380" y="7483"/>
                    <a:pt x="66073" y="7758"/>
                    <a:pt x="67359" y="7758"/>
                  </a:cubicBezTo>
                  <a:cubicBezTo>
                    <a:pt x="67525" y="7758"/>
                    <a:pt x="67634" y="7753"/>
                    <a:pt x="67679" y="7743"/>
                  </a:cubicBezTo>
                  <a:cubicBezTo>
                    <a:pt x="67928" y="7687"/>
                    <a:pt x="68422" y="7663"/>
                    <a:pt x="69016" y="7663"/>
                  </a:cubicBezTo>
                  <a:cubicBezTo>
                    <a:pt x="70536" y="7663"/>
                    <a:pt x="72711" y="7824"/>
                    <a:pt x="73100" y="8029"/>
                  </a:cubicBezTo>
                  <a:cubicBezTo>
                    <a:pt x="73534" y="8235"/>
                    <a:pt x="74071" y="8322"/>
                    <a:pt x="74713" y="8322"/>
                  </a:cubicBezTo>
                  <a:cubicBezTo>
                    <a:pt x="74959" y="8322"/>
                    <a:pt x="75221" y="8309"/>
                    <a:pt x="75497" y="8286"/>
                  </a:cubicBezTo>
                  <a:cubicBezTo>
                    <a:pt x="76000" y="8251"/>
                    <a:pt x="76471" y="8195"/>
                    <a:pt x="76827" y="8195"/>
                  </a:cubicBezTo>
                  <a:cubicBezTo>
                    <a:pt x="77058" y="8195"/>
                    <a:pt x="77240" y="8218"/>
                    <a:pt x="77352" y="8286"/>
                  </a:cubicBezTo>
                  <a:cubicBezTo>
                    <a:pt x="93216" y="7230"/>
                    <a:pt x="106055" y="6402"/>
                    <a:pt x="106055" y="6402"/>
                  </a:cubicBezTo>
                  <a:cubicBezTo>
                    <a:pt x="107282" y="6174"/>
                    <a:pt x="108566" y="6089"/>
                    <a:pt x="109821" y="6031"/>
                  </a:cubicBezTo>
                  <a:cubicBezTo>
                    <a:pt x="110449" y="6031"/>
                    <a:pt x="111048" y="6031"/>
                    <a:pt x="111619" y="6089"/>
                  </a:cubicBezTo>
                  <a:cubicBezTo>
                    <a:pt x="111904" y="6117"/>
                    <a:pt x="112190" y="6117"/>
                    <a:pt x="112475" y="6146"/>
                  </a:cubicBezTo>
                  <a:cubicBezTo>
                    <a:pt x="114044" y="6317"/>
                    <a:pt x="115128" y="6545"/>
                    <a:pt x="116298" y="6574"/>
                  </a:cubicBezTo>
                  <a:cubicBezTo>
                    <a:pt x="116481" y="6583"/>
                    <a:pt x="116652" y="6588"/>
                    <a:pt x="116813" y="6588"/>
                  </a:cubicBezTo>
                  <a:cubicBezTo>
                    <a:pt x="118110" y="6588"/>
                    <a:pt x="118739" y="6245"/>
                    <a:pt x="119323" y="4976"/>
                  </a:cubicBezTo>
                  <a:cubicBezTo>
                    <a:pt x="120264" y="3036"/>
                    <a:pt x="119751" y="896"/>
                    <a:pt x="119380" y="239"/>
                  </a:cubicBezTo>
                  <a:cubicBezTo>
                    <a:pt x="119362" y="212"/>
                    <a:pt x="119321" y="202"/>
                    <a:pt x="119254" y="202"/>
                  </a:cubicBezTo>
                  <a:cubicBezTo>
                    <a:pt x="119110" y="202"/>
                    <a:pt x="118847" y="248"/>
                    <a:pt x="118438" y="268"/>
                  </a:cubicBezTo>
                  <a:cubicBezTo>
                    <a:pt x="118297" y="275"/>
                    <a:pt x="118135" y="278"/>
                    <a:pt x="117954" y="278"/>
                  </a:cubicBezTo>
                  <a:cubicBezTo>
                    <a:pt x="117368" y="278"/>
                    <a:pt x="116586" y="241"/>
                    <a:pt x="115671" y="154"/>
                  </a:cubicBezTo>
                  <a:cubicBezTo>
                    <a:pt x="113730" y="11"/>
                    <a:pt x="113531" y="11"/>
                    <a:pt x="112760" y="11"/>
                  </a:cubicBezTo>
                  <a:cubicBezTo>
                    <a:pt x="112619" y="4"/>
                    <a:pt x="112412" y="1"/>
                    <a:pt x="1121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35"/>
            <p:cNvSpPr/>
            <p:nvPr/>
          </p:nvSpPr>
          <p:spPr>
            <a:xfrm rot="5400000">
              <a:off x="-738690" y="2675168"/>
              <a:ext cx="3513705" cy="199575"/>
            </a:xfrm>
            <a:custGeom>
              <a:avLst/>
              <a:gdLst/>
              <a:ahLst/>
              <a:cxnLst/>
              <a:rect l="l" t="t" r="r" b="b"/>
              <a:pathLst>
                <a:path w="116812" h="7983" extrusionOk="0">
                  <a:moveTo>
                    <a:pt x="76448" y="61"/>
                  </a:moveTo>
                  <a:cubicBezTo>
                    <a:pt x="76092" y="61"/>
                    <a:pt x="75755" y="69"/>
                    <a:pt x="75440" y="86"/>
                  </a:cubicBezTo>
                  <a:cubicBezTo>
                    <a:pt x="73385" y="172"/>
                    <a:pt x="67165" y="1"/>
                    <a:pt x="59690" y="1114"/>
                  </a:cubicBezTo>
                  <a:cubicBezTo>
                    <a:pt x="59224" y="1179"/>
                    <a:pt x="58953" y="1202"/>
                    <a:pt x="58784" y="1202"/>
                  </a:cubicBezTo>
                  <a:cubicBezTo>
                    <a:pt x="58394" y="1202"/>
                    <a:pt x="58537" y="1082"/>
                    <a:pt x="58081" y="1082"/>
                  </a:cubicBezTo>
                  <a:cubicBezTo>
                    <a:pt x="57956" y="1082"/>
                    <a:pt x="57787" y="1091"/>
                    <a:pt x="57550" y="1114"/>
                  </a:cubicBezTo>
                  <a:cubicBezTo>
                    <a:pt x="55753" y="1285"/>
                    <a:pt x="53498" y="1399"/>
                    <a:pt x="51644" y="1399"/>
                  </a:cubicBezTo>
                  <a:cubicBezTo>
                    <a:pt x="46759" y="1375"/>
                    <a:pt x="44949" y="307"/>
                    <a:pt x="35978" y="307"/>
                  </a:cubicBezTo>
                  <a:cubicBezTo>
                    <a:pt x="34154" y="307"/>
                    <a:pt x="32034" y="351"/>
                    <a:pt x="29531" y="457"/>
                  </a:cubicBezTo>
                  <a:cubicBezTo>
                    <a:pt x="27392" y="559"/>
                    <a:pt x="25761" y="647"/>
                    <a:pt x="24973" y="647"/>
                  </a:cubicBezTo>
                  <a:cubicBezTo>
                    <a:pt x="24658" y="647"/>
                    <a:pt x="24477" y="633"/>
                    <a:pt x="24453" y="600"/>
                  </a:cubicBezTo>
                  <a:cubicBezTo>
                    <a:pt x="24434" y="577"/>
                    <a:pt x="24405" y="568"/>
                    <a:pt x="24368" y="568"/>
                  </a:cubicBezTo>
                  <a:cubicBezTo>
                    <a:pt x="24160" y="568"/>
                    <a:pt x="23705" y="880"/>
                    <a:pt x="23443" y="880"/>
                  </a:cubicBezTo>
                  <a:cubicBezTo>
                    <a:pt x="23404" y="880"/>
                    <a:pt x="23369" y="873"/>
                    <a:pt x="23340" y="857"/>
                  </a:cubicBezTo>
                  <a:cubicBezTo>
                    <a:pt x="20911" y="1110"/>
                    <a:pt x="17272" y="1475"/>
                    <a:pt x="14390" y="1475"/>
                  </a:cubicBezTo>
                  <a:cubicBezTo>
                    <a:pt x="14021" y="1475"/>
                    <a:pt x="13665" y="1469"/>
                    <a:pt x="13325" y="1456"/>
                  </a:cubicBezTo>
                  <a:cubicBezTo>
                    <a:pt x="10244" y="1370"/>
                    <a:pt x="4195" y="486"/>
                    <a:pt x="3824" y="429"/>
                  </a:cubicBezTo>
                  <a:cubicBezTo>
                    <a:pt x="3428" y="345"/>
                    <a:pt x="3103" y="296"/>
                    <a:pt x="2825" y="296"/>
                  </a:cubicBezTo>
                  <a:cubicBezTo>
                    <a:pt x="2063" y="296"/>
                    <a:pt x="1657" y="667"/>
                    <a:pt x="1113" y="1713"/>
                  </a:cubicBezTo>
                  <a:cubicBezTo>
                    <a:pt x="828" y="2283"/>
                    <a:pt x="543" y="2997"/>
                    <a:pt x="372" y="3710"/>
                  </a:cubicBezTo>
                  <a:cubicBezTo>
                    <a:pt x="1" y="5108"/>
                    <a:pt x="1" y="6421"/>
                    <a:pt x="429" y="6563"/>
                  </a:cubicBezTo>
                  <a:cubicBezTo>
                    <a:pt x="685" y="6592"/>
                    <a:pt x="1827" y="6563"/>
                    <a:pt x="3567" y="6677"/>
                  </a:cubicBezTo>
                  <a:cubicBezTo>
                    <a:pt x="5850" y="6820"/>
                    <a:pt x="9245" y="7305"/>
                    <a:pt x="12127" y="7505"/>
                  </a:cubicBezTo>
                  <a:cubicBezTo>
                    <a:pt x="12814" y="7548"/>
                    <a:pt x="13600" y="7563"/>
                    <a:pt x="14421" y="7563"/>
                  </a:cubicBezTo>
                  <a:cubicBezTo>
                    <a:pt x="16421" y="7563"/>
                    <a:pt x="18634" y="7473"/>
                    <a:pt x="20164" y="7473"/>
                  </a:cubicBezTo>
                  <a:cubicBezTo>
                    <a:pt x="20924" y="7473"/>
                    <a:pt x="21515" y="7495"/>
                    <a:pt x="21828" y="7562"/>
                  </a:cubicBezTo>
                  <a:cubicBezTo>
                    <a:pt x="25880" y="7065"/>
                    <a:pt x="31167" y="6372"/>
                    <a:pt x="36462" y="6372"/>
                  </a:cubicBezTo>
                  <a:cubicBezTo>
                    <a:pt x="37244" y="6372"/>
                    <a:pt x="38026" y="6388"/>
                    <a:pt x="38804" y="6421"/>
                  </a:cubicBezTo>
                  <a:cubicBezTo>
                    <a:pt x="40659" y="6506"/>
                    <a:pt x="42200" y="6706"/>
                    <a:pt x="43027" y="6934"/>
                  </a:cubicBezTo>
                  <a:cubicBezTo>
                    <a:pt x="43190" y="6880"/>
                    <a:pt x="43445" y="6860"/>
                    <a:pt x="43791" y="6860"/>
                  </a:cubicBezTo>
                  <a:cubicBezTo>
                    <a:pt x="43991" y="6860"/>
                    <a:pt x="44221" y="6867"/>
                    <a:pt x="44482" y="6877"/>
                  </a:cubicBezTo>
                  <a:cubicBezTo>
                    <a:pt x="44853" y="6934"/>
                    <a:pt x="45224" y="6963"/>
                    <a:pt x="45652" y="6991"/>
                  </a:cubicBezTo>
                  <a:cubicBezTo>
                    <a:pt x="46137" y="7077"/>
                    <a:pt x="46622" y="7105"/>
                    <a:pt x="47193" y="7162"/>
                  </a:cubicBezTo>
                  <a:cubicBezTo>
                    <a:pt x="48925" y="7366"/>
                    <a:pt x="51065" y="7468"/>
                    <a:pt x="52999" y="7468"/>
                  </a:cubicBezTo>
                  <a:cubicBezTo>
                    <a:pt x="53773" y="7468"/>
                    <a:pt x="54513" y="7452"/>
                    <a:pt x="55182" y="7419"/>
                  </a:cubicBezTo>
                  <a:cubicBezTo>
                    <a:pt x="58035" y="7305"/>
                    <a:pt x="65710" y="6706"/>
                    <a:pt x="66053" y="6563"/>
                  </a:cubicBezTo>
                  <a:cubicBezTo>
                    <a:pt x="66452" y="6421"/>
                    <a:pt x="67593" y="6249"/>
                    <a:pt x="68706" y="6221"/>
                  </a:cubicBezTo>
                  <a:cubicBezTo>
                    <a:pt x="68917" y="6196"/>
                    <a:pt x="69332" y="6177"/>
                    <a:pt x="69765" y="6177"/>
                  </a:cubicBezTo>
                  <a:cubicBezTo>
                    <a:pt x="70328" y="6177"/>
                    <a:pt x="70922" y="6210"/>
                    <a:pt x="71131" y="6306"/>
                  </a:cubicBezTo>
                  <a:cubicBezTo>
                    <a:pt x="71478" y="6472"/>
                    <a:pt x="71899" y="6524"/>
                    <a:pt x="72335" y="6524"/>
                  </a:cubicBezTo>
                  <a:cubicBezTo>
                    <a:pt x="73110" y="6524"/>
                    <a:pt x="73934" y="6358"/>
                    <a:pt x="74476" y="6358"/>
                  </a:cubicBezTo>
                  <a:cubicBezTo>
                    <a:pt x="74682" y="6358"/>
                    <a:pt x="74848" y="6382"/>
                    <a:pt x="74955" y="6449"/>
                  </a:cubicBezTo>
                  <a:cubicBezTo>
                    <a:pt x="76464" y="6381"/>
                    <a:pt x="77550" y="6350"/>
                    <a:pt x="78441" y="6350"/>
                  </a:cubicBezTo>
                  <a:cubicBezTo>
                    <a:pt x="80178" y="6350"/>
                    <a:pt x="81173" y="6470"/>
                    <a:pt x="83115" y="6677"/>
                  </a:cubicBezTo>
                  <a:cubicBezTo>
                    <a:pt x="90208" y="7440"/>
                    <a:pt x="91883" y="7982"/>
                    <a:pt x="94579" y="7982"/>
                  </a:cubicBezTo>
                  <a:cubicBezTo>
                    <a:pt x="96318" y="7982"/>
                    <a:pt x="98483" y="7757"/>
                    <a:pt x="102802" y="7220"/>
                  </a:cubicBezTo>
                  <a:cubicBezTo>
                    <a:pt x="103943" y="6934"/>
                    <a:pt x="105113" y="6792"/>
                    <a:pt x="106255" y="6792"/>
                  </a:cubicBezTo>
                  <a:cubicBezTo>
                    <a:pt x="106351" y="6790"/>
                    <a:pt x="106448" y="6789"/>
                    <a:pt x="106546" y="6789"/>
                  </a:cubicBezTo>
                  <a:cubicBezTo>
                    <a:pt x="108655" y="6789"/>
                    <a:pt x="111075" y="7178"/>
                    <a:pt x="112697" y="7178"/>
                  </a:cubicBezTo>
                  <a:cubicBezTo>
                    <a:pt x="113450" y="7178"/>
                    <a:pt x="114031" y="7094"/>
                    <a:pt x="114329" y="6849"/>
                  </a:cubicBezTo>
                  <a:cubicBezTo>
                    <a:pt x="115528" y="5850"/>
                    <a:pt x="116811" y="2027"/>
                    <a:pt x="116383" y="1085"/>
                  </a:cubicBezTo>
                  <a:cubicBezTo>
                    <a:pt x="116355" y="971"/>
                    <a:pt x="115784" y="942"/>
                    <a:pt x="114928" y="885"/>
                  </a:cubicBezTo>
                  <a:cubicBezTo>
                    <a:pt x="114632" y="866"/>
                    <a:pt x="111250" y="709"/>
                    <a:pt x="108797" y="709"/>
                  </a:cubicBezTo>
                  <a:cubicBezTo>
                    <a:pt x="107704" y="709"/>
                    <a:pt x="106795" y="740"/>
                    <a:pt x="106426" y="828"/>
                  </a:cubicBezTo>
                  <a:cubicBezTo>
                    <a:pt x="106331" y="847"/>
                    <a:pt x="106236" y="857"/>
                    <a:pt x="106149" y="857"/>
                  </a:cubicBezTo>
                  <a:cubicBezTo>
                    <a:pt x="105976" y="857"/>
                    <a:pt x="105836" y="819"/>
                    <a:pt x="105798" y="743"/>
                  </a:cubicBezTo>
                  <a:cubicBezTo>
                    <a:pt x="105798" y="714"/>
                    <a:pt x="105655" y="714"/>
                    <a:pt x="105370" y="714"/>
                  </a:cubicBezTo>
                  <a:cubicBezTo>
                    <a:pt x="104428" y="714"/>
                    <a:pt x="103287" y="743"/>
                    <a:pt x="101090" y="1000"/>
                  </a:cubicBezTo>
                  <a:cubicBezTo>
                    <a:pt x="100691" y="1028"/>
                    <a:pt x="97267" y="1427"/>
                    <a:pt x="96839" y="1427"/>
                  </a:cubicBezTo>
                  <a:cubicBezTo>
                    <a:pt x="96825" y="1370"/>
                    <a:pt x="96760" y="1342"/>
                    <a:pt x="96661" y="1342"/>
                  </a:cubicBezTo>
                  <a:cubicBezTo>
                    <a:pt x="96561" y="1342"/>
                    <a:pt x="96425" y="1370"/>
                    <a:pt x="96268" y="1427"/>
                  </a:cubicBezTo>
                  <a:cubicBezTo>
                    <a:pt x="95741" y="1625"/>
                    <a:pt x="94521" y="1705"/>
                    <a:pt x="93635" y="1705"/>
                  </a:cubicBezTo>
                  <a:cubicBezTo>
                    <a:pt x="93371" y="1705"/>
                    <a:pt x="93136" y="1697"/>
                    <a:pt x="92959" y="1684"/>
                  </a:cubicBezTo>
                  <a:cubicBezTo>
                    <a:pt x="88180" y="1288"/>
                    <a:pt x="80860" y="61"/>
                    <a:pt x="76448" y="6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35"/>
            <p:cNvSpPr/>
            <p:nvPr/>
          </p:nvSpPr>
          <p:spPr>
            <a:xfrm>
              <a:off x="918375" y="4322125"/>
              <a:ext cx="3118496" cy="189750"/>
            </a:xfrm>
            <a:custGeom>
              <a:avLst/>
              <a:gdLst/>
              <a:ahLst/>
              <a:cxnLst/>
              <a:rect l="l" t="t" r="r" b="b"/>
              <a:pathLst>
                <a:path w="130878" h="7590" extrusionOk="0">
                  <a:moveTo>
                    <a:pt x="108635" y="0"/>
                  </a:moveTo>
                  <a:cubicBezTo>
                    <a:pt x="108534" y="0"/>
                    <a:pt x="108413" y="10"/>
                    <a:pt x="108280" y="29"/>
                  </a:cubicBezTo>
                  <a:cubicBezTo>
                    <a:pt x="107244" y="244"/>
                    <a:pt x="100302" y="365"/>
                    <a:pt x="95289" y="365"/>
                  </a:cubicBezTo>
                  <a:cubicBezTo>
                    <a:pt x="92985" y="365"/>
                    <a:pt x="91089" y="340"/>
                    <a:pt x="90362" y="286"/>
                  </a:cubicBezTo>
                  <a:cubicBezTo>
                    <a:pt x="89141" y="203"/>
                    <a:pt x="88375" y="161"/>
                    <a:pt x="87614" y="161"/>
                  </a:cubicBezTo>
                  <a:cubicBezTo>
                    <a:pt x="86792" y="161"/>
                    <a:pt x="85976" y="210"/>
                    <a:pt x="84598" y="314"/>
                  </a:cubicBezTo>
                  <a:cubicBezTo>
                    <a:pt x="81288" y="571"/>
                    <a:pt x="71816" y="343"/>
                    <a:pt x="67450" y="685"/>
                  </a:cubicBezTo>
                  <a:cubicBezTo>
                    <a:pt x="67091" y="710"/>
                    <a:pt x="66836" y="720"/>
                    <a:pt x="66651" y="720"/>
                  </a:cubicBezTo>
                  <a:cubicBezTo>
                    <a:pt x="65863" y="720"/>
                    <a:pt x="66346" y="536"/>
                    <a:pt x="65380" y="536"/>
                  </a:cubicBezTo>
                  <a:cubicBezTo>
                    <a:pt x="65278" y="536"/>
                    <a:pt x="65161" y="538"/>
                    <a:pt x="65025" y="542"/>
                  </a:cubicBezTo>
                  <a:cubicBezTo>
                    <a:pt x="56845" y="802"/>
                    <a:pt x="50748" y="1334"/>
                    <a:pt x="40749" y="1334"/>
                  </a:cubicBezTo>
                  <a:cubicBezTo>
                    <a:pt x="38646" y="1334"/>
                    <a:pt x="36371" y="1310"/>
                    <a:pt x="33868" y="1256"/>
                  </a:cubicBezTo>
                  <a:cubicBezTo>
                    <a:pt x="30615" y="1170"/>
                    <a:pt x="28447" y="1056"/>
                    <a:pt x="28333" y="970"/>
                  </a:cubicBezTo>
                  <a:cubicBezTo>
                    <a:pt x="28307" y="930"/>
                    <a:pt x="28260" y="913"/>
                    <a:pt x="28197" y="913"/>
                  </a:cubicBezTo>
                  <a:cubicBezTo>
                    <a:pt x="27960" y="913"/>
                    <a:pt x="27508" y="1147"/>
                    <a:pt x="27226" y="1147"/>
                  </a:cubicBezTo>
                  <a:cubicBezTo>
                    <a:pt x="27168" y="1147"/>
                    <a:pt x="27117" y="1137"/>
                    <a:pt x="27077" y="1113"/>
                  </a:cubicBezTo>
                  <a:lnTo>
                    <a:pt x="8902" y="1113"/>
                  </a:lnTo>
                  <a:cubicBezTo>
                    <a:pt x="6677" y="1113"/>
                    <a:pt x="5079" y="1113"/>
                    <a:pt x="4680" y="1056"/>
                  </a:cubicBezTo>
                  <a:cubicBezTo>
                    <a:pt x="4352" y="1011"/>
                    <a:pt x="4085" y="988"/>
                    <a:pt x="3861" y="988"/>
                  </a:cubicBezTo>
                  <a:cubicBezTo>
                    <a:pt x="3382" y="988"/>
                    <a:pt x="3097" y="1090"/>
                    <a:pt x="2825" y="1284"/>
                  </a:cubicBezTo>
                  <a:cubicBezTo>
                    <a:pt x="1769" y="2026"/>
                    <a:pt x="0" y="7105"/>
                    <a:pt x="1199" y="7333"/>
                  </a:cubicBezTo>
                  <a:cubicBezTo>
                    <a:pt x="1299" y="7350"/>
                    <a:pt x="1495" y="7357"/>
                    <a:pt x="1774" y="7357"/>
                  </a:cubicBezTo>
                  <a:cubicBezTo>
                    <a:pt x="2447" y="7357"/>
                    <a:pt x="3606" y="7316"/>
                    <a:pt x="5079" y="7276"/>
                  </a:cubicBezTo>
                  <a:cubicBezTo>
                    <a:pt x="6472" y="7232"/>
                    <a:pt x="10875" y="7123"/>
                    <a:pt x="15204" y="7123"/>
                  </a:cubicBezTo>
                  <a:cubicBezTo>
                    <a:pt x="19388" y="7123"/>
                    <a:pt x="23504" y="7225"/>
                    <a:pt x="24766" y="7590"/>
                  </a:cubicBezTo>
                  <a:cubicBezTo>
                    <a:pt x="32973" y="7454"/>
                    <a:pt x="39012" y="7339"/>
                    <a:pt x="43134" y="7339"/>
                  </a:cubicBezTo>
                  <a:cubicBezTo>
                    <a:pt x="45962" y="7339"/>
                    <a:pt x="47887" y="7393"/>
                    <a:pt x="48990" y="7533"/>
                  </a:cubicBezTo>
                  <a:cubicBezTo>
                    <a:pt x="50074" y="7190"/>
                    <a:pt x="59747" y="6819"/>
                    <a:pt x="62029" y="6762"/>
                  </a:cubicBezTo>
                  <a:cubicBezTo>
                    <a:pt x="67850" y="6677"/>
                    <a:pt x="73556" y="6734"/>
                    <a:pt x="73956" y="6620"/>
                  </a:cubicBezTo>
                  <a:cubicBezTo>
                    <a:pt x="74412" y="6506"/>
                    <a:pt x="75710" y="6449"/>
                    <a:pt x="76969" y="6449"/>
                  </a:cubicBezTo>
                  <a:cubicBezTo>
                    <a:pt x="78228" y="6449"/>
                    <a:pt x="79448" y="6506"/>
                    <a:pt x="79748" y="6620"/>
                  </a:cubicBezTo>
                  <a:cubicBezTo>
                    <a:pt x="80145" y="6779"/>
                    <a:pt x="80618" y="6831"/>
                    <a:pt x="81107" y="6831"/>
                  </a:cubicBezTo>
                  <a:cubicBezTo>
                    <a:pt x="82064" y="6831"/>
                    <a:pt x="83080" y="6630"/>
                    <a:pt x="83704" y="6630"/>
                  </a:cubicBezTo>
                  <a:cubicBezTo>
                    <a:pt x="83905" y="6630"/>
                    <a:pt x="84065" y="6650"/>
                    <a:pt x="84170" y="6705"/>
                  </a:cubicBezTo>
                  <a:cubicBezTo>
                    <a:pt x="88108" y="6423"/>
                    <a:pt x="88450" y="6314"/>
                    <a:pt x="92343" y="6314"/>
                  </a:cubicBezTo>
                  <a:cubicBezTo>
                    <a:pt x="94346" y="6314"/>
                    <a:pt x="97289" y="6343"/>
                    <a:pt x="102146" y="6391"/>
                  </a:cubicBezTo>
                  <a:cubicBezTo>
                    <a:pt x="105284" y="6420"/>
                    <a:pt x="114700" y="6563"/>
                    <a:pt x="114700" y="6563"/>
                  </a:cubicBezTo>
                  <a:cubicBezTo>
                    <a:pt x="115611" y="6476"/>
                    <a:pt x="116557" y="6443"/>
                    <a:pt x="117507" y="6443"/>
                  </a:cubicBezTo>
                  <a:cubicBezTo>
                    <a:pt x="120650" y="6443"/>
                    <a:pt x="123834" y="6806"/>
                    <a:pt x="125913" y="6806"/>
                  </a:cubicBezTo>
                  <a:cubicBezTo>
                    <a:pt x="126946" y="6806"/>
                    <a:pt x="127706" y="6716"/>
                    <a:pt x="128053" y="6449"/>
                  </a:cubicBezTo>
                  <a:cubicBezTo>
                    <a:pt x="129251" y="5536"/>
                    <a:pt x="130877" y="1655"/>
                    <a:pt x="130392" y="714"/>
                  </a:cubicBezTo>
                  <a:cubicBezTo>
                    <a:pt x="130317" y="518"/>
                    <a:pt x="127406" y="449"/>
                    <a:pt x="124592" y="449"/>
                  </a:cubicBezTo>
                  <a:cubicBezTo>
                    <a:pt x="122081" y="449"/>
                    <a:pt x="119648" y="504"/>
                    <a:pt x="119379" y="571"/>
                  </a:cubicBezTo>
                  <a:cubicBezTo>
                    <a:pt x="119303" y="586"/>
                    <a:pt x="119226" y="593"/>
                    <a:pt x="119154" y="593"/>
                  </a:cubicBezTo>
                  <a:cubicBezTo>
                    <a:pt x="118957" y="593"/>
                    <a:pt x="118793" y="540"/>
                    <a:pt x="118751" y="457"/>
                  </a:cubicBezTo>
                  <a:cubicBezTo>
                    <a:pt x="118694" y="428"/>
                    <a:pt x="113929" y="229"/>
                    <a:pt x="113844" y="229"/>
                  </a:cubicBezTo>
                  <a:cubicBezTo>
                    <a:pt x="109963" y="114"/>
                    <a:pt x="110791" y="143"/>
                    <a:pt x="109393" y="114"/>
                  </a:cubicBezTo>
                  <a:lnTo>
                    <a:pt x="108965" y="114"/>
                  </a:lnTo>
                  <a:cubicBezTo>
                    <a:pt x="108965" y="38"/>
                    <a:pt x="108838" y="0"/>
                    <a:pt x="1086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3" name="Google Shape;663;p35"/>
          <p:cNvGrpSpPr/>
          <p:nvPr/>
        </p:nvGrpSpPr>
        <p:grpSpPr>
          <a:xfrm>
            <a:off x="3514677" y="1807562"/>
            <a:ext cx="363945" cy="481288"/>
            <a:chOff x="3275655" y="2407037"/>
            <a:chExt cx="363945" cy="481288"/>
          </a:xfrm>
        </p:grpSpPr>
        <p:sp>
          <p:nvSpPr>
            <p:cNvPr id="664" name="Google Shape;664;p35"/>
            <p:cNvSpPr/>
            <p:nvPr/>
          </p:nvSpPr>
          <p:spPr>
            <a:xfrm rot="-213312">
              <a:off x="3282918" y="2415287"/>
              <a:ext cx="273601" cy="242755"/>
            </a:xfrm>
            <a:custGeom>
              <a:avLst/>
              <a:gdLst/>
              <a:ahLst/>
              <a:cxnLst/>
              <a:rect l="l" t="t" r="r" b="b"/>
              <a:pathLst>
                <a:path w="14378" h="12910" extrusionOk="0">
                  <a:moveTo>
                    <a:pt x="13677" y="1"/>
                  </a:moveTo>
                  <a:cubicBezTo>
                    <a:pt x="13610" y="1"/>
                    <a:pt x="13510" y="34"/>
                    <a:pt x="13410" y="67"/>
                  </a:cubicBezTo>
                  <a:cubicBezTo>
                    <a:pt x="13343" y="101"/>
                    <a:pt x="13243" y="201"/>
                    <a:pt x="13176" y="267"/>
                  </a:cubicBezTo>
                  <a:cubicBezTo>
                    <a:pt x="12176" y="1168"/>
                    <a:pt x="11108" y="2002"/>
                    <a:pt x="10107" y="2869"/>
                  </a:cubicBezTo>
                  <a:cubicBezTo>
                    <a:pt x="9941" y="3036"/>
                    <a:pt x="9740" y="3203"/>
                    <a:pt x="9574" y="3370"/>
                  </a:cubicBezTo>
                  <a:cubicBezTo>
                    <a:pt x="8840" y="4170"/>
                    <a:pt x="8039" y="4837"/>
                    <a:pt x="7172" y="5505"/>
                  </a:cubicBezTo>
                  <a:cubicBezTo>
                    <a:pt x="6905" y="5671"/>
                    <a:pt x="6672" y="5872"/>
                    <a:pt x="6438" y="6072"/>
                  </a:cubicBezTo>
                  <a:cubicBezTo>
                    <a:pt x="5337" y="7239"/>
                    <a:pt x="4103" y="8340"/>
                    <a:pt x="2869" y="9374"/>
                  </a:cubicBezTo>
                  <a:cubicBezTo>
                    <a:pt x="2268" y="9874"/>
                    <a:pt x="1735" y="10408"/>
                    <a:pt x="1268" y="10942"/>
                  </a:cubicBezTo>
                  <a:cubicBezTo>
                    <a:pt x="934" y="11342"/>
                    <a:pt x="601" y="11709"/>
                    <a:pt x="267" y="12143"/>
                  </a:cubicBezTo>
                  <a:cubicBezTo>
                    <a:pt x="200" y="12209"/>
                    <a:pt x="100" y="12343"/>
                    <a:pt x="67" y="12476"/>
                  </a:cubicBezTo>
                  <a:cubicBezTo>
                    <a:pt x="0" y="12676"/>
                    <a:pt x="200" y="12910"/>
                    <a:pt x="434" y="12877"/>
                  </a:cubicBezTo>
                  <a:cubicBezTo>
                    <a:pt x="534" y="12877"/>
                    <a:pt x="567" y="12843"/>
                    <a:pt x="667" y="12843"/>
                  </a:cubicBezTo>
                  <a:cubicBezTo>
                    <a:pt x="1168" y="12576"/>
                    <a:pt x="1668" y="12343"/>
                    <a:pt x="2068" y="11976"/>
                  </a:cubicBezTo>
                  <a:cubicBezTo>
                    <a:pt x="3102" y="11042"/>
                    <a:pt x="4203" y="10141"/>
                    <a:pt x="5237" y="9207"/>
                  </a:cubicBezTo>
                  <a:lnTo>
                    <a:pt x="6872" y="7706"/>
                  </a:lnTo>
                  <a:cubicBezTo>
                    <a:pt x="7405" y="7172"/>
                    <a:pt x="7939" y="6672"/>
                    <a:pt x="8573" y="6205"/>
                  </a:cubicBezTo>
                  <a:cubicBezTo>
                    <a:pt x="9173" y="5805"/>
                    <a:pt x="9707" y="5304"/>
                    <a:pt x="10241" y="4737"/>
                  </a:cubicBezTo>
                  <a:cubicBezTo>
                    <a:pt x="11008" y="3970"/>
                    <a:pt x="11875" y="3236"/>
                    <a:pt x="12743" y="2536"/>
                  </a:cubicBezTo>
                  <a:cubicBezTo>
                    <a:pt x="13243" y="2135"/>
                    <a:pt x="13710" y="1668"/>
                    <a:pt x="14110" y="1201"/>
                  </a:cubicBezTo>
                  <a:cubicBezTo>
                    <a:pt x="14210" y="1068"/>
                    <a:pt x="14344" y="968"/>
                    <a:pt x="14377" y="835"/>
                  </a:cubicBezTo>
                  <a:cubicBezTo>
                    <a:pt x="14377" y="434"/>
                    <a:pt x="14144" y="34"/>
                    <a:pt x="136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35"/>
            <p:cNvSpPr/>
            <p:nvPr/>
          </p:nvSpPr>
          <p:spPr>
            <a:xfrm rot="958424">
              <a:off x="3356467" y="2624519"/>
              <a:ext cx="266878" cy="119276"/>
            </a:xfrm>
            <a:custGeom>
              <a:avLst/>
              <a:gdLst/>
              <a:ahLst/>
              <a:cxnLst/>
              <a:rect l="l" t="t" r="r" b="b"/>
              <a:pathLst>
                <a:path w="10675" h="4771" extrusionOk="0">
                  <a:moveTo>
                    <a:pt x="9674" y="0"/>
                  </a:moveTo>
                  <a:cubicBezTo>
                    <a:pt x="9507" y="67"/>
                    <a:pt x="9207" y="100"/>
                    <a:pt x="8973" y="167"/>
                  </a:cubicBezTo>
                  <a:cubicBezTo>
                    <a:pt x="6805" y="968"/>
                    <a:pt x="4637" y="1668"/>
                    <a:pt x="2535" y="2636"/>
                  </a:cubicBezTo>
                  <a:cubicBezTo>
                    <a:pt x="1835" y="2969"/>
                    <a:pt x="1134" y="3403"/>
                    <a:pt x="400" y="3770"/>
                  </a:cubicBezTo>
                  <a:cubicBezTo>
                    <a:pt x="334" y="3803"/>
                    <a:pt x="234" y="3836"/>
                    <a:pt x="200" y="3937"/>
                  </a:cubicBezTo>
                  <a:cubicBezTo>
                    <a:pt x="33" y="4103"/>
                    <a:pt x="0" y="4303"/>
                    <a:pt x="67" y="4470"/>
                  </a:cubicBezTo>
                  <a:cubicBezTo>
                    <a:pt x="167" y="4637"/>
                    <a:pt x="367" y="4770"/>
                    <a:pt x="567" y="4737"/>
                  </a:cubicBezTo>
                  <a:cubicBezTo>
                    <a:pt x="701" y="4737"/>
                    <a:pt x="767" y="4670"/>
                    <a:pt x="901" y="4637"/>
                  </a:cubicBezTo>
                  <a:cubicBezTo>
                    <a:pt x="1735" y="4337"/>
                    <a:pt x="2569" y="4003"/>
                    <a:pt x="3402" y="3736"/>
                  </a:cubicBezTo>
                  <a:cubicBezTo>
                    <a:pt x="4870" y="3169"/>
                    <a:pt x="6338" y="2602"/>
                    <a:pt x="7739" y="2069"/>
                  </a:cubicBezTo>
                  <a:cubicBezTo>
                    <a:pt x="8106" y="1935"/>
                    <a:pt x="8506" y="1768"/>
                    <a:pt x="8873" y="1635"/>
                  </a:cubicBezTo>
                  <a:cubicBezTo>
                    <a:pt x="9207" y="1501"/>
                    <a:pt x="9540" y="1401"/>
                    <a:pt x="9907" y="1401"/>
                  </a:cubicBezTo>
                  <a:cubicBezTo>
                    <a:pt x="10041" y="1401"/>
                    <a:pt x="10107" y="1335"/>
                    <a:pt x="10241" y="1301"/>
                  </a:cubicBezTo>
                  <a:cubicBezTo>
                    <a:pt x="10508" y="1235"/>
                    <a:pt x="10674" y="934"/>
                    <a:pt x="10674" y="668"/>
                  </a:cubicBezTo>
                  <a:cubicBezTo>
                    <a:pt x="10674" y="434"/>
                    <a:pt x="10441" y="167"/>
                    <a:pt x="10174" y="100"/>
                  </a:cubicBezTo>
                  <a:cubicBezTo>
                    <a:pt x="10074" y="0"/>
                    <a:pt x="9907" y="0"/>
                    <a:pt x="967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35"/>
            <p:cNvSpPr/>
            <p:nvPr/>
          </p:nvSpPr>
          <p:spPr>
            <a:xfrm>
              <a:off x="3340200" y="2778225"/>
              <a:ext cx="299400" cy="110100"/>
            </a:xfrm>
            <a:custGeom>
              <a:avLst/>
              <a:gdLst/>
              <a:ahLst/>
              <a:cxnLst/>
              <a:rect l="l" t="t" r="r" b="b"/>
              <a:pathLst>
                <a:path w="11976" h="4404" extrusionOk="0">
                  <a:moveTo>
                    <a:pt x="701" y="0"/>
                  </a:moveTo>
                  <a:cubicBezTo>
                    <a:pt x="401" y="0"/>
                    <a:pt x="201" y="34"/>
                    <a:pt x="67" y="267"/>
                  </a:cubicBezTo>
                  <a:cubicBezTo>
                    <a:pt x="0" y="434"/>
                    <a:pt x="0" y="634"/>
                    <a:pt x="134" y="768"/>
                  </a:cubicBezTo>
                  <a:cubicBezTo>
                    <a:pt x="201" y="868"/>
                    <a:pt x="334" y="968"/>
                    <a:pt x="401" y="1034"/>
                  </a:cubicBezTo>
                  <a:cubicBezTo>
                    <a:pt x="901" y="1235"/>
                    <a:pt x="1468" y="1435"/>
                    <a:pt x="1969" y="1602"/>
                  </a:cubicBezTo>
                  <a:cubicBezTo>
                    <a:pt x="2302" y="1735"/>
                    <a:pt x="2636" y="1802"/>
                    <a:pt x="3003" y="1868"/>
                  </a:cubicBezTo>
                  <a:cubicBezTo>
                    <a:pt x="4337" y="2135"/>
                    <a:pt x="5638" y="2569"/>
                    <a:pt x="6872" y="2969"/>
                  </a:cubicBezTo>
                  <a:cubicBezTo>
                    <a:pt x="7906" y="3336"/>
                    <a:pt x="9007" y="3603"/>
                    <a:pt x="10074" y="3903"/>
                  </a:cubicBezTo>
                  <a:cubicBezTo>
                    <a:pt x="10341" y="3970"/>
                    <a:pt x="10541" y="4037"/>
                    <a:pt x="10741" y="4170"/>
                  </a:cubicBezTo>
                  <a:cubicBezTo>
                    <a:pt x="11175" y="4404"/>
                    <a:pt x="11709" y="4103"/>
                    <a:pt x="11876" y="3670"/>
                  </a:cubicBezTo>
                  <a:cubicBezTo>
                    <a:pt x="11976" y="3369"/>
                    <a:pt x="11842" y="3036"/>
                    <a:pt x="11542" y="2869"/>
                  </a:cubicBezTo>
                  <a:lnTo>
                    <a:pt x="11175" y="2736"/>
                  </a:lnTo>
                  <a:cubicBezTo>
                    <a:pt x="9407" y="2369"/>
                    <a:pt x="7706" y="1768"/>
                    <a:pt x="6005" y="1235"/>
                  </a:cubicBezTo>
                  <a:cubicBezTo>
                    <a:pt x="4370" y="701"/>
                    <a:pt x="2702" y="334"/>
                    <a:pt x="1035" y="34"/>
                  </a:cubicBezTo>
                  <a:cubicBezTo>
                    <a:pt x="901" y="34"/>
                    <a:pt x="768" y="34"/>
                    <a:pt x="7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7" name="Google Shape;667;p35"/>
          <p:cNvGrpSpPr/>
          <p:nvPr/>
        </p:nvGrpSpPr>
        <p:grpSpPr>
          <a:xfrm rot="1278911">
            <a:off x="1140495" y="1318523"/>
            <a:ext cx="654536" cy="655142"/>
            <a:chOff x="1194475" y="1437425"/>
            <a:chExt cx="654532" cy="655138"/>
          </a:xfrm>
        </p:grpSpPr>
        <p:grpSp>
          <p:nvGrpSpPr>
            <p:cNvPr id="668" name="Google Shape;668;p35"/>
            <p:cNvGrpSpPr/>
            <p:nvPr/>
          </p:nvGrpSpPr>
          <p:grpSpPr>
            <a:xfrm>
              <a:off x="1323473" y="1482473"/>
              <a:ext cx="525534" cy="610090"/>
              <a:chOff x="1323473" y="1482473"/>
              <a:chExt cx="525534" cy="610090"/>
            </a:xfrm>
          </p:grpSpPr>
          <p:sp>
            <p:nvSpPr>
              <p:cNvPr id="669" name="Google Shape;669;p35"/>
              <p:cNvSpPr/>
              <p:nvPr/>
            </p:nvSpPr>
            <p:spPr>
              <a:xfrm>
                <a:off x="1323473" y="1734473"/>
                <a:ext cx="273636" cy="358090"/>
              </a:xfrm>
              <a:custGeom>
                <a:avLst/>
                <a:gdLst/>
                <a:ahLst/>
                <a:cxnLst/>
                <a:rect l="l" t="t" r="r" b="b"/>
                <a:pathLst>
                  <a:path w="13077" h="17113" extrusionOk="0">
                    <a:moveTo>
                      <a:pt x="13076" y="9808"/>
                    </a:moveTo>
                    <a:cubicBezTo>
                      <a:pt x="12909" y="9274"/>
                      <a:pt x="12542" y="9174"/>
                      <a:pt x="12109" y="9041"/>
                    </a:cubicBezTo>
                    <a:cubicBezTo>
                      <a:pt x="11208" y="8807"/>
                      <a:pt x="10341" y="8507"/>
                      <a:pt x="9407" y="8307"/>
                    </a:cubicBezTo>
                    <a:cubicBezTo>
                      <a:pt x="8540" y="8140"/>
                      <a:pt x="8073" y="7640"/>
                      <a:pt x="7906" y="6772"/>
                    </a:cubicBezTo>
                    <a:cubicBezTo>
                      <a:pt x="7606" y="5104"/>
                      <a:pt x="7405" y="3470"/>
                      <a:pt x="7439" y="1769"/>
                    </a:cubicBezTo>
                    <a:cubicBezTo>
                      <a:pt x="7506" y="1135"/>
                      <a:pt x="7439" y="534"/>
                      <a:pt x="6905" y="1"/>
                    </a:cubicBezTo>
                    <a:cubicBezTo>
                      <a:pt x="6738" y="134"/>
                      <a:pt x="6538" y="201"/>
                      <a:pt x="6438" y="334"/>
                    </a:cubicBezTo>
                    <a:cubicBezTo>
                      <a:pt x="6171" y="801"/>
                      <a:pt x="5838" y="1302"/>
                      <a:pt x="5571" y="1802"/>
                    </a:cubicBezTo>
                    <a:cubicBezTo>
                      <a:pt x="5070" y="2970"/>
                      <a:pt x="4670" y="4137"/>
                      <a:pt x="4203" y="5338"/>
                    </a:cubicBezTo>
                    <a:cubicBezTo>
                      <a:pt x="4070" y="5638"/>
                      <a:pt x="3936" y="5938"/>
                      <a:pt x="3836" y="6272"/>
                    </a:cubicBezTo>
                    <a:cubicBezTo>
                      <a:pt x="2569" y="6272"/>
                      <a:pt x="1368" y="5471"/>
                      <a:pt x="167" y="5872"/>
                    </a:cubicBezTo>
                    <a:cubicBezTo>
                      <a:pt x="0" y="6205"/>
                      <a:pt x="100" y="6439"/>
                      <a:pt x="234" y="6639"/>
                    </a:cubicBezTo>
                    <a:lnTo>
                      <a:pt x="1368" y="8507"/>
                    </a:lnTo>
                    <a:cubicBezTo>
                      <a:pt x="1768" y="9174"/>
                      <a:pt x="1902" y="9841"/>
                      <a:pt x="1501" y="10608"/>
                    </a:cubicBezTo>
                    <a:cubicBezTo>
                      <a:pt x="1068" y="11342"/>
                      <a:pt x="834" y="12176"/>
                      <a:pt x="501" y="12977"/>
                    </a:cubicBezTo>
                    <a:cubicBezTo>
                      <a:pt x="334" y="13377"/>
                      <a:pt x="100" y="13811"/>
                      <a:pt x="234" y="14278"/>
                    </a:cubicBezTo>
                    <a:cubicBezTo>
                      <a:pt x="567" y="14511"/>
                      <a:pt x="867" y="14378"/>
                      <a:pt x="1168" y="14211"/>
                    </a:cubicBezTo>
                    <a:cubicBezTo>
                      <a:pt x="1835" y="13877"/>
                      <a:pt x="2435" y="13510"/>
                      <a:pt x="3102" y="13177"/>
                    </a:cubicBezTo>
                    <a:cubicBezTo>
                      <a:pt x="3403" y="13010"/>
                      <a:pt x="3703" y="12843"/>
                      <a:pt x="4003" y="12710"/>
                    </a:cubicBezTo>
                    <a:cubicBezTo>
                      <a:pt x="4537" y="12476"/>
                      <a:pt x="4737" y="12543"/>
                      <a:pt x="5171" y="13043"/>
                    </a:cubicBezTo>
                    <a:cubicBezTo>
                      <a:pt x="6205" y="14278"/>
                      <a:pt x="7239" y="15445"/>
                      <a:pt x="8273" y="16646"/>
                    </a:cubicBezTo>
                    <a:cubicBezTo>
                      <a:pt x="8440" y="16813"/>
                      <a:pt x="8606" y="16980"/>
                      <a:pt x="8773" y="17113"/>
                    </a:cubicBezTo>
                    <a:cubicBezTo>
                      <a:pt x="9107" y="17046"/>
                      <a:pt x="9173" y="16846"/>
                      <a:pt x="9173" y="16646"/>
                    </a:cubicBezTo>
                    <a:cubicBezTo>
                      <a:pt x="9073" y="15779"/>
                      <a:pt x="8940" y="14845"/>
                      <a:pt x="8873" y="13977"/>
                    </a:cubicBezTo>
                    <a:cubicBezTo>
                      <a:pt x="8840" y="13344"/>
                      <a:pt x="8773" y="12777"/>
                      <a:pt x="8740" y="12143"/>
                    </a:cubicBezTo>
                    <a:cubicBezTo>
                      <a:pt x="8706" y="11709"/>
                      <a:pt x="8940" y="11442"/>
                      <a:pt x="9340" y="11309"/>
                    </a:cubicBezTo>
                    <a:cubicBezTo>
                      <a:pt x="10074" y="11109"/>
                      <a:pt x="10841" y="10942"/>
                      <a:pt x="11575" y="10675"/>
                    </a:cubicBezTo>
                    <a:cubicBezTo>
                      <a:pt x="12009" y="10542"/>
                      <a:pt x="12409" y="10341"/>
                      <a:pt x="12776" y="10141"/>
                    </a:cubicBezTo>
                    <a:cubicBezTo>
                      <a:pt x="12909" y="10041"/>
                      <a:pt x="13009" y="9874"/>
                      <a:pt x="13076" y="9808"/>
                    </a:cubicBezTo>
                    <a:close/>
                  </a:path>
                </a:pathLst>
              </a:custGeom>
              <a:solidFill>
                <a:srgbClr val="FFD6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35"/>
              <p:cNvSpPr/>
              <p:nvPr/>
            </p:nvSpPr>
            <p:spPr>
              <a:xfrm rot="3932821">
                <a:off x="1558073" y="1498484"/>
                <a:ext cx="223349" cy="292282"/>
              </a:xfrm>
              <a:custGeom>
                <a:avLst/>
                <a:gdLst/>
                <a:ahLst/>
                <a:cxnLst/>
                <a:rect l="l" t="t" r="r" b="b"/>
                <a:pathLst>
                  <a:path w="13077" h="17113" extrusionOk="0">
                    <a:moveTo>
                      <a:pt x="13076" y="9808"/>
                    </a:moveTo>
                    <a:cubicBezTo>
                      <a:pt x="12909" y="9274"/>
                      <a:pt x="12542" y="9174"/>
                      <a:pt x="12109" y="9041"/>
                    </a:cubicBezTo>
                    <a:cubicBezTo>
                      <a:pt x="11208" y="8807"/>
                      <a:pt x="10341" y="8507"/>
                      <a:pt x="9407" y="8307"/>
                    </a:cubicBezTo>
                    <a:cubicBezTo>
                      <a:pt x="8540" y="8140"/>
                      <a:pt x="8073" y="7640"/>
                      <a:pt x="7906" y="6772"/>
                    </a:cubicBezTo>
                    <a:cubicBezTo>
                      <a:pt x="7606" y="5104"/>
                      <a:pt x="7405" y="3470"/>
                      <a:pt x="7439" y="1769"/>
                    </a:cubicBezTo>
                    <a:cubicBezTo>
                      <a:pt x="7506" y="1135"/>
                      <a:pt x="7439" y="534"/>
                      <a:pt x="6905" y="1"/>
                    </a:cubicBezTo>
                    <a:cubicBezTo>
                      <a:pt x="6738" y="134"/>
                      <a:pt x="6538" y="201"/>
                      <a:pt x="6438" y="334"/>
                    </a:cubicBezTo>
                    <a:cubicBezTo>
                      <a:pt x="6171" y="801"/>
                      <a:pt x="5838" y="1302"/>
                      <a:pt x="5571" y="1802"/>
                    </a:cubicBezTo>
                    <a:cubicBezTo>
                      <a:pt x="5070" y="2970"/>
                      <a:pt x="4670" y="4137"/>
                      <a:pt x="4203" y="5338"/>
                    </a:cubicBezTo>
                    <a:cubicBezTo>
                      <a:pt x="4070" y="5638"/>
                      <a:pt x="3936" y="5938"/>
                      <a:pt x="3836" y="6272"/>
                    </a:cubicBezTo>
                    <a:cubicBezTo>
                      <a:pt x="2569" y="6272"/>
                      <a:pt x="1368" y="5471"/>
                      <a:pt x="167" y="5872"/>
                    </a:cubicBezTo>
                    <a:cubicBezTo>
                      <a:pt x="0" y="6205"/>
                      <a:pt x="100" y="6439"/>
                      <a:pt x="234" y="6639"/>
                    </a:cubicBezTo>
                    <a:lnTo>
                      <a:pt x="1368" y="8507"/>
                    </a:lnTo>
                    <a:cubicBezTo>
                      <a:pt x="1768" y="9174"/>
                      <a:pt x="1902" y="9841"/>
                      <a:pt x="1501" y="10608"/>
                    </a:cubicBezTo>
                    <a:cubicBezTo>
                      <a:pt x="1068" y="11342"/>
                      <a:pt x="834" y="12176"/>
                      <a:pt x="501" y="12977"/>
                    </a:cubicBezTo>
                    <a:cubicBezTo>
                      <a:pt x="334" y="13377"/>
                      <a:pt x="100" y="13811"/>
                      <a:pt x="234" y="14278"/>
                    </a:cubicBezTo>
                    <a:cubicBezTo>
                      <a:pt x="567" y="14511"/>
                      <a:pt x="867" y="14378"/>
                      <a:pt x="1168" y="14211"/>
                    </a:cubicBezTo>
                    <a:cubicBezTo>
                      <a:pt x="1835" y="13877"/>
                      <a:pt x="2435" y="13510"/>
                      <a:pt x="3102" y="13177"/>
                    </a:cubicBezTo>
                    <a:cubicBezTo>
                      <a:pt x="3403" y="13010"/>
                      <a:pt x="3703" y="12843"/>
                      <a:pt x="4003" y="12710"/>
                    </a:cubicBezTo>
                    <a:cubicBezTo>
                      <a:pt x="4537" y="12476"/>
                      <a:pt x="4737" y="12543"/>
                      <a:pt x="5171" y="13043"/>
                    </a:cubicBezTo>
                    <a:cubicBezTo>
                      <a:pt x="6205" y="14278"/>
                      <a:pt x="7239" y="15445"/>
                      <a:pt x="8273" y="16646"/>
                    </a:cubicBezTo>
                    <a:cubicBezTo>
                      <a:pt x="8440" y="16813"/>
                      <a:pt x="8606" y="16980"/>
                      <a:pt x="8773" y="17113"/>
                    </a:cubicBezTo>
                    <a:cubicBezTo>
                      <a:pt x="9107" y="17046"/>
                      <a:pt x="9173" y="16846"/>
                      <a:pt x="9173" y="16646"/>
                    </a:cubicBezTo>
                    <a:cubicBezTo>
                      <a:pt x="9073" y="15779"/>
                      <a:pt x="8940" y="14845"/>
                      <a:pt x="8873" y="13977"/>
                    </a:cubicBezTo>
                    <a:cubicBezTo>
                      <a:pt x="8840" y="13344"/>
                      <a:pt x="8773" y="12777"/>
                      <a:pt x="8740" y="12143"/>
                    </a:cubicBezTo>
                    <a:cubicBezTo>
                      <a:pt x="8706" y="11709"/>
                      <a:pt x="8940" y="11442"/>
                      <a:pt x="9340" y="11309"/>
                    </a:cubicBezTo>
                    <a:cubicBezTo>
                      <a:pt x="10074" y="11109"/>
                      <a:pt x="10841" y="10942"/>
                      <a:pt x="11575" y="10675"/>
                    </a:cubicBezTo>
                    <a:cubicBezTo>
                      <a:pt x="12009" y="10542"/>
                      <a:pt x="12409" y="10341"/>
                      <a:pt x="12776" y="10141"/>
                    </a:cubicBezTo>
                    <a:cubicBezTo>
                      <a:pt x="12909" y="10041"/>
                      <a:pt x="13009" y="9874"/>
                      <a:pt x="13076" y="9808"/>
                    </a:cubicBezTo>
                    <a:close/>
                  </a:path>
                </a:pathLst>
              </a:custGeom>
              <a:solidFill>
                <a:srgbClr val="FFD6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1" name="Google Shape;671;p35"/>
            <p:cNvSpPr/>
            <p:nvPr/>
          </p:nvSpPr>
          <p:spPr>
            <a:xfrm>
              <a:off x="1194475" y="1437425"/>
              <a:ext cx="258600" cy="280333"/>
            </a:xfrm>
            <a:custGeom>
              <a:avLst/>
              <a:gdLst/>
              <a:ahLst/>
              <a:cxnLst/>
              <a:rect l="l" t="t" r="r" b="b"/>
              <a:pathLst>
                <a:path w="6723" h="7288" extrusionOk="0">
                  <a:moveTo>
                    <a:pt x="3436" y="1253"/>
                  </a:moveTo>
                  <a:lnTo>
                    <a:pt x="4203" y="2588"/>
                  </a:lnTo>
                  <a:cubicBezTo>
                    <a:pt x="3803" y="2688"/>
                    <a:pt x="3369" y="2821"/>
                    <a:pt x="2969" y="2921"/>
                  </a:cubicBezTo>
                  <a:cubicBezTo>
                    <a:pt x="3103" y="2354"/>
                    <a:pt x="3269" y="1820"/>
                    <a:pt x="3436" y="1253"/>
                  </a:cubicBezTo>
                  <a:close/>
                  <a:moveTo>
                    <a:pt x="2235" y="3822"/>
                  </a:moveTo>
                  <a:cubicBezTo>
                    <a:pt x="2235" y="3922"/>
                    <a:pt x="2169" y="3955"/>
                    <a:pt x="2169" y="4022"/>
                  </a:cubicBezTo>
                  <a:cubicBezTo>
                    <a:pt x="2002" y="3989"/>
                    <a:pt x="1902" y="3922"/>
                    <a:pt x="1802" y="3922"/>
                  </a:cubicBezTo>
                  <a:cubicBezTo>
                    <a:pt x="1935" y="3855"/>
                    <a:pt x="2068" y="3855"/>
                    <a:pt x="2235" y="3822"/>
                  </a:cubicBezTo>
                  <a:close/>
                  <a:moveTo>
                    <a:pt x="4570" y="3155"/>
                  </a:moveTo>
                  <a:cubicBezTo>
                    <a:pt x="4604" y="3255"/>
                    <a:pt x="4637" y="3288"/>
                    <a:pt x="4670" y="3355"/>
                  </a:cubicBezTo>
                  <a:lnTo>
                    <a:pt x="3803" y="4355"/>
                  </a:lnTo>
                  <a:cubicBezTo>
                    <a:pt x="3803" y="4422"/>
                    <a:pt x="3770" y="4422"/>
                    <a:pt x="3770" y="4456"/>
                  </a:cubicBezTo>
                  <a:cubicBezTo>
                    <a:pt x="3403" y="4355"/>
                    <a:pt x="3002" y="4289"/>
                    <a:pt x="2669" y="4155"/>
                  </a:cubicBezTo>
                  <a:lnTo>
                    <a:pt x="2802" y="3655"/>
                  </a:lnTo>
                  <a:cubicBezTo>
                    <a:pt x="3403" y="3522"/>
                    <a:pt x="3970" y="3355"/>
                    <a:pt x="4570" y="3155"/>
                  </a:cubicBezTo>
                  <a:close/>
                  <a:moveTo>
                    <a:pt x="4971" y="3922"/>
                  </a:moveTo>
                  <a:cubicBezTo>
                    <a:pt x="5137" y="4189"/>
                    <a:pt x="5304" y="4489"/>
                    <a:pt x="5504" y="4822"/>
                  </a:cubicBezTo>
                  <a:cubicBezTo>
                    <a:pt x="5137" y="4756"/>
                    <a:pt x="4770" y="4689"/>
                    <a:pt x="4403" y="4622"/>
                  </a:cubicBezTo>
                  <a:cubicBezTo>
                    <a:pt x="4570" y="4355"/>
                    <a:pt x="4770" y="4155"/>
                    <a:pt x="4971" y="3922"/>
                  </a:cubicBezTo>
                  <a:close/>
                  <a:moveTo>
                    <a:pt x="2469" y="4923"/>
                  </a:moveTo>
                  <a:cubicBezTo>
                    <a:pt x="2736" y="4989"/>
                    <a:pt x="2969" y="5023"/>
                    <a:pt x="3169" y="5123"/>
                  </a:cubicBezTo>
                  <a:cubicBezTo>
                    <a:pt x="2902" y="5490"/>
                    <a:pt x="2602" y="5857"/>
                    <a:pt x="2235" y="6257"/>
                  </a:cubicBezTo>
                  <a:cubicBezTo>
                    <a:pt x="2302" y="5790"/>
                    <a:pt x="2402" y="5323"/>
                    <a:pt x="2469" y="4923"/>
                  </a:cubicBezTo>
                  <a:close/>
                  <a:moveTo>
                    <a:pt x="3528" y="0"/>
                  </a:moveTo>
                  <a:cubicBezTo>
                    <a:pt x="3477" y="0"/>
                    <a:pt x="3427" y="25"/>
                    <a:pt x="3403" y="86"/>
                  </a:cubicBezTo>
                  <a:cubicBezTo>
                    <a:pt x="3336" y="119"/>
                    <a:pt x="3336" y="186"/>
                    <a:pt x="3303" y="253"/>
                  </a:cubicBezTo>
                  <a:cubicBezTo>
                    <a:pt x="3136" y="319"/>
                    <a:pt x="3069" y="486"/>
                    <a:pt x="3103" y="686"/>
                  </a:cubicBezTo>
                  <a:cubicBezTo>
                    <a:pt x="2769" y="1453"/>
                    <a:pt x="2569" y="2254"/>
                    <a:pt x="2335" y="3021"/>
                  </a:cubicBezTo>
                  <a:cubicBezTo>
                    <a:pt x="1668" y="3155"/>
                    <a:pt x="1001" y="3288"/>
                    <a:pt x="401" y="3421"/>
                  </a:cubicBezTo>
                  <a:cubicBezTo>
                    <a:pt x="100" y="3455"/>
                    <a:pt x="0" y="3955"/>
                    <a:pt x="301" y="4089"/>
                  </a:cubicBezTo>
                  <a:cubicBezTo>
                    <a:pt x="834" y="4322"/>
                    <a:pt x="1401" y="4522"/>
                    <a:pt x="1935" y="4756"/>
                  </a:cubicBezTo>
                  <a:cubicBezTo>
                    <a:pt x="1768" y="5490"/>
                    <a:pt x="1635" y="6190"/>
                    <a:pt x="1568" y="6957"/>
                  </a:cubicBezTo>
                  <a:cubicBezTo>
                    <a:pt x="1521" y="7122"/>
                    <a:pt x="1657" y="7288"/>
                    <a:pt x="1812" y="7288"/>
                  </a:cubicBezTo>
                  <a:cubicBezTo>
                    <a:pt x="1876" y="7288"/>
                    <a:pt x="1943" y="7259"/>
                    <a:pt x="2002" y="7191"/>
                  </a:cubicBezTo>
                  <a:cubicBezTo>
                    <a:pt x="2636" y="6624"/>
                    <a:pt x="3236" y="5923"/>
                    <a:pt x="3803" y="5256"/>
                  </a:cubicBezTo>
                  <a:cubicBezTo>
                    <a:pt x="4570" y="5423"/>
                    <a:pt x="5337" y="5590"/>
                    <a:pt x="6138" y="5690"/>
                  </a:cubicBezTo>
                  <a:cubicBezTo>
                    <a:pt x="6170" y="5696"/>
                    <a:pt x="6201" y="5699"/>
                    <a:pt x="6231" y="5699"/>
                  </a:cubicBezTo>
                  <a:cubicBezTo>
                    <a:pt x="6519" y="5699"/>
                    <a:pt x="6723" y="5428"/>
                    <a:pt x="6572" y="5156"/>
                  </a:cubicBezTo>
                  <a:cubicBezTo>
                    <a:pt x="6238" y="4522"/>
                    <a:pt x="5838" y="3955"/>
                    <a:pt x="5504" y="3321"/>
                  </a:cubicBezTo>
                  <a:cubicBezTo>
                    <a:pt x="5804" y="2988"/>
                    <a:pt x="6138" y="2621"/>
                    <a:pt x="6438" y="2287"/>
                  </a:cubicBezTo>
                  <a:cubicBezTo>
                    <a:pt x="6603" y="2068"/>
                    <a:pt x="6429" y="1736"/>
                    <a:pt x="6214" y="1736"/>
                  </a:cubicBezTo>
                  <a:cubicBezTo>
                    <a:pt x="6167" y="1736"/>
                    <a:pt x="6119" y="1751"/>
                    <a:pt x="6071" y="1787"/>
                  </a:cubicBezTo>
                  <a:cubicBezTo>
                    <a:pt x="5738" y="1987"/>
                    <a:pt x="5337" y="2187"/>
                    <a:pt x="4937" y="2321"/>
                  </a:cubicBezTo>
                  <a:lnTo>
                    <a:pt x="3836" y="419"/>
                  </a:lnTo>
                  <a:cubicBezTo>
                    <a:pt x="3803" y="319"/>
                    <a:pt x="3770" y="286"/>
                    <a:pt x="3670" y="253"/>
                  </a:cubicBezTo>
                  <a:lnTo>
                    <a:pt x="3670" y="186"/>
                  </a:lnTo>
                  <a:cubicBezTo>
                    <a:pt x="3712" y="79"/>
                    <a:pt x="3619" y="0"/>
                    <a:pt x="35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p:cTn id="7" dur="1000" fill="hold"/>
                                        <p:tgtEl>
                                          <p:spTgt spid="657"/>
                                        </p:tgtEl>
                                        <p:attrNameLst>
                                          <p:attrName>ppt_w</p:attrName>
                                        </p:attrNameLst>
                                      </p:cBhvr>
                                      <p:tavLst>
                                        <p:tav tm="0">
                                          <p:val>
                                            <p:fltVal val="0"/>
                                          </p:val>
                                        </p:tav>
                                        <p:tav tm="100000">
                                          <p:val>
                                            <p:strVal val="#ppt_w"/>
                                          </p:val>
                                        </p:tav>
                                      </p:tavLst>
                                    </p:anim>
                                    <p:anim calcmode="lin" valueType="num">
                                      <p:cBhvr>
                                        <p:cTn id="8" dur="1000" fill="hold"/>
                                        <p:tgtEl>
                                          <p:spTgt spid="657"/>
                                        </p:tgtEl>
                                        <p:attrNameLst>
                                          <p:attrName>ppt_h</p:attrName>
                                        </p:attrNameLst>
                                      </p:cBhvr>
                                      <p:tavLst>
                                        <p:tav tm="0">
                                          <p:val>
                                            <p:fltVal val="0"/>
                                          </p:val>
                                        </p:tav>
                                        <p:tav tm="100000">
                                          <p:val>
                                            <p:strVal val="#ppt_h"/>
                                          </p:val>
                                        </p:tav>
                                      </p:tavLst>
                                    </p:anim>
                                    <p:anim calcmode="lin" valueType="num">
                                      <p:cBhvr>
                                        <p:cTn id="9" dur="1000" fill="hold"/>
                                        <p:tgtEl>
                                          <p:spTgt spid="657"/>
                                        </p:tgtEl>
                                        <p:attrNameLst>
                                          <p:attrName>style.rotation</p:attrName>
                                        </p:attrNameLst>
                                      </p:cBhvr>
                                      <p:tavLst>
                                        <p:tav tm="0">
                                          <p:val>
                                            <p:fltVal val="90"/>
                                          </p:val>
                                        </p:tav>
                                        <p:tav tm="100000">
                                          <p:val>
                                            <p:fltVal val="0"/>
                                          </p:val>
                                        </p:tav>
                                      </p:tavLst>
                                    </p:anim>
                                    <p:animEffect transition="in" filter="fade">
                                      <p:cBhvr>
                                        <p:cTn id="10" dur="1000"/>
                                        <p:tgtEl>
                                          <p:spTgt spid="657"/>
                                        </p:tgtEl>
                                      </p:cBhvr>
                                    </p:animEffect>
                                  </p:childTnLst>
                                </p:cTn>
                              </p:par>
                              <p:par>
                                <p:cTn id="11" presetID="31" presetClass="entr" presetSubtype="0" fill="hold" nodeType="withEffect">
                                  <p:stCondLst>
                                    <p:cond delay="0"/>
                                  </p:stCondLst>
                                  <p:childTnLst>
                                    <p:set>
                                      <p:cBhvr>
                                        <p:cTn id="12" dur="1" fill="hold">
                                          <p:stCondLst>
                                            <p:cond delay="0"/>
                                          </p:stCondLst>
                                        </p:cTn>
                                        <p:tgtEl>
                                          <p:spTgt spid="658"/>
                                        </p:tgtEl>
                                        <p:attrNameLst>
                                          <p:attrName>style.visibility</p:attrName>
                                        </p:attrNameLst>
                                      </p:cBhvr>
                                      <p:to>
                                        <p:strVal val="visible"/>
                                      </p:to>
                                    </p:set>
                                    <p:anim calcmode="lin" valueType="num">
                                      <p:cBhvr>
                                        <p:cTn id="13" dur="1000" fill="hold"/>
                                        <p:tgtEl>
                                          <p:spTgt spid="658"/>
                                        </p:tgtEl>
                                        <p:attrNameLst>
                                          <p:attrName>ppt_w</p:attrName>
                                        </p:attrNameLst>
                                      </p:cBhvr>
                                      <p:tavLst>
                                        <p:tav tm="0">
                                          <p:val>
                                            <p:fltVal val="0"/>
                                          </p:val>
                                        </p:tav>
                                        <p:tav tm="100000">
                                          <p:val>
                                            <p:strVal val="#ppt_w"/>
                                          </p:val>
                                        </p:tav>
                                      </p:tavLst>
                                    </p:anim>
                                    <p:anim calcmode="lin" valueType="num">
                                      <p:cBhvr>
                                        <p:cTn id="14" dur="1000" fill="hold"/>
                                        <p:tgtEl>
                                          <p:spTgt spid="658"/>
                                        </p:tgtEl>
                                        <p:attrNameLst>
                                          <p:attrName>ppt_h</p:attrName>
                                        </p:attrNameLst>
                                      </p:cBhvr>
                                      <p:tavLst>
                                        <p:tav tm="0">
                                          <p:val>
                                            <p:fltVal val="0"/>
                                          </p:val>
                                        </p:tav>
                                        <p:tav tm="100000">
                                          <p:val>
                                            <p:strVal val="#ppt_h"/>
                                          </p:val>
                                        </p:tav>
                                      </p:tavLst>
                                    </p:anim>
                                    <p:anim calcmode="lin" valueType="num">
                                      <p:cBhvr>
                                        <p:cTn id="15" dur="1000" fill="hold"/>
                                        <p:tgtEl>
                                          <p:spTgt spid="658"/>
                                        </p:tgtEl>
                                        <p:attrNameLst>
                                          <p:attrName>style.rotation</p:attrName>
                                        </p:attrNameLst>
                                      </p:cBhvr>
                                      <p:tavLst>
                                        <p:tav tm="0">
                                          <p:val>
                                            <p:fltVal val="90"/>
                                          </p:val>
                                        </p:tav>
                                        <p:tav tm="100000">
                                          <p:val>
                                            <p:fltVal val="0"/>
                                          </p:val>
                                        </p:tav>
                                      </p:tavLst>
                                    </p:anim>
                                    <p:animEffect transition="in" filter="fade">
                                      <p:cBhvr>
                                        <p:cTn id="16" dur="1000"/>
                                        <p:tgtEl>
                                          <p:spTgt spid="658"/>
                                        </p:tgtEl>
                                      </p:cBhvr>
                                    </p:animEffect>
                                  </p:childTnLst>
                                </p:cTn>
                              </p:par>
                              <p:par>
                                <p:cTn id="17" presetID="31" presetClass="entr" presetSubtype="0" fill="hold" nodeType="withEffect">
                                  <p:stCondLst>
                                    <p:cond delay="0"/>
                                  </p:stCondLst>
                                  <p:childTnLst>
                                    <p:set>
                                      <p:cBhvr>
                                        <p:cTn id="18" dur="1" fill="hold">
                                          <p:stCondLst>
                                            <p:cond delay="0"/>
                                          </p:stCondLst>
                                        </p:cTn>
                                        <p:tgtEl>
                                          <p:spTgt spid="663"/>
                                        </p:tgtEl>
                                        <p:attrNameLst>
                                          <p:attrName>style.visibility</p:attrName>
                                        </p:attrNameLst>
                                      </p:cBhvr>
                                      <p:to>
                                        <p:strVal val="visible"/>
                                      </p:to>
                                    </p:set>
                                    <p:anim calcmode="lin" valueType="num">
                                      <p:cBhvr>
                                        <p:cTn id="19" dur="1000" fill="hold"/>
                                        <p:tgtEl>
                                          <p:spTgt spid="663"/>
                                        </p:tgtEl>
                                        <p:attrNameLst>
                                          <p:attrName>ppt_w</p:attrName>
                                        </p:attrNameLst>
                                      </p:cBhvr>
                                      <p:tavLst>
                                        <p:tav tm="0">
                                          <p:val>
                                            <p:fltVal val="0"/>
                                          </p:val>
                                        </p:tav>
                                        <p:tav tm="100000">
                                          <p:val>
                                            <p:strVal val="#ppt_w"/>
                                          </p:val>
                                        </p:tav>
                                      </p:tavLst>
                                    </p:anim>
                                    <p:anim calcmode="lin" valueType="num">
                                      <p:cBhvr>
                                        <p:cTn id="20" dur="1000" fill="hold"/>
                                        <p:tgtEl>
                                          <p:spTgt spid="663"/>
                                        </p:tgtEl>
                                        <p:attrNameLst>
                                          <p:attrName>ppt_h</p:attrName>
                                        </p:attrNameLst>
                                      </p:cBhvr>
                                      <p:tavLst>
                                        <p:tav tm="0">
                                          <p:val>
                                            <p:fltVal val="0"/>
                                          </p:val>
                                        </p:tav>
                                        <p:tav tm="100000">
                                          <p:val>
                                            <p:strVal val="#ppt_h"/>
                                          </p:val>
                                        </p:tav>
                                      </p:tavLst>
                                    </p:anim>
                                    <p:anim calcmode="lin" valueType="num">
                                      <p:cBhvr>
                                        <p:cTn id="21" dur="1000" fill="hold"/>
                                        <p:tgtEl>
                                          <p:spTgt spid="663"/>
                                        </p:tgtEl>
                                        <p:attrNameLst>
                                          <p:attrName>style.rotation</p:attrName>
                                        </p:attrNameLst>
                                      </p:cBhvr>
                                      <p:tavLst>
                                        <p:tav tm="0">
                                          <p:val>
                                            <p:fltVal val="90"/>
                                          </p:val>
                                        </p:tav>
                                        <p:tav tm="100000">
                                          <p:val>
                                            <p:fltVal val="0"/>
                                          </p:val>
                                        </p:tav>
                                      </p:tavLst>
                                    </p:anim>
                                    <p:animEffect transition="in" filter="fade">
                                      <p:cBhvr>
                                        <p:cTn id="22" dur="1000"/>
                                        <p:tgtEl>
                                          <p:spTgt spid="663"/>
                                        </p:tgtEl>
                                      </p:cBhvr>
                                    </p:animEffect>
                                  </p:childTnLst>
                                </p:cTn>
                              </p:par>
                              <p:par>
                                <p:cTn id="23" presetID="31" presetClass="entr" presetSubtype="0" fill="hold" nodeType="withEffect">
                                  <p:stCondLst>
                                    <p:cond delay="0"/>
                                  </p:stCondLst>
                                  <p:childTnLst>
                                    <p:set>
                                      <p:cBhvr>
                                        <p:cTn id="24" dur="1" fill="hold">
                                          <p:stCondLst>
                                            <p:cond delay="0"/>
                                          </p:stCondLst>
                                        </p:cTn>
                                        <p:tgtEl>
                                          <p:spTgt spid="667"/>
                                        </p:tgtEl>
                                        <p:attrNameLst>
                                          <p:attrName>style.visibility</p:attrName>
                                        </p:attrNameLst>
                                      </p:cBhvr>
                                      <p:to>
                                        <p:strVal val="visible"/>
                                      </p:to>
                                    </p:set>
                                    <p:anim calcmode="lin" valueType="num">
                                      <p:cBhvr>
                                        <p:cTn id="25" dur="1000" fill="hold"/>
                                        <p:tgtEl>
                                          <p:spTgt spid="667"/>
                                        </p:tgtEl>
                                        <p:attrNameLst>
                                          <p:attrName>ppt_w</p:attrName>
                                        </p:attrNameLst>
                                      </p:cBhvr>
                                      <p:tavLst>
                                        <p:tav tm="0">
                                          <p:val>
                                            <p:fltVal val="0"/>
                                          </p:val>
                                        </p:tav>
                                        <p:tav tm="100000">
                                          <p:val>
                                            <p:strVal val="#ppt_w"/>
                                          </p:val>
                                        </p:tav>
                                      </p:tavLst>
                                    </p:anim>
                                    <p:anim calcmode="lin" valueType="num">
                                      <p:cBhvr>
                                        <p:cTn id="26" dur="1000" fill="hold"/>
                                        <p:tgtEl>
                                          <p:spTgt spid="667"/>
                                        </p:tgtEl>
                                        <p:attrNameLst>
                                          <p:attrName>ppt_h</p:attrName>
                                        </p:attrNameLst>
                                      </p:cBhvr>
                                      <p:tavLst>
                                        <p:tav tm="0">
                                          <p:val>
                                            <p:fltVal val="0"/>
                                          </p:val>
                                        </p:tav>
                                        <p:tav tm="100000">
                                          <p:val>
                                            <p:strVal val="#ppt_h"/>
                                          </p:val>
                                        </p:tav>
                                      </p:tavLst>
                                    </p:anim>
                                    <p:anim calcmode="lin" valueType="num">
                                      <p:cBhvr>
                                        <p:cTn id="27" dur="1000" fill="hold"/>
                                        <p:tgtEl>
                                          <p:spTgt spid="667"/>
                                        </p:tgtEl>
                                        <p:attrNameLst>
                                          <p:attrName>style.rotation</p:attrName>
                                        </p:attrNameLst>
                                      </p:cBhvr>
                                      <p:tavLst>
                                        <p:tav tm="0">
                                          <p:val>
                                            <p:fltVal val="90"/>
                                          </p:val>
                                        </p:tav>
                                        <p:tav tm="100000">
                                          <p:val>
                                            <p:fltVal val="0"/>
                                          </p:val>
                                        </p:tav>
                                      </p:tavLst>
                                    </p:anim>
                                    <p:animEffect transition="in" filter="fade">
                                      <p:cBhvr>
                                        <p:cTn id="28" dur="1000"/>
                                        <p:tgtEl>
                                          <p:spTgt spid="667"/>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55"/>
                                        </p:tgtEl>
                                        <p:attrNameLst>
                                          <p:attrName>style.visibility</p:attrName>
                                        </p:attrNameLst>
                                      </p:cBhvr>
                                      <p:to>
                                        <p:strVal val="visible"/>
                                      </p:to>
                                    </p:set>
                                    <p:animEffect transition="in" filter="fade">
                                      <p:cBhvr>
                                        <p:cTn id="33" dur="1000"/>
                                        <p:tgtEl>
                                          <p:spTgt spid="655"/>
                                        </p:tgtEl>
                                      </p:cBhvr>
                                    </p:animEffect>
                                    <p:anim calcmode="lin" valueType="num">
                                      <p:cBhvr>
                                        <p:cTn id="34" dur="1000" fill="hold"/>
                                        <p:tgtEl>
                                          <p:spTgt spid="655"/>
                                        </p:tgtEl>
                                        <p:attrNameLst>
                                          <p:attrName>ppt_x</p:attrName>
                                        </p:attrNameLst>
                                      </p:cBhvr>
                                      <p:tavLst>
                                        <p:tav tm="0">
                                          <p:val>
                                            <p:strVal val="#ppt_x"/>
                                          </p:val>
                                        </p:tav>
                                        <p:tav tm="100000">
                                          <p:val>
                                            <p:strVal val="#ppt_x"/>
                                          </p:val>
                                        </p:tav>
                                      </p:tavLst>
                                    </p:anim>
                                    <p:anim calcmode="lin" valueType="num">
                                      <p:cBhvr>
                                        <p:cTn id="35" dur="1000" fill="hold"/>
                                        <p:tgtEl>
                                          <p:spTgt spid="65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56">
                                            <p:txEl>
                                              <p:pRg st="0" end="0"/>
                                            </p:txEl>
                                          </p:spTgt>
                                        </p:tgtEl>
                                        <p:attrNameLst>
                                          <p:attrName>style.visibility</p:attrName>
                                        </p:attrNameLst>
                                      </p:cBhvr>
                                      <p:to>
                                        <p:strVal val="visible"/>
                                      </p:to>
                                    </p:set>
                                    <p:animEffect transition="in" filter="fade">
                                      <p:cBhvr>
                                        <p:cTn id="40" dur="1000"/>
                                        <p:tgtEl>
                                          <p:spTgt spid="656">
                                            <p:txEl>
                                              <p:pRg st="0" end="0"/>
                                            </p:txEl>
                                          </p:spTgt>
                                        </p:tgtEl>
                                      </p:cBhvr>
                                    </p:animEffect>
                                    <p:anim calcmode="lin" valueType="num">
                                      <p:cBhvr>
                                        <p:cTn id="41" dur="1000" fill="hold"/>
                                        <p:tgtEl>
                                          <p:spTgt spid="656">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65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656">
                                            <p:txEl>
                                              <p:pRg st="1" end="1"/>
                                            </p:txEl>
                                          </p:spTgt>
                                        </p:tgtEl>
                                        <p:attrNameLst>
                                          <p:attrName>style.visibility</p:attrName>
                                        </p:attrNameLst>
                                      </p:cBhvr>
                                      <p:to>
                                        <p:strVal val="visible"/>
                                      </p:to>
                                    </p:set>
                                    <p:animEffect transition="in" filter="fade">
                                      <p:cBhvr>
                                        <p:cTn id="47" dur="1000"/>
                                        <p:tgtEl>
                                          <p:spTgt spid="656">
                                            <p:txEl>
                                              <p:pRg st="1" end="1"/>
                                            </p:txEl>
                                          </p:spTgt>
                                        </p:tgtEl>
                                      </p:cBhvr>
                                    </p:animEffect>
                                    <p:anim calcmode="lin" valueType="num">
                                      <p:cBhvr>
                                        <p:cTn id="48" dur="1000" fill="hold"/>
                                        <p:tgtEl>
                                          <p:spTgt spid="656">
                                            <p:txEl>
                                              <p:pRg st="1" end="1"/>
                                            </p:txEl>
                                          </p:spTgt>
                                        </p:tgtEl>
                                        <p:attrNameLst>
                                          <p:attrName>ppt_x</p:attrName>
                                        </p:attrNameLst>
                                      </p:cBhvr>
                                      <p:tavLst>
                                        <p:tav tm="0">
                                          <p:val>
                                            <p:strVal val="#ppt_x"/>
                                          </p:val>
                                        </p:tav>
                                        <p:tav tm="100000">
                                          <p:val>
                                            <p:strVal val="#ppt_x"/>
                                          </p:val>
                                        </p:tav>
                                      </p:tavLst>
                                    </p:anim>
                                    <p:anim calcmode="lin" valueType="num">
                                      <p:cBhvr>
                                        <p:cTn id="49" dur="1000" fill="hold"/>
                                        <p:tgtEl>
                                          <p:spTgt spid="65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656">
                                            <p:txEl>
                                              <p:pRg st="2" end="2"/>
                                            </p:txEl>
                                          </p:spTgt>
                                        </p:tgtEl>
                                        <p:attrNameLst>
                                          <p:attrName>style.visibility</p:attrName>
                                        </p:attrNameLst>
                                      </p:cBhvr>
                                      <p:to>
                                        <p:strVal val="visible"/>
                                      </p:to>
                                    </p:set>
                                    <p:animEffect transition="in" filter="fade">
                                      <p:cBhvr>
                                        <p:cTn id="54" dur="1000"/>
                                        <p:tgtEl>
                                          <p:spTgt spid="656">
                                            <p:txEl>
                                              <p:pRg st="2" end="2"/>
                                            </p:txEl>
                                          </p:spTgt>
                                        </p:tgtEl>
                                      </p:cBhvr>
                                    </p:animEffect>
                                    <p:anim calcmode="lin" valueType="num">
                                      <p:cBhvr>
                                        <p:cTn id="55" dur="1000" fill="hold"/>
                                        <p:tgtEl>
                                          <p:spTgt spid="656">
                                            <p:txEl>
                                              <p:pRg st="2" end="2"/>
                                            </p:txEl>
                                          </p:spTgt>
                                        </p:tgtEl>
                                        <p:attrNameLst>
                                          <p:attrName>ppt_x</p:attrName>
                                        </p:attrNameLst>
                                      </p:cBhvr>
                                      <p:tavLst>
                                        <p:tav tm="0">
                                          <p:val>
                                            <p:strVal val="#ppt_x"/>
                                          </p:val>
                                        </p:tav>
                                        <p:tav tm="100000">
                                          <p:val>
                                            <p:strVal val="#ppt_x"/>
                                          </p:val>
                                        </p:tav>
                                      </p:tavLst>
                                    </p:anim>
                                    <p:anim calcmode="lin" valueType="num">
                                      <p:cBhvr>
                                        <p:cTn id="56" dur="1000" fill="hold"/>
                                        <p:tgtEl>
                                          <p:spTgt spid="65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656">
                                            <p:txEl>
                                              <p:pRg st="3" end="3"/>
                                            </p:txEl>
                                          </p:spTgt>
                                        </p:tgtEl>
                                        <p:attrNameLst>
                                          <p:attrName>style.visibility</p:attrName>
                                        </p:attrNameLst>
                                      </p:cBhvr>
                                      <p:to>
                                        <p:strVal val="visible"/>
                                      </p:to>
                                    </p:set>
                                    <p:animEffect transition="in" filter="fade">
                                      <p:cBhvr>
                                        <p:cTn id="61" dur="1000"/>
                                        <p:tgtEl>
                                          <p:spTgt spid="656">
                                            <p:txEl>
                                              <p:pRg st="3" end="3"/>
                                            </p:txEl>
                                          </p:spTgt>
                                        </p:tgtEl>
                                      </p:cBhvr>
                                    </p:animEffect>
                                    <p:anim calcmode="lin" valueType="num">
                                      <p:cBhvr>
                                        <p:cTn id="62" dur="1000" fill="hold"/>
                                        <p:tgtEl>
                                          <p:spTgt spid="656">
                                            <p:txEl>
                                              <p:pRg st="3" end="3"/>
                                            </p:txEl>
                                          </p:spTgt>
                                        </p:tgtEl>
                                        <p:attrNameLst>
                                          <p:attrName>ppt_x</p:attrName>
                                        </p:attrNameLst>
                                      </p:cBhvr>
                                      <p:tavLst>
                                        <p:tav tm="0">
                                          <p:val>
                                            <p:strVal val="#ppt_x"/>
                                          </p:val>
                                        </p:tav>
                                        <p:tav tm="100000">
                                          <p:val>
                                            <p:strVal val="#ppt_x"/>
                                          </p:val>
                                        </p:tav>
                                      </p:tavLst>
                                    </p:anim>
                                    <p:anim calcmode="lin" valueType="num">
                                      <p:cBhvr>
                                        <p:cTn id="63" dur="1000" fill="hold"/>
                                        <p:tgtEl>
                                          <p:spTgt spid="65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656">
                                            <p:txEl>
                                              <p:pRg st="4" end="4"/>
                                            </p:txEl>
                                          </p:spTgt>
                                        </p:tgtEl>
                                        <p:attrNameLst>
                                          <p:attrName>style.visibility</p:attrName>
                                        </p:attrNameLst>
                                      </p:cBhvr>
                                      <p:to>
                                        <p:strVal val="visible"/>
                                      </p:to>
                                    </p:set>
                                    <p:animEffect transition="in" filter="fade">
                                      <p:cBhvr>
                                        <p:cTn id="68" dur="1000"/>
                                        <p:tgtEl>
                                          <p:spTgt spid="656">
                                            <p:txEl>
                                              <p:pRg st="4" end="4"/>
                                            </p:txEl>
                                          </p:spTgt>
                                        </p:tgtEl>
                                      </p:cBhvr>
                                    </p:animEffect>
                                    <p:anim calcmode="lin" valueType="num">
                                      <p:cBhvr>
                                        <p:cTn id="69" dur="1000" fill="hold"/>
                                        <p:tgtEl>
                                          <p:spTgt spid="656">
                                            <p:txEl>
                                              <p:pRg st="4" end="4"/>
                                            </p:txEl>
                                          </p:spTgt>
                                        </p:tgtEl>
                                        <p:attrNameLst>
                                          <p:attrName>ppt_x</p:attrName>
                                        </p:attrNameLst>
                                      </p:cBhvr>
                                      <p:tavLst>
                                        <p:tav tm="0">
                                          <p:val>
                                            <p:strVal val="#ppt_x"/>
                                          </p:val>
                                        </p:tav>
                                        <p:tav tm="100000">
                                          <p:val>
                                            <p:strVal val="#ppt_x"/>
                                          </p:val>
                                        </p:tav>
                                      </p:tavLst>
                                    </p:anim>
                                    <p:anim calcmode="lin" valueType="num">
                                      <p:cBhvr>
                                        <p:cTn id="70" dur="1000" fill="hold"/>
                                        <p:tgtEl>
                                          <p:spTgt spid="65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 grpId="0"/>
      <p:bldP spid="65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62"/>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Times New Roman"/>
                <a:ea typeface="Times New Roman"/>
                <a:cs typeface="Times New Roman"/>
                <a:sym typeface="Times New Roman"/>
              </a:rPr>
              <a:t>3.3.3 Sử dụng C# trong Unity</a:t>
            </a:r>
            <a:endParaRPr dirty="0">
              <a:latin typeface="Times New Roman"/>
              <a:ea typeface="Times New Roman"/>
              <a:cs typeface="Times New Roman"/>
              <a:sym typeface="Times New Roman"/>
            </a:endParaRPr>
          </a:p>
        </p:txBody>
      </p:sp>
      <p:pic>
        <p:nvPicPr>
          <p:cNvPr id="1122" name="Google Shape;1122;p62"/>
          <p:cNvPicPr preferRelativeResize="0"/>
          <p:nvPr/>
        </p:nvPicPr>
        <p:blipFill>
          <a:blip r:embed="rId3">
            <a:alphaModFix/>
          </a:blip>
          <a:stretch>
            <a:fillRect/>
          </a:stretch>
        </p:blipFill>
        <p:spPr>
          <a:xfrm>
            <a:off x="963800" y="1258551"/>
            <a:ext cx="2263758" cy="3293900"/>
          </a:xfrm>
          <a:prstGeom prst="rect">
            <a:avLst/>
          </a:prstGeom>
          <a:noFill/>
          <a:ln>
            <a:noFill/>
          </a:ln>
        </p:spPr>
      </p:pic>
      <p:pic>
        <p:nvPicPr>
          <p:cNvPr id="1123" name="Google Shape;1123;p62"/>
          <p:cNvPicPr preferRelativeResize="0"/>
          <p:nvPr/>
        </p:nvPicPr>
        <p:blipFill>
          <a:blip r:embed="rId4">
            <a:alphaModFix/>
          </a:blip>
          <a:stretch>
            <a:fillRect/>
          </a:stretch>
        </p:blipFill>
        <p:spPr>
          <a:xfrm>
            <a:off x="4113175" y="1258547"/>
            <a:ext cx="4456018" cy="329390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20"/>
                                        </p:tgtEl>
                                        <p:attrNameLst>
                                          <p:attrName>style.visibility</p:attrName>
                                        </p:attrNameLst>
                                      </p:cBhvr>
                                      <p:to>
                                        <p:strVal val="visible"/>
                                      </p:to>
                                    </p:set>
                                    <p:animEffect transition="in" filter="fade">
                                      <p:cBhvr>
                                        <p:cTn id="7" dur="1000"/>
                                        <p:tgtEl>
                                          <p:spTgt spid="1120"/>
                                        </p:tgtEl>
                                      </p:cBhvr>
                                    </p:animEffect>
                                    <p:anim calcmode="lin" valueType="num">
                                      <p:cBhvr>
                                        <p:cTn id="8" dur="1000" fill="hold"/>
                                        <p:tgtEl>
                                          <p:spTgt spid="1120"/>
                                        </p:tgtEl>
                                        <p:attrNameLst>
                                          <p:attrName>ppt_x</p:attrName>
                                        </p:attrNameLst>
                                      </p:cBhvr>
                                      <p:tavLst>
                                        <p:tav tm="0">
                                          <p:val>
                                            <p:strVal val="#ppt_x"/>
                                          </p:val>
                                        </p:tav>
                                        <p:tav tm="100000">
                                          <p:val>
                                            <p:strVal val="#ppt_x"/>
                                          </p:val>
                                        </p:tav>
                                      </p:tavLst>
                                    </p:anim>
                                    <p:anim calcmode="lin" valueType="num">
                                      <p:cBhvr>
                                        <p:cTn id="9" dur="1000" fill="hold"/>
                                        <p:tgtEl>
                                          <p:spTgt spid="11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122"/>
                                        </p:tgtEl>
                                        <p:attrNameLst>
                                          <p:attrName>style.visibility</p:attrName>
                                        </p:attrNameLst>
                                      </p:cBhvr>
                                      <p:to>
                                        <p:strVal val="visible"/>
                                      </p:to>
                                    </p:set>
                                    <p:animEffect transition="in" filter="wheel(1)">
                                      <p:cBhvr>
                                        <p:cTn id="14" dur="2000"/>
                                        <p:tgtEl>
                                          <p:spTgt spid="1122"/>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123"/>
                                        </p:tgtEl>
                                        <p:attrNameLst>
                                          <p:attrName>style.visibility</p:attrName>
                                        </p:attrNameLst>
                                      </p:cBhvr>
                                      <p:to>
                                        <p:strVal val="visible"/>
                                      </p:to>
                                    </p:set>
                                    <p:animEffect transition="in" filter="wheel(1)">
                                      <p:cBhvr>
                                        <p:cTn id="19" dur="2000"/>
                                        <p:tgtEl>
                                          <p:spTgt spid="1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63"/>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Times New Roman"/>
                <a:ea typeface="Times New Roman"/>
                <a:cs typeface="Times New Roman"/>
                <a:sym typeface="Times New Roman"/>
              </a:rPr>
              <a:t>3.3.3 Sử dụng C# trong Unity</a:t>
            </a:r>
            <a:endParaRPr dirty="0">
              <a:latin typeface="Times New Roman"/>
              <a:ea typeface="Times New Roman"/>
              <a:cs typeface="Times New Roman"/>
              <a:sym typeface="Times New Roman"/>
            </a:endParaRPr>
          </a:p>
        </p:txBody>
      </p:sp>
      <p:sp>
        <p:nvSpPr>
          <p:cNvPr id="1129" name="Google Shape;1129;p63"/>
          <p:cNvSpPr txBox="1">
            <a:spLocks noGrp="1"/>
          </p:cNvSpPr>
          <p:nvPr>
            <p:ph type="body" idx="1"/>
          </p:nvPr>
        </p:nvSpPr>
        <p:spPr>
          <a:xfrm>
            <a:off x="616500" y="1197300"/>
            <a:ext cx="7952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dirty="0">
                <a:latin typeface="Times New Roman"/>
                <a:ea typeface="Times New Roman"/>
                <a:cs typeface="Times New Roman"/>
                <a:sym typeface="Times New Roman"/>
              </a:rPr>
              <a:t>3. UI Component</a:t>
            </a:r>
            <a:endParaRPr sz="1400"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dirty="0">
                <a:latin typeface="Times New Roman"/>
                <a:ea typeface="Times New Roman"/>
                <a:cs typeface="Times New Roman"/>
                <a:sym typeface="Times New Roman"/>
              </a:rPr>
              <a:t>Giao diện người dùng (User Interface - UI) là thành phần không thể thiếu đối với bất kỳ game nào.</a:t>
            </a:r>
            <a:endParaRPr sz="1400"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dirty="0">
                <a:latin typeface="Times New Roman"/>
                <a:ea typeface="Times New Roman"/>
                <a:cs typeface="Times New Roman"/>
                <a:sym typeface="Times New Roman"/>
              </a:rPr>
              <a:t>Thiết kế giao diện người dùng đơn giản là sử dụng các Assets có sẵn (hình ảnh, font chữ, animation,...), Hầu hết các đối tượng UI đã được trừu tượng hóa thành các class và được đặt trong 1 namespace có tên là UnityEngine.UI.</a:t>
            </a:r>
            <a:endParaRPr sz="1400"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dirty="0">
                <a:latin typeface="Times New Roman"/>
                <a:ea typeface="Times New Roman"/>
                <a:cs typeface="Times New Roman"/>
                <a:sym typeface="Times New Roman"/>
              </a:rPr>
              <a:t>Các thành phần cơ bản thường sử dụng :</a:t>
            </a:r>
            <a:endParaRPr sz="1400" dirty="0">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400" dirty="0">
                <a:latin typeface="Times New Roman"/>
                <a:ea typeface="Times New Roman"/>
                <a:cs typeface="Times New Roman"/>
                <a:sym typeface="Times New Roman"/>
              </a:rPr>
              <a:t>Canvas</a:t>
            </a:r>
            <a:endParaRPr sz="1400" dirty="0">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400" dirty="0">
                <a:latin typeface="Times New Roman"/>
                <a:ea typeface="Times New Roman"/>
                <a:cs typeface="Times New Roman"/>
                <a:sym typeface="Times New Roman"/>
              </a:rPr>
              <a:t>Text</a:t>
            </a:r>
            <a:endParaRPr sz="1400" dirty="0">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400" dirty="0">
                <a:latin typeface="Times New Roman"/>
                <a:ea typeface="Times New Roman"/>
                <a:cs typeface="Times New Roman"/>
                <a:sym typeface="Times New Roman"/>
              </a:rPr>
              <a:t>Image</a:t>
            </a:r>
            <a:endParaRPr sz="1400" dirty="0">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400" dirty="0">
                <a:latin typeface="Times New Roman"/>
                <a:ea typeface="Times New Roman"/>
                <a:cs typeface="Times New Roman"/>
                <a:sym typeface="Times New Roman"/>
              </a:rPr>
              <a:t>Button</a:t>
            </a:r>
            <a:endParaRPr sz="1400" dirty="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28"/>
                                        </p:tgtEl>
                                        <p:attrNameLst>
                                          <p:attrName>style.visibility</p:attrName>
                                        </p:attrNameLst>
                                      </p:cBhvr>
                                      <p:to>
                                        <p:strVal val="visible"/>
                                      </p:to>
                                    </p:set>
                                    <p:animEffect transition="in" filter="fade">
                                      <p:cBhvr>
                                        <p:cTn id="7" dur="1000"/>
                                        <p:tgtEl>
                                          <p:spTgt spid="1128"/>
                                        </p:tgtEl>
                                      </p:cBhvr>
                                    </p:animEffect>
                                    <p:anim calcmode="lin" valueType="num">
                                      <p:cBhvr>
                                        <p:cTn id="8" dur="1000" fill="hold"/>
                                        <p:tgtEl>
                                          <p:spTgt spid="1128"/>
                                        </p:tgtEl>
                                        <p:attrNameLst>
                                          <p:attrName>ppt_x</p:attrName>
                                        </p:attrNameLst>
                                      </p:cBhvr>
                                      <p:tavLst>
                                        <p:tav tm="0">
                                          <p:val>
                                            <p:strVal val="#ppt_x"/>
                                          </p:val>
                                        </p:tav>
                                        <p:tav tm="100000">
                                          <p:val>
                                            <p:strVal val="#ppt_x"/>
                                          </p:val>
                                        </p:tav>
                                      </p:tavLst>
                                    </p:anim>
                                    <p:anim calcmode="lin" valueType="num">
                                      <p:cBhvr>
                                        <p:cTn id="9" dur="1000" fill="hold"/>
                                        <p:tgtEl>
                                          <p:spTgt spid="11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29">
                                            <p:txEl>
                                              <p:pRg st="0" end="0"/>
                                            </p:txEl>
                                          </p:spTgt>
                                        </p:tgtEl>
                                        <p:attrNameLst>
                                          <p:attrName>style.visibility</p:attrName>
                                        </p:attrNameLst>
                                      </p:cBhvr>
                                      <p:to>
                                        <p:strVal val="visible"/>
                                      </p:to>
                                    </p:set>
                                    <p:animEffect transition="in" filter="fade">
                                      <p:cBhvr>
                                        <p:cTn id="14" dur="1000"/>
                                        <p:tgtEl>
                                          <p:spTgt spid="1129">
                                            <p:txEl>
                                              <p:pRg st="0" end="0"/>
                                            </p:txEl>
                                          </p:spTgt>
                                        </p:tgtEl>
                                      </p:cBhvr>
                                    </p:animEffect>
                                    <p:anim calcmode="lin" valueType="num">
                                      <p:cBhvr>
                                        <p:cTn id="15" dur="1000" fill="hold"/>
                                        <p:tgtEl>
                                          <p:spTgt spid="112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1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29">
                                            <p:txEl>
                                              <p:pRg st="1" end="1"/>
                                            </p:txEl>
                                          </p:spTgt>
                                        </p:tgtEl>
                                        <p:attrNameLst>
                                          <p:attrName>style.visibility</p:attrName>
                                        </p:attrNameLst>
                                      </p:cBhvr>
                                      <p:to>
                                        <p:strVal val="visible"/>
                                      </p:to>
                                    </p:set>
                                    <p:animEffect transition="in" filter="fade">
                                      <p:cBhvr>
                                        <p:cTn id="21" dur="1000"/>
                                        <p:tgtEl>
                                          <p:spTgt spid="1129">
                                            <p:txEl>
                                              <p:pRg st="1" end="1"/>
                                            </p:txEl>
                                          </p:spTgt>
                                        </p:tgtEl>
                                      </p:cBhvr>
                                    </p:animEffect>
                                    <p:anim calcmode="lin" valueType="num">
                                      <p:cBhvr>
                                        <p:cTn id="22" dur="1000" fill="hold"/>
                                        <p:tgtEl>
                                          <p:spTgt spid="1129">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12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29">
                                            <p:txEl>
                                              <p:pRg st="2" end="2"/>
                                            </p:txEl>
                                          </p:spTgt>
                                        </p:tgtEl>
                                        <p:attrNameLst>
                                          <p:attrName>style.visibility</p:attrName>
                                        </p:attrNameLst>
                                      </p:cBhvr>
                                      <p:to>
                                        <p:strVal val="visible"/>
                                      </p:to>
                                    </p:set>
                                    <p:animEffect transition="in" filter="fade">
                                      <p:cBhvr>
                                        <p:cTn id="28" dur="1000"/>
                                        <p:tgtEl>
                                          <p:spTgt spid="1129">
                                            <p:txEl>
                                              <p:pRg st="2" end="2"/>
                                            </p:txEl>
                                          </p:spTgt>
                                        </p:tgtEl>
                                      </p:cBhvr>
                                    </p:animEffect>
                                    <p:anim calcmode="lin" valueType="num">
                                      <p:cBhvr>
                                        <p:cTn id="29" dur="1000" fill="hold"/>
                                        <p:tgtEl>
                                          <p:spTgt spid="1129">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12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29">
                                            <p:txEl>
                                              <p:pRg st="3" end="3"/>
                                            </p:txEl>
                                          </p:spTgt>
                                        </p:tgtEl>
                                        <p:attrNameLst>
                                          <p:attrName>style.visibility</p:attrName>
                                        </p:attrNameLst>
                                      </p:cBhvr>
                                      <p:to>
                                        <p:strVal val="visible"/>
                                      </p:to>
                                    </p:set>
                                    <p:animEffect transition="in" filter="fade">
                                      <p:cBhvr>
                                        <p:cTn id="35" dur="1000"/>
                                        <p:tgtEl>
                                          <p:spTgt spid="1129">
                                            <p:txEl>
                                              <p:pRg st="3" end="3"/>
                                            </p:txEl>
                                          </p:spTgt>
                                        </p:tgtEl>
                                      </p:cBhvr>
                                    </p:animEffect>
                                    <p:anim calcmode="lin" valueType="num">
                                      <p:cBhvr>
                                        <p:cTn id="36" dur="1000" fill="hold"/>
                                        <p:tgtEl>
                                          <p:spTgt spid="1129">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129">
                                            <p:txEl>
                                              <p:pRg st="3" end="3"/>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129">
                                            <p:txEl>
                                              <p:pRg st="4" end="4"/>
                                            </p:txEl>
                                          </p:spTgt>
                                        </p:tgtEl>
                                        <p:attrNameLst>
                                          <p:attrName>style.visibility</p:attrName>
                                        </p:attrNameLst>
                                      </p:cBhvr>
                                      <p:to>
                                        <p:strVal val="visible"/>
                                      </p:to>
                                    </p:set>
                                    <p:animEffect transition="in" filter="fade">
                                      <p:cBhvr>
                                        <p:cTn id="40" dur="1000"/>
                                        <p:tgtEl>
                                          <p:spTgt spid="1129">
                                            <p:txEl>
                                              <p:pRg st="4" end="4"/>
                                            </p:txEl>
                                          </p:spTgt>
                                        </p:tgtEl>
                                      </p:cBhvr>
                                    </p:animEffect>
                                    <p:anim calcmode="lin" valueType="num">
                                      <p:cBhvr>
                                        <p:cTn id="41" dur="1000" fill="hold"/>
                                        <p:tgtEl>
                                          <p:spTgt spid="1129">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1129">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129">
                                            <p:txEl>
                                              <p:pRg st="5" end="5"/>
                                            </p:txEl>
                                          </p:spTgt>
                                        </p:tgtEl>
                                        <p:attrNameLst>
                                          <p:attrName>style.visibility</p:attrName>
                                        </p:attrNameLst>
                                      </p:cBhvr>
                                      <p:to>
                                        <p:strVal val="visible"/>
                                      </p:to>
                                    </p:set>
                                    <p:animEffect transition="in" filter="fade">
                                      <p:cBhvr>
                                        <p:cTn id="45" dur="1000"/>
                                        <p:tgtEl>
                                          <p:spTgt spid="1129">
                                            <p:txEl>
                                              <p:pRg st="5" end="5"/>
                                            </p:txEl>
                                          </p:spTgt>
                                        </p:tgtEl>
                                      </p:cBhvr>
                                    </p:animEffect>
                                    <p:anim calcmode="lin" valueType="num">
                                      <p:cBhvr>
                                        <p:cTn id="46" dur="1000" fill="hold"/>
                                        <p:tgtEl>
                                          <p:spTgt spid="1129">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129">
                                            <p:txEl>
                                              <p:pRg st="5" end="5"/>
                                            </p:tx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129">
                                            <p:txEl>
                                              <p:pRg st="6" end="6"/>
                                            </p:txEl>
                                          </p:spTgt>
                                        </p:tgtEl>
                                        <p:attrNameLst>
                                          <p:attrName>style.visibility</p:attrName>
                                        </p:attrNameLst>
                                      </p:cBhvr>
                                      <p:to>
                                        <p:strVal val="visible"/>
                                      </p:to>
                                    </p:set>
                                    <p:animEffect transition="in" filter="fade">
                                      <p:cBhvr>
                                        <p:cTn id="50" dur="1000"/>
                                        <p:tgtEl>
                                          <p:spTgt spid="1129">
                                            <p:txEl>
                                              <p:pRg st="6" end="6"/>
                                            </p:txEl>
                                          </p:spTgt>
                                        </p:tgtEl>
                                      </p:cBhvr>
                                    </p:animEffect>
                                    <p:anim calcmode="lin" valueType="num">
                                      <p:cBhvr>
                                        <p:cTn id="51" dur="1000" fill="hold"/>
                                        <p:tgtEl>
                                          <p:spTgt spid="1129">
                                            <p:txEl>
                                              <p:pRg st="6" end="6"/>
                                            </p:txEl>
                                          </p:spTgt>
                                        </p:tgtEl>
                                        <p:attrNameLst>
                                          <p:attrName>ppt_x</p:attrName>
                                        </p:attrNameLst>
                                      </p:cBhvr>
                                      <p:tavLst>
                                        <p:tav tm="0">
                                          <p:val>
                                            <p:strVal val="#ppt_x"/>
                                          </p:val>
                                        </p:tav>
                                        <p:tav tm="100000">
                                          <p:val>
                                            <p:strVal val="#ppt_x"/>
                                          </p:val>
                                        </p:tav>
                                      </p:tavLst>
                                    </p:anim>
                                    <p:anim calcmode="lin" valueType="num">
                                      <p:cBhvr>
                                        <p:cTn id="52" dur="1000" fill="hold"/>
                                        <p:tgtEl>
                                          <p:spTgt spid="1129">
                                            <p:txEl>
                                              <p:pRg st="6" end="6"/>
                                            </p:tx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129">
                                            <p:txEl>
                                              <p:pRg st="7" end="7"/>
                                            </p:txEl>
                                          </p:spTgt>
                                        </p:tgtEl>
                                        <p:attrNameLst>
                                          <p:attrName>style.visibility</p:attrName>
                                        </p:attrNameLst>
                                      </p:cBhvr>
                                      <p:to>
                                        <p:strVal val="visible"/>
                                      </p:to>
                                    </p:set>
                                    <p:animEffect transition="in" filter="fade">
                                      <p:cBhvr>
                                        <p:cTn id="55" dur="1000"/>
                                        <p:tgtEl>
                                          <p:spTgt spid="1129">
                                            <p:txEl>
                                              <p:pRg st="7" end="7"/>
                                            </p:txEl>
                                          </p:spTgt>
                                        </p:tgtEl>
                                      </p:cBhvr>
                                    </p:animEffect>
                                    <p:anim calcmode="lin" valueType="num">
                                      <p:cBhvr>
                                        <p:cTn id="56" dur="1000" fill="hold"/>
                                        <p:tgtEl>
                                          <p:spTgt spid="1129">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1129">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p:bldP spid="112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64"/>
          <p:cNvSpPr txBox="1">
            <a:spLocks noGrp="1"/>
          </p:cNvSpPr>
          <p:nvPr>
            <p:ph type="title"/>
          </p:nvPr>
        </p:nvSpPr>
        <p:spPr>
          <a:xfrm>
            <a:off x="660225" y="382675"/>
            <a:ext cx="776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Times New Roman"/>
                <a:ea typeface="Times New Roman"/>
                <a:cs typeface="Times New Roman"/>
                <a:sym typeface="Times New Roman"/>
              </a:rPr>
              <a:t>3.3.3 Sử dụng C# trong Unity</a:t>
            </a:r>
            <a:endParaRPr dirty="0">
              <a:latin typeface="Times New Roman"/>
              <a:ea typeface="Times New Roman"/>
              <a:cs typeface="Times New Roman"/>
              <a:sym typeface="Times New Roman"/>
            </a:endParaRPr>
          </a:p>
        </p:txBody>
      </p:sp>
      <p:sp>
        <p:nvSpPr>
          <p:cNvPr id="1135" name="Google Shape;1135;p64"/>
          <p:cNvSpPr txBox="1">
            <a:spLocks noGrp="1"/>
          </p:cNvSpPr>
          <p:nvPr>
            <p:ph type="body" idx="1"/>
          </p:nvPr>
        </p:nvSpPr>
        <p:spPr>
          <a:xfrm>
            <a:off x="660225" y="1558475"/>
            <a:ext cx="3924600" cy="295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3.1 Canvas</a:t>
            </a:r>
            <a:endParaRPr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dirty="0">
                <a:latin typeface="Times New Roman"/>
                <a:ea typeface="Times New Roman"/>
                <a:cs typeface="Times New Roman"/>
                <a:sym typeface="Times New Roman"/>
              </a:rPr>
              <a:t>Canvas là thành phần chính không thể thiếu trong thiết kế UI, các thành phần UI khác khi được khởi tạo bắt buộc phải nằm trong 1 Canvas.</a:t>
            </a:r>
            <a:endParaRPr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dirty="0">
                <a:latin typeface="Times New Roman"/>
                <a:ea typeface="Times New Roman"/>
                <a:cs typeface="Times New Roman"/>
                <a:sym typeface="Times New Roman"/>
              </a:rPr>
              <a:t>Để khởi tạo 1 Canvas, trong cửa sổ Hierarchy chọn Create → UI → Canvas. Các đối tượng khác cũng được khởi tạo tương tự.</a:t>
            </a:r>
            <a:endParaRPr dirty="0">
              <a:latin typeface="Times New Roman"/>
              <a:ea typeface="Times New Roman"/>
              <a:cs typeface="Times New Roman"/>
              <a:sym typeface="Times New Roman"/>
            </a:endParaRPr>
          </a:p>
          <a:p>
            <a:pPr marL="457200" lvl="0" indent="0" algn="l" rtl="0">
              <a:spcBef>
                <a:spcPts val="0"/>
              </a:spcBef>
              <a:spcAft>
                <a:spcPts val="0"/>
              </a:spcAft>
              <a:buNone/>
            </a:pPr>
            <a:endParaRPr dirty="0">
              <a:latin typeface="Times New Roman"/>
              <a:ea typeface="Times New Roman"/>
              <a:cs typeface="Times New Roman"/>
              <a:sym typeface="Times New Roman"/>
            </a:endParaRPr>
          </a:p>
        </p:txBody>
      </p:sp>
      <p:pic>
        <p:nvPicPr>
          <p:cNvPr id="1136" name="Google Shape;1136;p64"/>
          <p:cNvPicPr preferRelativeResize="0"/>
          <p:nvPr/>
        </p:nvPicPr>
        <p:blipFill>
          <a:blip r:embed="rId3">
            <a:alphaModFix/>
          </a:blip>
          <a:stretch>
            <a:fillRect/>
          </a:stretch>
        </p:blipFill>
        <p:spPr>
          <a:xfrm>
            <a:off x="4530525" y="1343162"/>
            <a:ext cx="4220875" cy="3386526"/>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1000"/>
                                        <p:tgtEl>
                                          <p:spTgt spid="1134"/>
                                        </p:tgtEl>
                                      </p:cBhvr>
                                    </p:animEffect>
                                    <p:anim calcmode="lin" valueType="num">
                                      <p:cBhvr>
                                        <p:cTn id="8" dur="1000" fill="hold"/>
                                        <p:tgtEl>
                                          <p:spTgt spid="1134"/>
                                        </p:tgtEl>
                                        <p:attrNameLst>
                                          <p:attrName>ppt_x</p:attrName>
                                        </p:attrNameLst>
                                      </p:cBhvr>
                                      <p:tavLst>
                                        <p:tav tm="0">
                                          <p:val>
                                            <p:strVal val="#ppt_x"/>
                                          </p:val>
                                        </p:tav>
                                        <p:tav tm="100000">
                                          <p:val>
                                            <p:strVal val="#ppt_x"/>
                                          </p:val>
                                        </p:tav>
                                      </p:tavLst>
                                    </p:anim>
                                    <p:anim calcmode="lin" valueType="num">
                                      <p:cBhvr>
                                        <p:cTn id="9" dur="1000" fill="hold"/>
                                        <p:tgtEl>
                                          <p:spTgt spid="11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136"/>
                                        </p:tgtEl>
                                        <p:attrNameLst>
                                          <p:attrName>style.visibility</p:attrName>
                                        </p:attrNameLst>
                                      </p:cBhvr>
                                      <p:to>
                                        <p:strVal val="visible"/>
                                      </p:to>
                                    </p:set>
                                    <p:animEffect transition="in" filter="wheel(1)">
                                      <p:cBhvr>
                                        <p:cTn id="14" dur="2000"/>
                                        <p:tgtEl>
                                          <p:spTgt spid="113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35">
                                            <p:txEl>
                                              <p:pRg st="0" end="0"/>
                                            </p:txEl>
                                          </p:spTgt>
                                        </p:tgtEl>
                                        <p:attrNameLst>
                                          <p:attrName>style.visibility</p:attrName>
                                        </p:attrNameLst>
                                      </p:cBhvr>
                                      <p:to>
                                        <p:strVal val="visible"/>
                                      </p:to>
                                    </p:set>
                                    <p:animEffect transition="in" filter="fade">
                                      <p:cBhvr>
                                        <p:cTn id="19" dur="1000"/>
                                        <p:tgtEl>
                                          <p:spTgt spid="1135">
                                            <p:txEl>
                                              <p:pRg st="0" end="0"/>
                                            </p:txEl>
                                          </p:spTgt>
                                        </p:tgtEl>
                                      </p:cBhvr>
                                    </p:animEffect>
                                    <p:anim calcmode="lin" valueType="num">
                                      <p:cBhvr>
                                        <p:cTn id="20" dur="1000" fill="hold"/>
                                        <p:tgtEl>
                                          <p:spTgt spid="1135">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1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35">
                                            <p:txEl>
                                              <p:pRg st="1" end="1"/>
                                            </p:txEl>
                                          </p:spTgt>
                                        </p:tgtEl>
                                        <p:attrNameLst>
                                          <p:attrName>style.visibility</p:attrName>
                                        </p:attrNameLst>
                                      </p:cBhvr>
                                      <p:to>
                                        <p:strVal val="visible"/>
                                      </p:to>
                                    </p:set>
                                    <p:animEffect transition="in" filter="fade">
                                      <p:cBhvr>
                                        <p:cTn id="26" dur="1000"/>
                                        <p:tgtEl>
                                          <p:spTgt spid="1135">
                                            <p:txEl>
                                              <p:pRg st="1" end="1"/>
                                            </p:txEl>
                                          </p:spTgt>
                                        </p:tgtEl>
                                      </p:cBhvr>
                                    </p:animEffect>
                                    <p:anim calcmode="lin" valueType="num">
                                      <p:cBhvr>
                                        <p:cTn id="27" dur="1000" fill="hold"/>
                                        <p:tgtEl>
                                          <p:spTgt spid="1135">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113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35">
                                            <p:txEl>
                                              <p:pRg st="2" end="2"/>
                                            </p:txEl>
                                          </p:spTgt>
                                        </p:tgtEl>
                                        <p:attrNameLst>
                                          <p:attrName>style.visibility</p:attrName>
                                        </p:attrNameLst>
                                      </p:cBhvr>
                                      <p:to>
                                        <p:strVal val="visible"/>
                                      </p:to>
                                    </p:set>
                                    <p:animEffect transition="in" filter="fade">
                                      <p:cBhvr>
                                        <p:cTn id="33" dur="1000"/>
                                        <p:tgtEl>
                                          <p:spTgt spid="1135">
                                            <p:txEl>
                                              <p:pRg st="2" end="2"/>
                                            </p:txEl>
                                          </p:spTgt>
                                        </p:tgtEl>
                                      </p:cBhvr>
                                    </p:animEffect>
                                    <p:anim calcmode="lin" valueType="num">
                                      <p:cBhvr>
                                        <p:cTn id="34" dur="1000" fill="hold"/>
                                        <p:tgtEl>
                                          <p:spTgt spid="1135">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113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113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65"/>
          <p:cNvSpPr txBox="1">
            <a:spLocks noGrp="1"/>
          </p:cNvSpPr>
          <p:nvPr>
            <p:ph type="title"/>
          </p:nvPr>
        </p:nvSpPr>
        <p:spPr>
          <a:xfrm>
            <a:off x="660225" y="382675"/>
            <a:ext cx="776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Times New Roman"/>
                <a:ea typeface="Times New Roman"/>
                <a:cs typeface="Times New Roman"/>
                <a:sym typeface="Times New Roman"/>
              </a:rPr>
              <a:t>3.3.3 Sử dụng C# trong Unity</a:t>
            </a:r>
            <a:endParaRPr dirty="0">
              <a:latin typeface="Times New Roman"/>
              <a:ea typeface="Times New Roman"/>
              <a:cs typeface="Times New Roman"/>
              <a:sym typeface="Times New Roman"/>
            </a:endParaRPr>
          </a:p>
        </p:txBody>
      </p:sp>
      <p:sp>
        <p:nvSpPr>
          <p:cNvPr id="1142" name="Google Shape;1142;p65"/>
          <p:cNvSpPr txBox="1">
            <a:spLocks noGrp="1"/>
          </p:cNvSpPr>
          <p:nvPr>
            <p:ph type="body" idx="1"/>
          </p:nvPr>
        </p:nvSpPr>
        <p:spPr>
          <a:xfrm>
            <a:off x="543250" y="1149400"/>
            <a:ext cx="3924600" cy="169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3.2 Text</a:t>
            </a:r>
            <a:endParaRPr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dirty="0">
                <a:latin typeface="Times New Roman"/>
                <a:ea typeface="Times New Roman"/>
                <a:cs typeface="Times New Roman"/>
                <a:sym typeface="Times New Roman"/>
              </a:rPr>
              <a:t>UI Text được sử dụng để hiển thị các thông tin trên màn hình như Score, Lives, Times,...</a:t>
            </a:r>
            <a:endParaRPr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dirty="0">
                <a:latin typeface="Times New Roman"/>
                <a:ea typeface="Times New Roman"/>
                <a:cs typeface="Times New Roman"/>
                <a:sym typeface="Times New Roman"/>
              </a:rPr>
              <a:t>Unity hỗ trợ một số chức năng để tùy biến chuỗi như font, style, size, color,... </a:t>
            </a:r>
            <a:endParaRPr dirty="0">
              <a:latin typeface="Times New Roman"/>
              <a:ea typeface="Times New Roman"/>
              <a:cs typeface="Times New Roman"/>
              <a:sym typeface="Times New Roman"/>
            </a:endParaRPr>
          </a:p>
        </p:txBody>
      </p:sp>
      <p:pic>
        <p:nvPicPr>
          <p:cNvPr id="1143" name="Google Shape;1143;p65"/>
          <p:cNvPicPr preferRelativeResize="0"/>
          <p:nvPr/>
        </p:nvPicPr>
        <p:blipFill>
          <a:blip r:embed="rId3">
            <a:alphaModFix/>
          </a:blip>
          <a:stretch>
            <a:fillRect/>
          </a:stretch>
        </p:blipFill>
        <p:spPr>
          <a:xfrm>
            <a:off x="5364625" y="1006988"/>
            <a:ext cx="3167575" cy="3883325"/>
          </a:xfrm>
          <a:prstGeom prst="rect">
            <a:avLst/>
          </a:prstGeom>
          <a:noFill/>
          <a:ln>
            <a:noFill/>
          </a:ln>
        </p:spPr>
      </p:pic>
      <p:pic>
        <p:nvPicPr>
          <p:cNvPr id="1144" name="Google Shape;1144;p65"/>
          <p:cNvPicPr preferRelativeResize="0"/>
          <p:nvPr/>
        </p:nvPicPr>
        <p:blipFill>
          <a:blip r:embed="rId4">
            <a:alphaModFix/>
          </a:blip>
          <a:stretch>
            <a:fillRect/>
          </a:stretch>
        </p:blipFill>
        <p:spPr>
          <a:xfrm>
            <a:off x="755950" y="2747775"/>
            <a:ext cx="3982637" cy="199520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41"/>
                                        </p:tgtEl>
                                        <p:attrNameLst>
                                          <p:attrName>style.visibility</p:attrName>
                                        </p:attrNameLst>
                                      </p:cBhvr>
                                      <p:to>
                                        <p:strVal val="visible"/>
                                      </p:to>
                                    </p:set>
                                    <p:animEffect transition="in" filter="fade">
                                      <p:cBhvr>
                                        <p:cTn id="7" dur="1000"/>
                                        <p:tgtEl>
                                          <p:spTgt spid="1141"/>
                                        </p:tgtEl>
                                      </p:cBhvr>
                                    </p:animEffect>
                                    <p:anim calcmode="lin" valueType="num">
                                      <p:cBhvr>
                                        <p:cTn id="8" dur="1000" fill="hold"/>
                                        <p:tgtEl>
                                          <p:spTgt spid="1141"/>
                                        </p:tgtEl>
                                        <p:attrNameLst>
                                          <p:attrName>ppt_x</p:attrName>
                                        </p:attrNameLst>
                                      </p:cBhvr>
                                      <p:tavLst>
                                        <p:tav tm="0">
                                          <p:val>
                                            <p:strVal val="#ppt_x"/>
                                          </p:val>
                                        </p:tav>
                                        <p:tav tm="100000">
                                          <p:val>
                                            <p:strVal val="#ppt_x"/>
                                          </p:val>
                                        </p:tav>
                                      </p:tavLst>
                                    </p:anim>
                                    <p:anim calcmode="lin" valueType="num">
                                      <p:cBhvr>
                                        <p:cTn id="9" dur="1000" fill="hold"/>
                                        <p:tgtEl>
                                          <p:spTgt spid="114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144"/>
                                        </p:tgtEl>
                                        <p:attrNameLst>
                                          <p:attrName>style.visibility</p:attrName>
                                        </p:attrNameLst>
                                      </p:cBhvr>
                                      <p:to>
                                        <p:strVal val="visible"/>
                                      </p:to>
                                    </p:set>
                                    <p:anim calcmode="lin" valueType="num">
                                      <p:cBhvr>
                                        <p:cTn id="14" dur="1000" fill="hold"/>
                                        <p:tgtEl>
                                          <p:spTgt spid="1144"/>
                                        </p:tgtEl>
                                        <p:attrNameLst>
                                          <p:attrName>ppt_w</p:attrName>
                                        </p:attrNameLst>
                                      </p:cBhvr>
                                      <p:tavLst>
                                        <p:tav tm="0">
                                          <p:val>
                                            <p:fltVal val="0"/>
                                          </p:val>
                                        </p:tav>
                                        <p:tav tm="100000">
                                          <p:val>
                                            <p:strVal val="#ppt_w"/>
                                          </p:val>
                                        </p:tav>
                                      </p:tavLst>
                                    </p:anim>
                                    <p:anim calcmode="lin" valueType="num">
                                      <p:cBhvr>
                                        <p:cTn id="15" dur="1000" fill="hold"/>
                                        <p:tgtEl>
                                          <p:spTgt spid="1144"/>
                                        </p:tgtEl>
                                        <p:attrNameLst>
                                          <p:attrName>ppt_h</p:attrName>
                                        </p:attrNameLst>
                                      </p:cBhvr>
                                      <p:tavLst>
                                        <p:tav tm="0">
                                          <p:val>
                                            <p:fltVal val="0"/>
                                          </p:val>
                                        </p:tav>
                                        <p:tav tm="100000">
                                          <p:val>
                                            <p:strVal val="#ppt_h"/>
                                          </p:val>
                                        </p:tav>
                                      </p:tavLst>
                                    </p:anim>
                                    <p:anim calcmode="lin" valueType="num">
                                      <p:cBhvr>
                                        <p:cTn id="16" dur="1000" fill="hold"/>
                                        <p:tgtEl>
                                          <p:spTgt spid="1144"/>
                                        </p:tgtEl>
                                        <p:attrNameLst>
                                          <p:attrName>style.rotation</p:attrName>
                                        </p:attrNameLst>
                                      </p:cBhvr>
                                      <p:tavLst>
                                        <p:tav tm="0">
                                          <p:val>
                                            <p:fltVal val="90"/>
                                          </p:val>
                                        </p:tav>
                                        <p:tav tm="100000">
                                          <p:val>
                                            <p:fltVal val="0"/>
                                          </p:val>
                                        </p:tav>
                                      </p:tavLst>
                                    </p:anim>
                                    <p:animEffect transition="in" filter="fade">
                                      <p:cBhvr>
                                        <p:cTn id="17" dur="1000"/>
                                        <p:tgtEl>
                                          <p:spTgt spid="114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43"/>
                                        </p:tgtEl>
                                        <p:attrNameLst>
                                          <p:attrName>style.visibility</p:attrName>
                                        </p:attrNameLst>
                                      </p:cBhvr>
                                      <p:to>
                                        <p:strVal val="visible"/>
                                      </p:to>
                                    </p:set>
                                    <p:animEffect transition="in" filter="randombar(horizontal)">
                                      <p:cBhvr>
                                        <p:cTn id="22" dur="500"/>
                                        <p:tgtEl>
                                          <p:spTgt spid="114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142">
                                            <p:txEl>
                                              <p:pRg st="0" end="0"/>
                                            </p:txEl>
                                          </p:spTgt>
                                        </p:tgtEl>
                                        <p:attrNameLst>
                                          <p:attrName>style.visibility</p:attrName>
                                        </p:attrNameLst>
                                      </p:cBhvr>
                                      <p:to>
                                        <p:strVal val="visible"/>
                                      </p:to>
                                    </p:set>
                                    <p:animEffect transition="in" filter="fade">
                                      <p:cBhvr>
                                        <p:cTn id="27" dur="1000"/>
                                        <p:tgtEl>
                                          <p:spTgt spid="1142">
                                            <p:txEl>
                                              <p:pRg st="0" end="0"/>
                                            </p:txEl>
                                          </p:spTgt>
                                        </p:tgtEl>
                                      </p:cBhvr>
                                    </p:animEffect>
                                    <p:anim calcmode="lin" valueType="num">
                                      <p:cBhvr>
                                        <p:cTn id="28" dur="1000" fill="hold"/>
                                        <p:tgtEl>
                                          <p:spTgt spid="1142">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114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42">
                                            <p:txEl>
                                              <p:pRg st="1" end="1"/>
                                            </p:txEl>
                                          </p:spTgt>
                                        </p:tgtEl>
                                        <p:attrNameLst>
                                          <p:attrName>style.visibility</p:attrName>
                                        </p:attrNameLst>
                                      </p:cBhvr>
                                      <p:to>
                                        <p:strVal val="visible"/>
                                      </p:to>
                                    </p:set>
                                    <p:animEffect transition="in" filter="fade">
                                      <p:cBhvr>
                                        <p:cTn id="34" dur="1000"/>
                                        <p:tgtEl>
                                          <p:spTgt spid="1142">
                                            <p:txEl>
                                              <p:pRg st="1" end="1"/>
                                            </p:txEl>
                                          </p:spTgt>
                                        </p:tgtEl>
                                      </p:cBhvr>
                                    </p:animEffect>
                                    <p:anim calcmode="lin" valueType="num">
                                      <p:cBhvr>
                                        <p:cTn id="35" dur="1000" fill="hold"/>
                                        <p:tgtEl>
                                          <p:spTgt spid="1142">
                                            <p:txEl>
                                              <p:pRg st="1" end="1"/>
                                            </p:txEl>
                                          </p:spTgt>
                                        </p:tgtEl>
                                        <p:attrNameLst>
                                          <p:attrName>ppt_x</p:attrName>
                                        </p:attrNameLst>
                                      </p:cBhvr>
                                      <p:tavLst>
                                        <p:tav tm="0">
                                          <p:val>
                                            <p:strVal val="#ppt_x"/>
                                          </p:val>
                                        </p:tav>
                                        <p:tav tm="100000">
                                          <p:val>
                                            <p:strVal val="#ppt_x"/>
                                          </p:val>
                                        </p:tav>
                                      </p:tavLst>
                                    </p:anim>
                                    <p:anim calcmode="lin" valueType="num">
                                      <p:cBhvr>
                                        <p:cTn id="36" dur="1000" fill="hold"/>
                                        <p:tgtEl>
                                          <p:spTgt spid="114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142">
                                            <p:txEl>
                                              <p:pRg st="2" end="2"/>
                                            </p:txEl>
                                          </p:spTgt>
                                        </p:tgtEl>
                                        <p:attrNameLst>
                                          <p:attrName>style.visibility</p:attrName>
                                        </p:attrNameLst>
                                      </p:cBhvr>
                                      <p:to>
                                        <p:strVal val="visible"/>
                                      </p:to>
                                    </p:set>
                                    <p:animEffect transition="in" filter="fade">
                                      <p:cBhvr>
                                        <p:cTn id="41" dur="1000"/>
                                        <p:tgtEl>
                                          <p:spTgt spid="1142">
                                            <p:txEl>
                                              <p:pRg st="2" end="2"/>
                                            </p:txEl>
                                          </p:spTgt>
                                        </p:tgtEl>
                                      </p:cBhvr>
                                    </p:animEffect>
                                    <p:anim calcmode="lin" valueType="num">
                                      <p:cBhvr>
                                        <p:cTn id="42" dur="1000" fill="hold"/>
                                        <p:tgtEl>
                                          <p:spTgt spid="1142">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114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1" grpId="0"/>
      <p:bldP spid="114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66"/>
          <p:cNvSpPr txBox="1">
            <a:spLocks noGrp="1"/>
          </p:cNvSpPr>
          <p:nvPr>
            <p:ph type="body" idx="1"/>
          </p:nvPr>
        </p:nvSpPr>
        <p:spPr>
          <a:xfrm>
            <a:off x="482900" y="1370675"/>
            <a:ext cx="3924600" cy="121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3.3 Image</a:t>
            </a:r>
            <a:endParaRPr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dirty="0">
                <a:latin typeface="Times New Roman"/>
                <a:ea typeface="Times New Roman"/>
                <a:cs typeface="Times New Roman"/>
                <a:sym typeface="Times New Roman"/>
              </a:rPr>
              <a:t>UI Image được sử dụng rất phổ biến, như thiết kế background, custom button, custom title,...</a:t>
            </a:r>
            <a:endParaRPr dirty="0">
              <a:latin typeface="Times New Roman"/>
              <a:ea typeface="Times New Roman"/>
              <a:cs typeface="Times New Roman"/>
              <a:sym typeface="Times New Roman"/>
            </a:endParaRPr>
          </a:p>
        </p:txBody>
      </p:sp>
      <p:sp>
        <p:nvSpPr>
          <p:cNvPr id="1150" name="Google Shape;1150;p66"/>
          <p:cNvSpPr txBox="1">
            <a:spLocks noGrp="1"/>
          </p:cNvSpPr>
          <p:nvPr>
            <p:ph type="title"/>
          </p:nvPr>
        </p:nvSpPr>
        <p:spPr>
          <a:xfrm>
            <a:off x="660225" y="382675"/>
            <a:ext cx="776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Times New Roman"/>
                <a:ea typeface="Times New Roman"/>
                <a:cs typeface="Times New Roman"/>
                <a:sym typeface="Times New Roman"/>
              </a:rPr>
              <a:t>3.3.3 Sử dụng C# trong Unity</a:t>
            </a:r>
            <a:endParaRPr dirty="0">
              <a:latin typeface="Times New Roman"/>
              <a:ea typeface="Times New Roman"/>
              <a:cs typeface="Times New Roman"/>
              <a:sym typeface="Times New Roman"/>
            </a:endParaRPr>
          </a:p>
        </p:txBody>
      </p:sp>
      <p:pic>
        <p:nvPicPr>
          <p:cNvPr id="1151" name="Google Shape;1151;p66"/>
          <p:cNvPicPr preferRelativeResize="0"/>
          <p:nvPr/>
        </p:nvPicPr>
        <p:blipFill>
          <a:blip r:embed="rId3">
            <a:alphaModFix/>
          </a:blip>
          <a:stretch>
            <a:fillRect/>
          </a:stretch>
        </p:blipFill>
        <p:spPr>
          <a:xfrm>
            <a:off x="4749225" y="1146725"/>
            <a:ext cx="4007676" cy="3514575"/>
          </a:xfrm>
          <a:prstGeom prst="rect">
            <a:avLst/>
          </a:prstGeom>
          <a:noFill/>
          <a:ln>
            <a:noFill/>
          </a:ln>
        </p:spPr>
      </p:pic>
      <p:pic>
        <p:nvPicPr>
          <p:cNvPr id="1152" name="Google Shape;1152;p66"/>
          <p:cNvPicPr preferRelativeResize="0"/>
          <p:nvPr/>
        </p:nvPicPr>
        <p:blipFill>
          <a:blip r:embed="rId4">
            <a:alphaModFix/>
          </a:blip>
          <a:stretch>
            <a:fillRect/>
          </a:stretch>
        </p:blipFill>
        <p:spPr>
          <a:xfrm>
            <a:off x="546200" y="3003975"/>
            <a:ext cx="3651750" cy="111107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50"/>
                                        </p:tgtEl>
                                        <p:attrNameLst>
                                          <p:attrName>style.visibility</p:attrName>
                                        </p:attrNameLst>
                                      </p:cBhvr>
                                      <p:to>
                                        <p:strVal val="visible"/>
                                      </p:to>
                                    </p:set>
                                    <p:animEffect transition="in" filter="fade">
                                      <p:cBhvr>
                                        <p:cTn id="7" dur="1000"/>
                                        <p:tgtEl>
                                          <p:spTgt spid="1150"/>
                                        </p:tgtEl>
                                      </p:cBhvr>
                                    </p:animEffect>
                                    <p:anim calcmode="lin" valueType="num">
                                      <p:cBhvr>
                                        <p:cTn id="8" dur="1000" fill="hold"/>
                                        <p:tgtEl>
                                          <p:spTgt spid="1150"/>
                                        </p:tgtEl>
                                        <p:attrNameLst>
                                          <p:attrName>ppt_x</p:attrName>
                                        </p:attrNameLst>
                                      </p:cBhvr>
                                      <p:tavLst>
                                        <p:tav tm="0">
                                          <p:val>
                                            <p:strVal val="#ppt_x"/>
                                          </p:val>
                                        </p:tav>
                                        <p:tav tm="100000">
                                          <p:val>
                                            <p:strVal val="#ppt_x"/>
                                          </p:val>
                                        </p:tav>
                                      </p:tavLst>
                                    </p:anim>
                                    <p:anim calcmode="lin" valueType="num">
                                      <p:cBhvr>
                                        <p:cTn id="9" dur="1000" fill="hold"/>
                                        <p:tgtEl>
                                          <p:spTgt spid="11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151"/>
                                        </p:tgtEl>
                                        <p:attrNameLst>
                                          <p:attrName>style.visibility</p:attrName>
                                        </p:attrNameLst>
                                      </p:cBhvr>
                                      <p:to>
                                        <p:strVal val="visible"/>
                                      </p:to>
                                    </p:set>
                                    <p:anim calcmode="lin" valueType="num">
                                      <p:cBhvr>
                                        <p:cTn id="14" dur="1000" fill="hold"/>
                                        <p:tgtEl>
                                          <p:spTgt spid="1151"/>
                                        </p:tgtEl>
                                        <p:attrNameLst>
                                          <p:attrName>ppt_w</p:attrName>
                                        </p:attrNameLst>
                                      </p:cBhvr>
                                      <p:tavLst>
                                        <p:tav tm="0">
                                          <p:val>
                                            <p:fltVal val="0"/>
                                          </p:val>
                                        </p:tav>
                                        <p:tav tm="100000">
                                          <p:val>
                                            <p:strVal val="#ppt_w"/>
                                          </p:val>
                                        </p:tav>
                                      </p:tavLst>
                                    </p:anim>
                                    <p:anim calcmode="lin" valueType="num">
                                      <p:cBhvr>
                                        <p:cTn id="15" dur="1000" fill="hold"/>
                                        <p:tgtEl>
                                          <p:spTgt spid="1151"/>
                                        </p:tgtEl>
                                        <p:attrNameLst>
                                          <p:attrName>ppt_h</p:attrName>
                                        </p:attrNameLst>
                                      </p:cBhvr>
                                      <p:tavLst>
                                        <p:tav tm="0">
                                          <p:val>
                                            <p:fltVal val="0"/>
                                          </p:val>
                                        </p:tav>
                                        <p:tav tm="100000">
                                          <p:val>
                                            <p:strVal val="#ppt_h"/>
                                          </p:val>
                                        </p:tav>
                                      </p:tavLst>
                                    </p:anim>
                                    <p:anim calcmode="lin" valueType="num">
                                      <p:cBhvr>
                                        <p:cTn id="16" dur="1000" fill="hold"/>
                                        <p:tgtEl>
                                          <p:spTgt spid="1151"/>
                                        </p:tgtEl>
                                        <p:attrNameLst>
                                          <p:attrName>style.rotation</p:attrName>
                                        </p:attrNameLst>
                                      </p:cBhvr>
                                      <p:tavLst>
                                        <p:tav tm="0">
                                          <p:val>
                                            <p:fltVal val="90"/>
                                          </p:val>
                                        </p:tav>
                                        <p:tav tm="100000">
                                          <p:val>
                                            <p:fltVal val="0"/>
                                          </p:val>
                                        </p:tav>
                                      </p:tavLst>
                                    </p:anim>
                                    <p:animEffect transition="in" filter="fade">
                                      <p:cBhvr>
                                        <p:cTn id="17" dur="1000"/>
                                        <p:tgtEl>
                                          <p:spTgt spid="1151"/>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149">
                                            <p:txEl>
                                              <p:pRg st="0" end="0"/>
                                            </p:txEl>
                                          </p:spTgt>
                                        </p:tgtEl>
                                        <p:attrNameLst>
                                          <p:attrName>style.visibility</p:attrName>
                                        </p:attrNameLst>
                                      </p:cBhvr>
                                      <p:to>
                                        <p:strVal val="visible"/>
                                      </p:to>
                                    </p:set>
                                    <p:animEffect transition="in" filter="fade">
                                      <p:cBhvr>
                                        <p:cTn id="22" dur="1000"/>
                                        <p:tgtEl>
                                          <p:spTgt spid="1149">
                                            <p:txEl>
                                              <p:pRg st="0" end="0"/>
                                            </p:txEl>
                                          </p:spTgt>
                                        </p:tgtEl>
                                      </p:cBhvr>
                                    </p:animEffect>
                                    <p:anim calcmode="lin" valueType="num">
                                      <p:cBhvr>
                                        <p:cTn id="23" dur="1000" fill="hold"/>
                                        <p:tgtEl>
                                          <p:spTgt spid="1149">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114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49">
                                            <p:txEl>
                                              <p:pRg st="1" end="1"/>
                                            </p:txEl>
                                          </p:spTgt>
                                        </p:tgtEl>
                                        <p:attrNameLst>
                                          <p:attrName>style.visibility</p:attrName>
                                        </p:attrNameLst>
                                      </p:cBhvr>
                                      <p:to>
                                        <p:strVal val="visible"/>
                                      </p:to>
                                    </p:set>
                                    <p:animEffect transition="in" filter="fade">
                                      <p:cBhvr>
                                        <p:cTn id="29" dur="1000"/>
                                        <p:tgtEl>
                                          <p:spTgt spid="1149">
                                            <p:txEl>
                                              <p:pRg st="1" end="1"/>
                                            </p:txEl>
                                          </p:spTgt>
                                        </p:tgtEl>
                                      </p:cBhvr>
                                    </p:animEffect>
                                    <p:anim calcmode="lin" valueType="num">
                                      <p:cBhvr>
                                        <p:cTn id="30" dur="1000" fill="hold"/>
                                        <p:tgtEl>
                                          <p:spTgt spid="1149">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114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1152"/>
                                        </p:tgtEl>
                                        <p:attrNameLst>
                                          <p:attrName>style.visibility</p:attrName>
                                        </p:attrNameLst>
                                      </p:cBhvr>
                                      <p:to>
                                        <p:strVal val="visible"/>
                                      </p:to>
                                    </p:set>
                                    <p:anim calcmode="lin" valueType="num">
                                      <p:cBhvr>
                                        <p:cTn id="36" dur="1000" fill="hold"/>
                                        <p:tgtEl>
                                          <p:spTgt spid="1152"/>
                                        </p:tgtEl>
                                        <p:attrNameLst>
                                          <p:attrName>ppt_w</p:attrName>
                                        </p:attrNameLst>
                                      </p:cBhvr>
                                      <p:tavLst>
                                        <p:tav tm="0">
                                          <p:val>
                                            <p:fltVal val="0"/>
                                          </p:val>
                                        </p:tav>
                                        <p:tav tm="100000">
                                          <p:val>
                                            <p:strVal val="#ppt_w"/>
                                          </p:val>
                                        </p:tav>
                                      </p:tavLst>
                                    </p:anim>
                                    <p:anim calcmode="lin" valueType="num">
                                      <p:cBhvr>
                                        <p:cTn id="37" dur="1000" fill="hold"/>
                                        <p:tgtEl>
                                          <p:spTgt spid="1152"/>
                                        </p:tgtEl>
                                        <p:attrNameLst>
                                          <p:attrName>ppt_h</p:attrName>
                                        </p:attrNameLst>
                                      </p:cBhvr>
                                      <p:tavLst>
                                        <p:tav tm="0">
                                          <p:val>
                                            <p:fltVal val="0"/>
                                          </p:val>
                                        </p:tav>
                                        <p:tav tm="100000">
                                          <p:val>
                                            <p:strVal val="#ppt_h"/>
                                          </p:val>
                                        </p:tav>
                                      </p:tavLst>
                                    </p:anim>
                                    <p:anim calcmode="lin" valueType="num">
                                      <p:cBhvr>
                                        <p:cTn id="38" dur="1000" fill="hold"/>
                                        <p:tgtEl>
                                          <p:spTgt spid="1152"/>
                                        </p:tgtEl>
                                        <p:attrNameLst>
                                          <p:attrName>style.rotation</p:attrName>
                                        </p:attrNameLst>
                                      </p:cBhvr>
                                      <p:tavLst>
                                        <p:tav tm="0">
                                          <p:val>
                                            <p:fltVal val="90"/>
                                          </p:val>
                                        </p:tav>
                                        <p:tav tm="100000">
                                          <p:val>
                                            <p:fltVal val="0"/>
                                          </p:val>
                                        </p:tav>
                                      </p:tavLst>
                                    </p:anim>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 grpId="0" build="p"/>
      <p:bldP spid="115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67"/>
          <p:cNvSpPr txBox="1">
            <a:spLocks noGrp="1"/>
          </p:cNvSpPr>
          <p:nvPr>
            <p:ph type="body" idx="1"/>
          </p:nvPr>
        </p:nvSpPr>
        <p:spPr>
          <a:xfrm>
            <a:off x="536525" y="1176225"/>
            <a:ext cx="3924600" cy="36387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dirty="0">
                <a:latin typeface="Times New Roman"/>
                <a:ea typeface="Times New Roman"/>
                <a:cs typeface="Times New Roman"/>
                <a:sym typeface="Times New Roman"/>
              </a:rPr>
              <a:t>3.4 Button</a:t>
            </a:r>
            <a:endParaRPr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dirty="0">
                <a:latin typeface="Times New Roman"/>
                <a:ea typeface="Times New Roman"/>
                <a:cs typeface="Times New Roman"/>
                <a:sym typeface="Times New Roman"/>
              </a:rPr>
              <a:t>UI Button là một thành phần quan trọng, giúp người chơi tương tác với game. Unity cung cấp nhiều tính năng giúp hiển thị và thao tác với Button.</a:t>
            </a:r>
            <a:endParaRPr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dirty="0">
                <a:latin typeface="Times New Roman"/>
                <a:ea typeface="Times New Roman"/>
                <a:cs typeface="Times New Roman"/>
                <a:sym typeface="Times New Roman"/>
              </a:rPr>
              <a:t>Về phần hiển thị, Unity hỗ trợ 4 loại hiển thị:</a:t>
            </a:r>
            <a:endParaRPr dirty="0">
              <a:latin typeface="Times New Roman"/>
              <a:ea typeface="Times New Roman"/>
              <a:cs typeface="Times New Roman"/>
              <a:sym typeface="Times New Roman"/>
            </a:endParaRPr>
          </a:p>
          <a:p>
            <a:pPr marL="914400" lvl="1" indent="-330200" algn="l" rtl="0">
              <a:spcBef>
                <a:spcPts val="0"/>
              </a:spcBef>
              <a:spcAft>
                <a:spcPts val="0"/>
              </a:spcAft>
              <a:buSzPts val="1600"/>
              <a:buFont typeface="Times New Roman"/>
              <a:buChar char="○"/>
            </a:pPr>
            <a:r>
              <a:rPr lang="en" dirty="0">
                <a:latin typeface="Times New Roman"/>
                <a:ea typeface="Times New Roman"/>
                <a:cs typeface="Times New Roman"/>
                <a:sym typeface="Times New Roman"/>
              </a:rPr>
              <a:t>None</a:t>
            </a:r>
            <a:endParaRPr dirty="0">
              <a:latin typeface="Times New Roman"/>
              <a:ea typeface="Times New Roman"/>
              <a:cs typeface="Times New Roman"/>
              <a:sym typeface="Times New Roman"/>
            </a:endParaRPr>
          </a:p>
          <a:p>
            <a:pPr marL="914400" lvl="1" indent="-330200" algn="l" rtl="0">
              <a:spcBef>
                <a:spcPts val="0"/>
              </a:spcBef>
              <a:spcAft>
                <a:spcPts val="0"/>
              </a:spcAft>
              <a:buSzPts val="1600"/>
              <a:buFont typeface="Times New Roman"/>
              <a:buChar char="○"/>
            </a:pPr>
            <a:r>
              <a:rPr lang="en" dirty="0">
                <a:latin typeface="Times New Roman"/>
                <a:ea typeface="Times New Roman"/>
                <a:cs typeface="Times New Roman"/>
                <a:sym typeface="Times New Roman"/>
              </a:rPr>
              <a:t>Color Tint</a:t>
            </a:r>
            <a:endParaRPr dirty="0">
              <a:latin typeface="Times New Roman"/>
              <a:ea typeface="Times New Roman"/>
              <a:cs typeface="Times New Roman"/>
              <a:sym typeface="Times New Roman"/>
            </a:endParaRPr>
          </a:p>
          <a:p>
            <a:pPr marL="914400" lvl="1" indent="-330200" algn="l" rtl="0">
              <a:spcBef>
                <a:spcPts val="0"/>
              </a:spcBef>
              <a:spcAft>
                <a:spcPts val="0"/>
              </a:spcAft>
              <a:buSzPts val="1600"/>
              <a:buFont typeface="Times New Roman"/>
              <a:buChar char="○"/>
            </a:pPr>
            <a:r>
              <a:rPr lang="en" dirty="0">
                <a:latin typeface="Times New Roman"/>
                <a:ea typeface="Times New Roman"/>
                <a:cs typeface="Times New Roman"/>
                <a:sym typeface="Times New Roman"/>
              </a:rPr>
              <a:t>Sprite Swap</a:t>
            </a:r>
            <a:endParaRPr dirty="0">
              <a:latin typeface="Times New Roman"/>
              <a:ea typeface="Times New Roman"/>
              <a:cs typeface="Times New Roman"/>
              <a:sym typeface="Times New Roman"/>
            </a:endParaRPr>
          </a:p>
          <a:p>
            <a:pPr marL="914400" lvl="1" indent="-330200" algn="l" rtl="0">
              <a:spcBef>
                <a:spcPts val="0"/>
              </a:spcBef>
              <a:spcAft>
                <a:spcPts val="0"/>
              </a:spcAft>
              <a:buSzPts val="1600"/>
              <a:buFont typeface="Times New Roman"/>
              <a:buChar char="○"/>
            </a:pPr>
            <a:r>
              <a:rPr lang="en" dirty="0">
                <a:latin typeface="Times New Roman"/>
                <a:ea typeface="Times New Roman"/>
                <a:cs typeface="Times New Roman"/>
                <a:sym typeface="Times New Roman"/>
              </a:rPr>
              <a:t>Animation</a:t>
            </a:r>
            <a:endParaRPr dirty="0">
              <a:latin typeface="Times New Roman"/>
              <a:ea typeface="Times New Roman"/>
              <a:cs typeface="Times New Roman"/>
              <a:sym typeface="Times New Roman"/>
            </a:endParaRPr>
          </a:p>
          <a:p>
            <a:pPr marL="0" lvl="0" indent="0" algn="l" rtl="0">
              <a:spcBef>
                <a:spcPts val="0"/>
              </a:spcBef>
              <a:spcAft>
                <a:spcPts val="0"/>
              </a:spcAft>
              <a:buNone/>
            </a:pPr>
            <a:endParaRPr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dirty="0">
                <a:latin typeface="Times New Roman"/>
                <a:ea typeface="Times New Roman"/>
                <a:cs typeface="Times New Roman"/>
                <a:sym typeface="Times New Roman"/>
              </a:rPr>
              <a:t>Về phần tương tác, Unity cung cấp sẵn các event OnClick. Khi nhấn vào Button, các hành động được thiết lập sẵn trong event OnClick sẽ được thực hiện</a:t>
            </a:r>
            <a:endParaRPr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dirty="0">
                <a:latin typeface="Times New Roman"/>
                <a:ea typeface="Times New Roman"/>
                <a:cs typeface="Times New Roman"/>
                <a:sym typeface="Times New Roman"/>
              </a:rPr>
              <a:t>Các đối tượng được thêm event có thể là một GameObject trong cửa sổ Hierarchy hoặc chính button đó.</a:t>
            </a:r>
            <a:endParaRPr dirty="0">
              <a:latin typeface="Times New Roman"/>
              <a:ea typeface="Times New Roman"/>
              <a:cs typeface="Times New Roman"/>
              <a:sym typeface="Times New Roman"/>
            </a:endParaRPr>
          </a:p>
        </p:txBody>
      </p:sp>
      <p:sp>
        <p:nvSpPr>
          <p:cNvPr id="1158" name="Google Shape;1158;p67"/>
          <p:cNvSpPr txBox="1">
            <a:spLocks noGrp="1"/>
          </p:cNvSpPr>
          <p:nvPr>
            <p:ph type="title"/>
          </p:nvPr>
        </p:nvSpPr>
        <p:spPr>
          <a:xfrm>
            <a:off x="660225" y="382675"/>
            <a:ext cx="776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Times New Roman"/>
                <a:ea typeface="Times New Roman"/>
                <a:cs typeface="Times New Roman"/>
                <a:sym typeface="Times New Roman"/>
              </a:rPr>
              <a:t>3.3.3 Sử dụng C# trong Unity</a:t>
            </a:r>
            <a:endParaRPr dirty="0">
              <a:latin typeface="Times New Roman"/>
              <a:ea typeface="Times New Roman"/>
              <a:cs typeface="Times New Roman"/>
              <a:sym typeface="Times New Roman"/>
            </a:endParaRPr>
          </a:p>
        </p:txBody>
      </p:sp>
      <p:pic>
        <p:nvPicPr>
          <p:cNvPr id="1159" name="Google Shape;1159;p67"/>
          <p:cNvPicPr preferRelativeResize="0"/>
          <p:nvPr/>
        </p:nvPicPr>
        <p:blipFill>
          <a:blip r:embed="rId3">
            <a:alphaModFix/>
          </a:blip>
          <a:stretch>
            <a:fillRect/>
          </a:stretch>
        </p:blipFill>
        <p:spPr>
          <a:xfrm>
            <a:off x="4707425" y="1691200"/>
            <a:ext cx="4114800" cy="233362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58"/>
                                        </p:tgtEl>
                                        <p:attrNameLst>
                                          <p:attrName>style.visibility</p:attrName>
                                        </p:attrNameLst>
                                      </p:cBhvr>
                                      <p:to>
                                        <p:strVal val="visible"/>
                                      </p:to>
                                    </p:set>
                                    <p:animEffect transition="in" filter="fade">
                                      <p:cBhvr>
                                        <p:cTn id="7" dur="1000"/>
                                        <p:tgtEl>
                                          <p:spTgt spid="1158"/>
                                        </p:tgtEl>
                                      </p:cBhvr>
                                    </p:animEffect>
                                    <p:anim calcmode="lin" valueType="num">
                                      <p:cBhvr>
                                        <p:cTn id="8" dur="1000" fill="hold"/>
                                        <p:tgtEl>
                                          <p:spTgt spid="1158"/>
                                        </p:tgtEl>
                                        <p:attrNameLst>
                                          <p:attrName>ppt_x</p:attrName>
                                        </p:attrNameLst>
                                      </p:cBhvr>
                                      <p:tavLst>
                                        <p:tav tm="0">
                                          <p:val>
                                            <p:strVal val="#ppt_x"/>
                                          </p:val>
                                        </p:tav>
                                        <p:tav tm="100000">
                                          <p:val>
                                            <p:strVal val="#ppt_x"/>
                                          </p:val>
                                        </p:tav>
                                      </p:tavLst>
                                    </p:anim>
                                    <p:anim calcmode="lin" valueType="num">
                                      <p:cBhvr>
                                        <p:cTn id="9" dur="1000" fill="hold"/>
                                        <p:tgtEl>
                                          <p:spTgt spid="115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159"/>
                                        </p:tgtEl>
                                        <p:attrNameLst>
                                          <p:attrName>style.visibility</p:attrName>
                                        </p:attrNameLst>
                                      </p:cBhvr>
                                      <p:to>
                                        <p:strVal val="visible"/>
                                      </p:to>
                                    </p:set>
                                    <p:anim calcmode="lin" valueType="num">
                                      <p:cBhvr>
                                        <p:cTn id="14" dur="1000" fill="hold"/>
                                        <p:tgtEl>
                                          <p:spTgt spid="1159"/>
                                        </p:tgtEl>
                                        <p:attrNameLst>
                                          <p:attrName>ppt_w</p:attrName>
                                        </p:attrNameLst>
                                      </p:cBhvr>
                                      <p:tavLst>
                                        <p:tav tm="0">
                                          <p:val>
                                            <p:fltVal val="0"/>
                                          </p:val>
                                        </p:tav>
                                        <p:tav tm="100000">
                                          <p:val>
                                            <p:strVal val="#ppt_w"/>
                                          </p:val>
                                        </p:tav>
                                      </p:tavLst>
                                    </p:anim>
                                    <p:anim calcmode="lin" valueType="num">
                                      <p:cBhvr>
                                        <p:cTn id="15" dur="1000" fill="hold"/>
                                        <p:tgtEl>
                                          <p:spTgt spid="1159"/>
                                        </p:tgtEl>
                                        <p:attrNameLst>
                                          <p:attrName>ppt_h</p:attrName>
                                        </p:attrNameLst>
                                      </p:cBhvr>
                                      <p:tavLst>
                                        <p:tav tm="0">
                                          <p:val>
                                            <p:fltVal val="0"/>
                                          </p:val>
                                        </p:tav>
                                        <p:tav tm="100000">
                                          <p:val>
                                            <p:strVal val="#ppt_h"/>
                                          </p:val>
                                        </p:tav>
                                      </p:tavLst>
                                    </p:anim>
                                    <p:anim calcmode="lin" valueType="num">
                                      <p:cBhvr>
                                        <p:cTn id="16" dur="1000" fill="hold"/>
                                        <p:tgtEl>
                                          <p:spTgt spid="1159"/>
                                        </p:tgtEl>
                                        <p:attrNameLst>
                                          <p:attrName>style.rotation</p:attrName>
                                        </p:attrNameLst>
                                      </p:cBhvr>
                                      <p:tavLst>
                                        <p:tav tm="0">
                                          <p:val>
                                            <p:fltVal val="90"/>
                                          </p:val>
                                        </p:tav>
                                        <p:tav tm="100000">
                                          <p:val>
                                            <p:fltVal val="0"/>
                                          </p:val>
                                        </p:tav>
                                      </p:tavLst>
                                    </p:anim>
                                    <p:animEffect transition="in" filter="fade">
                                      <p:cBhvr>
                                        <p:cTn id="17" dur="1000"/>
                                        <p:tgtEl>
                                          <p:spTgt spid="115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157">
                                            <p:txEl>
                                              <p:pRg st="0" end="0"/>
                                            </p:txEl>
                                          </p:spTgt>
                                        </p:tgtEl>
                                        <p:attrNameLst>
                                          <p:attrName>style.visibility</p:attrName>
                                        </p:attrNameLst>
                                      </p:cBhvr>
                                      <p:to>
                                        <p:strVal val="visible"/>
                                      </p:to>
                                    </p:set>
                                    <p:animEffect transition="in" filter="fade">
                                      <p:cBhvr>
                                        <p:cTn id="22" dur="1000"/>
                                        <p:tgtEl>
                                          <p:spTgt spid="1157">
                                            <p:txEl>
                                              <p:pRg st="0" end="0"/>
                                            </p:txEl>
                                          </p:spTgt>
                                        </p:tgtEl>
                                      </p:cBhvr>
                                    </p:animEffect>
                                    <p:anim calcmode="lin" valueType="num">
                                      <p:cBhvr>
                                        <p:cTn id="23" dur="1000" fill="hold"/>
                                        <p:tgtEl>
                                          <p:spTgt spid="1157">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115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57">
                                            <p:txEl>
                                              <p:pRg st="1" end="1"/>
                                            </p:txEl>
                                          </p:spTgt>
                                        </p:tgtEl>
                                        <p:attrNameLst>
                                          <p:attrName>style.visibility</p:attrName>
                                        </p:attrNameLst>
                                      </p:cBhvr>
                                      <p:to>
                                        <p:strVal val="visible"/>
                                      </p:to>
                                    </p:set>
                                    <p:animEffect transition="in" filter="fade">
                                      <p:cBhvr>
                                        <p:cTn id="29" dur="1000"/>
                                        <p:tgtEl>
                                          <p:spTgt spid="1157">
                                            <p:txEl>
                                              <p:pRg st="1" end="1"/>
                                            </p:txEl>
                                          </p:spTgt>
                                        </p:tgtEl>
                                      </p:cBhvr>
                                    </p:animEffect>
                                    <p:anim calcmode="lin" valueType="num">
                                      <p:cBhvr>
                                        <p:cTn id="30" dur="1000" fill="hold"/>
                                        <p:tgtEl>
                                          <p:spTgt spid="1157">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115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157">
                                            <p:txEl>
                                              <p:pRg st="2" end="2"/>
                                            </p:txEl>
                                          </p:spTgt>
                                        </p:tgtEl>
                                        <p:attrNameLst>
                                          <p:attrName>style.visibility</p:attrName>
                                        </p:attrNameLst>
                                      </p:cBhvr>
                                      <p:to>
                                        <p:strVal val="visible"/>
                                      </p:to>
                                    </p:set>
                                    <p:animEffect transition="in" filter="fade">
                                      <p:cBhvr>
                                        <p:cTn id="36" dur="1000"/>
                                        <p:tgtEl>
                                          <p:spTgt spid="1157">
                                            <p:txEl>
                                              <p:pRg st="2" end="2"/>
                                            </p:txEl>
                                          </p:spTgt>
                                        </p:tgtEl>
                                      </p:cBhvr>
                                    </p:animEffect>
                                    <p:anim calcmode="lin" valueType="num">
                                      <p:cBhvr>
                                        <p:cTn id="37" dur="1000" fill="hold"/>
                                        <p:tgtEl>
                                          <p:spTgt spid="1157">
                                            <p:txEl>
                                              <p:pRg st="2" end="2"/>
                                            </p:txEl>
                                          </p:spTgt>
                                        </p:tgtEl>
                                        <p:attrNameLst>
                                          <p:attrName>ppt_x</p:attrName>
                                        </p:attrNameLst>
                                      </p:cBhvr>
                                      <p:tavLst>
                                        <p:tav tm="0">
                                          <p:val>
                                            <p:strVal val="#ppt_x"/>
                                          </p:val>
                                        </p:tav>
                                        <p:tav tm="100000">
                                          <p:val>
                                            <p:strVal val="#ppt_x"/>
                                          </p:val>
                                        </p:tav>
                                      </p:tavLst>
                                    </p:anim>
                                    <p:anim calcmode="lin" valueType="num">
                                      <p:cBhvr>
                                        <p:cTn id="38" dur="1000" fill="hold"/>
                                        <p:tgtEl>
                                          <p:spTgt spid="1157">
                                            <p:txEl>
                                              <p:pRg st="2" end="2"/>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157">
                                            <p:txEl>
                                              <p:pRg st="3" end="3"/>
                                            </p:txEl>
                                          </p:spTgt>
                                        </p:tgtEl>
                                        <p:attrNameLst>
                                          <p:attrName>style.visibility</p:attrName>
                                        </p:attrNameLst>
                                      </p:cBhvr>
                                      <p:to>
                                        <p:strVal val="visible"/>
                                      </p:to>
                                    </p:set>
                                    <p:animEffect transition="in" filter="fade">
                                      <p:cBhvr>
                                        <p:cTn id="41" dur="1000"/>
                                        <p:tgtEl>
                                          <p:spTgt spid="1157">
                                            <p:txEl>
                                              <p:pRg st="3" end="3"/>
                                            </p:txEl>
                                          </p:spTgt>
                                        </p:tgtEl>
                                      </p:cBhvr>
                                    </p:animEffect>
                                    <p:anim calcmode="lin" valueType="num">
                                      <p:cBhvr>
                                        <p:cTn id="42" dur="1000" fill="hold"/>
                                        <p:tgtEl>
                                          <p:spTgt spid="1157">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1157">
                                            <p:txEl>
                                              <p:pRg st="3" end="3"/>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57">
                                            <p:txEl>
                                              <p:pRg st="4" end="4"/>
                                            </p:txEl>
                                          </p:spTgt>
                                        </p:tgtEl>
                                        <p:attrNameLst>
                                          <p:attrName>style.visibility</p:attrName>
                                        </p:attrNameLst>
                                      </p:cBhvr>
                                      <p:to>
                                        <p:strVal val="visible"/>
                                      </p:to>
                                    </p:set>
                                    <p:animEffect transition="in" filter="fade">
                                      <p:cBhvr>
                                        <p:cTn id="46" dur="1000"/>
                                        <p:tgtEl>
                                          <p:spTgt spid="1157">
                                            <p:txEl>
                                              <p:pRg st="4" end="4"/>
                                            </p:txEl>
                                          </p:spTgt>
                                        </p:tgtEl>
                                      </p:cBhvr>
                                    </p:animEffect>
                                    <p:anim calcmode="lin" valueType="num">
                                      <p:cBhvr>
                                        <p:cTn id="47" dur="1000" fill="hold"/>
                                        <p:tgtEl>
                                          <p:spTgt spid="1157">
                                            <p:txEl>
                                              <p:pRg st="4" end="4"/>
                                            </p:txEl>
                                          </p:spTgt>
                                        </p:tgtEl>
                                        <p:attrNameLst>
                                          <p:attrName>ppt_x</p:attrName>
                                        </p:attrNameLst>
                                      </p:cBhvr>
                                      <p:tavLst>
                                        <p:tav tm="0">
                                          <p:val>
                                            <p:strVal val="#ppt_x"/>
                                          </p:val>
                                        </p:tav>
                                        <p:tav tm="100000">
                                          <p:val>
                                            <p:strVal val="#ppt_x"/>
                                          </p:val>
                                        </p:tav>
                                      </p:tavLst>
                                    </p:anim>
                                    <p:anim calcmode="lin" valueType="num">
                                      <p:cBhvr>
                                        <p:cTn id="48" dur="1000" fill="hold"/>
                                        <p:tgtEl>
                                          <p:spTgt spid="1157">
                                            <p:txEl>
                                              <p:pRg st="4" end="4"/>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157">
                                            <p:txEl>
                                              <p:pRg st="5" end="5"/>
                                            </p:txEl>
                                          </p:spTgt>
                                        </p:tgtEl>
                                        <p:attrNameLst>
                                          <p:attrName>style.visibility</p:attrName>
                                        </p:attrNameLst>
                                      </p:cBhvr>
                                      <p:to>
                                        <p:strVal val="visible"/>
                                      </p:to>
                                    </p:set>
                                    <p:animEffect transition="in" filter="fade">
                                      <p:cBhvr>
                                        <p:cTn id="51" dur="1000"/>
                                        <p:tgtEl>
                                          <p:spTgt spid="1157">
                                            <p:txEl>
                                              <p:pRg st="5" end="5"/>
                                            </p:txEl>
                                          </p:spTgt>
                                        </p:tgtEl>
                                      </p:cBhvr>
                                    </p:animEffect>
                                    <p:anim calcmode="lin" valueType="num">
                                      <p:cBhvr>
                                        <p:cTn id="52" dur="1000" fill="hold"/>
                                        <p:tgtEl>
                                          <p:spTgt spid="1157">
                                            <p:txEl>
                                              <p:pRg st="5" end="5"/>
                                            </p:txEl>
                                          </p:spTgt>
                                        </p:tgtEl>
                                        <p:attrNameLst>
                                          <p:attrName>ppt_x</p:attrName>
                                        </p:attrNameLst>
                                      </p:cBhvr>
                                      <p:tavLst>
                                        <p:tav tm="0">
                                          <p:val>
                                            <p:strVal val="#ppt_x"/>
                                          </p:val>
                                        </p:tav>
                                        <p:tav tm="100000">
                                          <p:val>
                                            <p:strVal val="#ppt_x"/>
                                          </p:val>
                                        </p:tav>
                                      </p:tavLst>
                                    </p:anim>
                                    <p:anim calcmode="lin" valueType="num">
                                      <p:cBhvr>
                                        <p:cTn id="53" dur="1000" fill="hold"/>
                                        <p:tgtEl>
                                          <p:spTgt spid="1157">
                                            <p:txEl>
                                              <p:pRg st="5" end="5"/>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157">
                                            <p:txEl>
                                              <p:pRg st="6" end="6"/>
                                            </p:txEl>
                                          </p:spTgt>
                                        </p:tgtEl>
                                        <p:attrNameLst>
                                          <p:attrName>style.visibility</p:attrName>
                                        </p:attrNameLst>
                                      </p:cBhvr>
                                      <p:to>
                                        <p:strVal val="visible"/>
                                      </p:to>
                                    </p:set>
                                    <p:animEffect transition="in" filter="fade">
                                      <p:cBhvr>
                                        <p:cTn id="56" dur="1000"/>
                                        <p:tgtEl>
                                          <p:spTgt spid="1157">
                                            <p:txEl>
                                              <p:pRg st="6" end="6"/>
                                            </p:txEl>
                                          </p:spTgt>
                                        </p:tgtEl>
                                      </p:cBhvr>
                                    </p:animEffect>
                                    <p:anim calcmode="lin" valueType="num">
                                      <p:cBhvr>
                                        <p:cTn id="57" dur="1000" fill="hold"/>
                                        <p:tgtEl>
                                          <p:spTgt spid="1157">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115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157">
                                            <p:txEl>
                                              <p:pRg st="8" end="8"/>
                                            </p:txEl>
                                          </p:spTgt>
                                        </p:tgtEl>
                                        <p:attrNameLst>
                                          <p:attrName>style.visibility</p:attrName>
                                        </p:attrNameLst>
                                      </p:cBhvr>
                                      <p:to>
                                        <p:strVal val="visible"/>
                                      </p:to>
                                    </p:set>
                                    <p:animEffect transition="in" filter="fade">
                                      <p:cBhvr>
                                        <p:cTn id="63" dur="1000"/>
                                        <p:tgtEl>
                                          <p:spTgt spid="1157">
                                            <p:txEl>
                                              <p:pRg st="8" end="8"/>
                                            </p:txEl>
                                          </p:spTgt>
                                        </p:tgtEl>
                                      </p:cBhvr>
                                    </p:animEffect>
                                    <p:anim calcmode="lin" valueType="num">
                                      <p:cBhvr>
                                        <p:cTn id="64" dur="1000" fill="hold"/>
                                        <p:tgtEl>
                                          <p:spTgt spid="1157">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115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157">
                                            <p:txEl>
                                              <p:pRg st="9" end="9"/>
                                            </p:txEl>
                                          </p:spTgt>
                                        </p:tgtEl>
                                        <p:attrNameLst>
                                          <p:attrName>style.visibility</p:attrName>
                                        </p:attrNameLst>
                                      </p:cBhvr>
                                      <p:to>
                                        <p:strVal val="visible"/>
                                      </p:to>
                                    </p:set>
                                    <p:animEffect transition="in" filter="fade">
                                      <p:cBhvr>
                                        <p:cTn id="70" dur="1000"/>
                                        <p:tgtEl>
                                          <p:spTgt spid="1157">
                                            <p:txEl>
                                              <p:pRg st="9" end="9"/>
                                            </p:txEl>
                                          </p:spTgt>
                                        </p:tgtEl>
                                      </p:cBhvr>
                                    </p:animEffect>
                                    <p:anim calcmode="lin" valueType="num">
                                      <p:cBhvr>
                                        <p:cTn id="71" dur="1000" fill="hold"/>
                                        <p:tgtEl>
                                          <p:spTgt spid="1157">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115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build="p"/>
      <p:bldP spid="115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grpSp>
        <p:nvGrpSpPr>
          <p:cNvPr id="1164" name="Google Shape;1164;p68"/>
          <p:cNvGrpSpPr/>
          <p:nvPr/>
        </p:nvGrpSpPr>
        <p:grpSpPr>
          <a:xfrm rot="-2700000" flipH="1">
            <a:off x="1169419" y="1712665"/>
            <a:ext cx="521045" cy="371346"/>
            <a:chOff x="4920225" y="1759925"/>
            <a:chExt cx="521050" cy="371350"/>
          </a:xfrm>
        </p:grpSpPr>
        <p:sp>
          <p:nvSpPr>
            <p:cNvPr id="1165" name="Google Shape;1165;p68"/>
            <p:cNvSpPr/>
            <p:nvPr/>
          </p:nvSpPr>
          <p:spPr>
            <a:xfrm>
              <a:off x="4925300" y="1789500"/>
              <a:ext cx="515975" cy="339250"/>
            </a:xfrm>
            <a:custGeom>
              <a:avLst/>
              <a:gdLst/>
              <a:ahLst/>
              <a:cxnLst/>
              <a:rect l="l" t="t" r="r" b="b"/>
              <a:pathLst>
                <a:path w="20639" h="13570" extrusionOk="0">
                  <a:moveTo>
                    <a:pt x="14309" y="1"/>
                  </a:moveTo>
                  <a:cubicBezTo>
                    <a:pt x="14157" y="1"/>
                    <a:pt x="14062" y="246"/>
                    <a:pt x="14215" y="381"/>
                  </a:cubicBezTo>
                  <a:cubicBezTo>
                    <a:pt x="16007" y="1745"/>
                    <a:pt x="17745" y="3126"/>
                    <a:pt x="19884" y="3919"/>
                  </a:cubicBezTo>
                  <a:lnTo>
                    <a:pt x="19884" y="3919"/>
                  </a:lnTo>
                  <a:cubicBezTo>
                    <a:pt x="13109" y="6595"/>
                    <a:pt x="6552" y="9691"/>
                    <a:pt x="196" y="13186"/>
                  </a:cubicBezTo>
                  <a:cubicBezTo>
                    <a:pt x="1" y="13310"/>
                    <a:pt x="106" y="13570"/>
                    <a:pt x="283" y="13570"/>
                  </a:cubicBezTo>
                  <a:cubicBezTo>
                    <a:pt x="315" y="13570"/>
                    <a:pt x="349" y="13561"/>
                    <a:pt x="384" y="13542"/>
                  </a:cubicBezTo>
                  <a:cubicBezTo>
                    <a:pt x="6871" y="9964"/>
                    <a:pt x="13566" y="6805"/>
                    <a:pt x="20471" y="4085"/>
                  </a:cubicBezTo>
                  <a:cubicBezTo>
                    <a:pt x="20638" y="4022"/>
                    <a:pt x="20638" y="3771"/>
                    <a:pt x="20471" y="3729"/>
                  </a:cubicBezTo>
                  <a:cubicBezTo>
                    <a:pt x="18169" y="2976"/>
                    <a:pt x="16328" y="1469"/>
                    <a:pt x="14424" y="46"/>
                  </a:cubicBezTo>
                  <a:cubicBezTo>
                    <a:pt x="14384" y="14"/>
                    <a:pt x="14345" y="1"/>
                    <a:pt x="1430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68"/>
            <p:cNvSpPr/>
            <p:nvPr/>
          </p:nvSpPr>
          <p:spPr>
            <a:xfrm>
              <a:off x="4920225" y="1759925"/>
              <a:ext cx="312825" cy="369950"/>
            </a:xfrm>
            <a:custGeom>
              <a:avLst/>
              <a:gdLst/>
              <a:ahLst/>
              <a:cxnLst/>
              <a:rect l="l" t="t" r="r" b="b"/>
              <a:pathLst>
                <a:path w="12513" h="14798" extrusionOk="0">
                  <a:moveTo>
                    <a:pt x="10085" y="0"/>
                  </a:moveTo>
                  <a:cubicBezTo>
                    <a:pt x="9668" y="0"/>
                    <a:pt x="9276" y="68"/>
                    <a:pt x="8957" y="246"/>
                  </a:cubicBezTo>
                  <a:cubicBezTo>
                    <a:pt x="8350" y="560"/>
                    <a:pt x="7848" y="1459"/>
                    <a:pt x="7450" y="1983"/>
                  </a:cubicBezTo>
                  <a:cubicBezTo>
                    <a:pt x="6906" y="2736"/>
                    <a:pt x="6383" y="3489"/>
                    <a:pt x="5860" y="4284"/>
                  </a:cubicBezTo>
                  <a:cubicBezTo>
                    <a:pt x="3684" y="7548"/>
                    <a:pt x="1843" y="11001"/>
                    <a:pt x="85" y="14516"/>
                  </a:cubicBezTo>
                  <a:cubicBezTo>
                    <a:pt x="0" y="14657"/>
                    <a:pt x="125" y="14798"/>
                    <a:pt x="247" y="14798"/>
                  </a:cubicBezTo>
                  <a:cubicBezTo>
                    <a:pt x="306" y="14798"/>
                    <a:pt x="365" y="14765"/>
                    <a:pt x="399" y="14683"/>
                  </a:cubicBezTo>
                  <a:cubicBezTo>
                    <a:pt x="1843" y="11817"/>
                    <a:pt x="3349" y="8992"/>
                    <a:pt x="5044" y="6230"/>
                  </a:cubicBezTo>
                  <a:cubicBezTo>
                    <a:pt x="5860" y="4912"/>
                    <a:pt x="6718" y="3594"/>
                    <a:pt x="7659" y="2338"/>
                  </a:cubicBezTo>
                  <a:cubicBezTo>
                    <a:pt x="8266" y="1501"/>
                    <a:pt x="8768" y="539"/>
                    <a:pt x="9919" y="434"/>
                  </a:cubicBezTo>
                  <a:cubicBezTo>
                    <a:pt x="10033" y="421"/>
                    <a:pt x="10148" y="415"/>
                    <a:pt x="10266" y="415"/>
                  </a:cubicBezTo>
                  <a:cubicBezTo>
                    <a:pt x="10908" y="415"/>
                    <a:pt x="11599" y="592"/>
                    <a:pt x="12200" y="769"/>
                  </a:cubicBezTo>
                  <a:cubicBezTo>
                    <a:pt x="12222" y="777"/>
                    <a:pt x="12242" y="781"/>
                    <a:pt x="12262" y="781"/>
                  </a:cubicBezTo>
                  <a:cubicBezTo>
                    <a:pt x="12447" y="781"/>
                    <a:pt x="12513" y="451"/>
                    <a:pt x="12304" y="413"/>
                  </a:cubicBezTo>
                  <a:cubicBezTo>
                    <a:pt x="11683" y="224"/>
                    <a:pt x="10844" y="0"/>
                    <a:pt x="100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68"/>
            <p:cNvSpPr/>
            <p:nvPr/>
          </p:nvSpPr>
          <p:spPr>
            <a:xfrm>
              <a:off x="4945450" y="1769200"/>
              <a:ext cx="306100" cy="332950"/>
            </a:xfrm>
            <a:custGeom>
              <a:avLst/>
              <a:gdLst/>
              <a:ahLst/>
              <a:cxnLst/>
              <a:rect l="l" t="t" r="r" b="b"/>
              <a:pathLst>
                <a:path w="12244" h="13318" extrusionOk="0">
                  <a:moveTo>
                    <a:pt x="11200" y="1"/>
                  </a:moveTo>
                  <a:cubicBezTo>
                    <a:pt x="11124" y="1"/>
                    <a:pt x="11051" y="45"/>
                    <a:pt x="11023" y="147"/>
                  </a:cubicBezTo>
                  <a:cubicBezTo>
                    <a:pt x="11020" y="162"/>
                    <a:pt x="11017" y="177"/>
                    <a:pt x="11013" y="192"/>
                  </a:cubicBezTo>
                  <a:lnTo>
                    <a:pt x="11013" y="192"/>
                  </a:lnTo>
                  <a:cubicBezTo>
                    <a:pt x="11009" y="191"/>
                    <a:pt x="11006" y="190"/>
                    <a:pt x="11003" y="189"/>
                  </a:cubicBezTo>
                  <a:lnTo>
                    <a:pt x="11003" y="189"/>
                  </a:lnTo>
                  <a:cubicBezTo>
                    <a:pt x="11004" y="199"/>
                    <a:pt x="11005" y="209"/>
                    <a:pt x="11007" y="218"/>
                  </a:cubicBezTo>
                  <a:lnTo>
                    <a:pt x="11007" y="218"/>
                  </a:lnTo>
                  <a:cubicBezTo>
                    <a:pt x="10650" y="1669"/>
                    <a:pt x="9459" y="2780"/>
                    <a:pt x="8492" y="3829"/>
                  </a:cubicBezTo>
                  <a:cubicBezTo>
                    <a:pt x="7571" y="4855"/>
                    <a:pt x="6629" y="5817"/>
                    <a:pt x="5688" y="6822"/>
                  </a:cubicBezTo>
                  <a:cubicBezTo>
                    <a:pt x="3784" y="8809"/>
                    <a:pt x="1838" y="10797"/>
                    <a:pt x="143" y="12952"/>
                  </a:cubicBezTo>
                  <a:cubicBezTo>
                    <a:pt x="1" y="13111"/>
                    <a:pt x="134" y="13317"/>
                    <a:pt x="271" y="13317"/>
                  </a:cubicBezTo>
                  <a:cubicBezTo>
                    <a:pt x="315" y="13317"/>
                    <a:pt x="359" y="13296"/>
                    <a:pt x="394" y="13245"/>
                  </a:cubicBezTo>
                  <a:cubicBezTo>
                    <a:pt x="2298" y="10839"/>
                    <a:pt x="4453" y="8663"/>
                    <a:pt x="6546" y="6466"/>
                  </a:cubicBezTo>
                  <a:cubicBezTo>
                    <a:pt x="7571" y="5399"/>
                    <a:pt x="8596" y="4353"/>
                    <a:pt x="9559" y="3223"/>
                  </a:cubicBezTo>
                  <a:cubicBezTo>
                    <a:pt x="10175" y="2524"/>
                    <a:pt x="10804" y="1811"/>
                    <a:pt x="11162" y="949"/>
                  </a:cubicBezTo>
                  <a:lnTo>
                    <a:pt x="11162" y="949"/>
                  </a:lnTo>
                  <a:cubicBezTo>
                    <a:pt x="11298" y="1406"/>
                    <a:pt x="11511" y="1821"/>
                    <a:pt x="11839" y="2218"/>
                  </a:cubicBezTo>
                  <a:cubicBezTo>
                    <a:pt x="11875" y="2269"/>
                    <a:pt x="11919" y="2290"/>
                    <a:pt x="11964" y="2290"/>
                  </a:cubicBezTo>
                  <a:cubicBezTo>
                    <a:pt x="12102" y="2290"/>
                    <a:pt x="12243" y="2084"/>
                    <a:pt x="12132" y="1925"/>
                  </a:cubicBezTo>
                  <a:cubicBezTo>
                    <a:pt x="11735" y="1423"/>
                    <a:pt x="11505" y="816"/>
                    <a:pt x="11421" y="189"/>
                  </a:cubicBezTo>
                  <a:cubicBezTo>
                    <a:pt x="11398" y="72"/>
                    <a:pt x="11296" y="1"/>
                    <a:pt x="1120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68"/>
            <p:cNvSpPr/>
            <p:nvPr/>
          </p:nvSpPr>
          <p:spPr>
            <a:xfrm>
              <a:off x="4924750" y="1948000"/>
              <a:ext cx="378950" cy="183275"/>
            </a:xfrm>
            <a:custGeom>
              <a:avLst/>
              <a:gdLst/>
              <a:ahLst/>
              <a:cxnLst/>
              <a:rect l="l" t="t" r="r" b="b"/>
              <a:pathLst>
                <a:path w="15158" h="7331" extrusionOk="0">
                  <a:moveTo>
                    <a:pt x="14573" y="1"/>
                  </a:moveTo>
                  <a:cubicBezTo>
                    <a:pt x="14499" y="1"/>
                    <a:pt x="14433" y="40"/>
                    <a:pt x="14425" y="130"/>
                  </a:cubicBezTo>
                  <a:cubicBezTo>
                    <a:pt x="14341" y="548"/>
                    <a:pt x="14572" y="695"/>
                    <a:pt x="14551" y="1113"/>
                  </a:cubicBezTo>
                  <a:cubicBezTo>
                    <a:pt x="14530" y="2348"/>
                    <a:pt x="13421" y="2557"/>
                    <a:pt x="12500" y="2892"/>
                  </a:cubicBezTo>
                  <a:cubicBezTo>
                    <a:pt x="11182" y="3415"/>
                    <a:pt x="9822" y="3917"/>
                    <a:pt x="8462" y="4398"/>
                  </a:cubicBezTo>
                  <a:cubicBezTo>
                    <a:pt x="5742" y="5340"/>
                    <a:pt x="2980" y="6177"/>
                    <a:pt x="218" y="6951"/>
                  </a:cubicBezTo>
                  <a:cubicBezTo>
                    <a:pt x="0" y="7010"/>
                    <a:pt x="82" y="7331"/>
                    <a:pt x="286" y="7331"/>
                  </a:cubicBezTo>
                  <a:cubicBezTo>
                    <a:pt x="297" y="7331"/>
                    <a:pt x="310" y="7330"/>
                    <a:pt x="323" y="7328"/>
                  </a:cubicBezTo>
                  <a:cubicBezTo>
                    <a:pt x="3691" y="6386"/>
                    <a:pt x="7018" y="5340"/>
                    <a:pt x="10303" y="4147"/>
                  </a:cubicBezTo>
                  <a:cubicBezTo>
                    <a:pt x="11621" y="3687"/>
                    <a:pt x="13191" y="3289"/>
                    <a:pt x="14362" y="2557"/>
                  </a:cubicBezTo>
                  <a:cubicBezTo>
                    <a:pt x="14676" y="2348"/>
                    <a:pt x="14990" y="2139"/>
                    <a:pt x="15074" y="1741"/>
                  </a:cubicBezTo>
                  <a:cubicBezTo>
                    <a:pt x="15157" y="1197"/>
                    <a:pt x="14676" y="799"/>
                    <a:pt x="14781" y="234"/>
                  </a:cubicBezTo>
                  <a:cubicBezTo>
                    <a:pt x="14819" y="94"/>
                    <a:pt x="14687" y="1"/>
                    <a:pt x="145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69" name="Google Shape;1169;p68"/>
          <p:cNvGrpSpPr/>
          <p:nvPr/>
        </p:nvGrpSpPr>
        <p:grpSpPr>
          <a:xfrm rot="-2700000" flipH="1">
            <a:off x="1239319" y="2522889"/>
            <a:ext cx="521045" cy="371346"/>
            <a:chOff x="4920225" y="1759925"/>
            <a:chExt cx="521050" cy="371350"/>
          </a:xfrm>
        </p:grpSpPr>
        <p:sp>
          <p:nvSpPr>
            <p:cNvPr id="1170" name="Google Shape;1170;p68"/>
            <p:cNvSpPr/>
            <p:nvPr/>
          </p:nvSpPr>
          <p:spPr>
            <a:xfrm>
              <a:off x="4925300" y="1789500"/>
              <a:ext cx="515975" cy="339250"/>
            </a:xfrm>
            <a:custGeom>
              <a:avLst/>
              <a:gdLst/>
              <a:ahLst/>
              <a:cxnLst/>
              <a:rect l="l" t="t" r="r" b="b"/>
              <a:pathLst>
                <a:path w="20639" h="13570" extrusionOk="0">
                  <a:moveTo>
                    <a:pt x="14309" y="1"/>
                  </a:moveTo>
                  <a:cubicBezTo>
                    <a:pt x="14157" y="1"/>
                    <a:pt x="14062" y="246"/>
                    <a:pt x="14215" y="381"/>
                  </a:cubicBezTo>
                  <a:cubicBezTo>
                    <a:pt x="16007" y="1745"/>
                    <a:pt x="17745" y="3126"/>
                    <a:pt x="19884" y="3919"/>
                  </a:cubicBezTo>
                  <a:lnTo>
                    <a:pt x="19884" y="3919"/>
                  </a:lnTo>
                  <a:cubicBezTo>
                    <a:pt x="13109" y="6595"/>
                    <a:pt x="6552" y="9691"/>
                    <a:pt x="196" y="13186"/>
                  </a:cubicBezTo>
                  <a:cubicBezTo>
                    <a:pt x="1" y="13310"/>
                    <a:pt x="106" y="13570"/>
                    <a:pt x="283" y="13570"/>
                  </a:cubicBezTo>
                  <a:cubicBezTo>
                    <a:pt x="315" y="13570"/>
                    <a:pt x="349" y="13561"/>
                    <a:pt x="384" y="13542"/>
                  </a:cubicBezTo>
                  <a:cubicBezTo>
                    <a:pt x="6871" y="9964"/>
                    <a:pt x="13566" y="6805"/>
                    <a:pt x="20471" y="4085"/>
                  </a:cubicBezTo>
                  <a:cubicBezTo>
                    <a:pt x="20638" y="4022"/>
                    <a:pt x="20638" y="3771"/>
                    <a:pt x="20471" y="3729"/>
                  </a:cubicBezTo>
                  <a:cubicBezTo>
                    <a:pt x="18169" y="2976"/>
                    <a:pt x="16328" y="1469"/>
                    <a:pt x="14424" y="46"/>
                  </a:cubicBezTo>
                  <a:cubicBezTo>
                    <a:pt x="14384" y="14"/>
                    <a:pt x="14345" y="1"/>
                    <a:pt x="1430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68"/>
            <p:cNvSpPr/>
            <p:nvPr/>
          </p:nvSpPr>
          <p:spPr>
            <a:xfrm>
              <a:off x="4920225" y="1759925"/>
              <a:ext cx="312825" cy="369950"/>
            </a:xfrm>
            <a:custGeom>
              <a:avLst/>
              <a:gdLst/>
              <a:ahLst/>
              <a:cxnLst/>
              <a:rect l="l" t="t" r="r" b="b"/>
              <a:pathLst>
                <a:path w="12513" h="14798" extrusionOk="0">
                  <a:moveTo>
                    <a:pt x="10085" y="0"/>
                  </a:moveTo>
                  <a:cubicBezTo>
                    <a:pt x="9668" y="0"/>
                    <a:pt x="9276" y="68"/>
                    <a:pt x="8957" y="246"/>
                  </a:cubicBezTo>
                  <a:cubicBezTo>
                    <a:pt x="8350" y="560"/>
                    <a:pt x="7848" y="1459"/>
                    <a:pt x="7450" y="1983"/>
                  </a:cubicBezTo>
                  <a:cubicBezTo>
                    <a:pt x="6906" y="2736"/>
                    <a:pt x="6383" y="3489"/>
                    <a:pt x="5860" y="4284"/>
                  </a:cubicBezTo>
                  <a:cubicBezTo>
                    <a:pt x="3684" y="7548"/>
                    <a:pt x="1843" y="11001"/>
                    <a:pt x="85" y="14516"/>
                  </a:cubicBezTo>
                  <a:cubicBezTo>
                    <a:pt x="0" y="14657"/>
                    <a:pt x="125" y="14798"/>
                    <a:pt x="247" y="14798"/>
                  </a:cubicBezTo>
                  <a:cubicBezTo>
                    <a:pt x="306" y="14798"/>
                    <a:pt x="365" y="14765"/>
                    <a:pt x="399" y="14683"/>
                  </a:cubicBezTo>
                  <a:cubicBezTo>
                    <a:pt x="1843" y="11817"/>
                    <a:pt x="3349" y="8992"/>
                    <a:pt x="5044" y="6230"/>
                  </a:cubicBezTo>
                  <a:cubicBezTo>
                    <a:pt x="5860" y="4912"/>
                    <a:pt x="6718" y="3594"/>
                    <a:pt x="7659" y="2338"/>
                  </a:cubicBezTo>
                  <a:cubicBezTo>
                    <a:pt x="8266" y="1501"/>
                    <a:pt x="8768" y="539"/>
                    <a:pt x="9919" y="434"/>
                  </a:cubicBezTo>
                  <a:cubicBezTo>
                    <a:pt x="10033" y="421"/>
                    <a:pt x="10148" y="415"/>
                    <a:pt x="10266" y="415"/>
                  </a:cubicBezTo>
                  <a:cubicBezTo>
                    <a:pt x="10908" y="415"/>
                    <a:pt x="11599" y="592"/>
                    <a:pt x="12200" y="769"/>
                  </a:cubicBezTo>
                  <a:cubicBezTo>
                    <a:pt x="12222" y="777"/>
                    <a:pt x="12242" y="781"/>
                    <a:pt x="12262" y="781"/>
                  </a:cubicBezTo>
                  <a:cubicBezTo>
                    <a:pt x="12447" y="781"/>
                    <a:pt x="12513" y="451"/>
                    <a:pt x="12304" y="413"/>
                  </a:cubicBezTo>
                  <a:cubicBezTo>
                    <a:pt x="11683" y="224"/>
                    <a:pt x="10844" y="0"/>
                    <a:pt x="100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68"/>
            <p:cNvSpPr/>
            <p:nvPr/>
          </p:nvSpPr>
          <p:spPr>
            <a:xfrm>
              <a:off x="4945450" y="1769200"/>
              <a:ext cx="306100" cy="332950"/>
            </a:xfrm>
            <a:custGeom>
              <a:avLst/>
              <a:gdLst/>
              <a:ahLst/>
              <a:cxnLst/>
              <a:rect l="l" t="t" r="r" b="b"/>
              <a:pathLst>
                <a:path w="12244" h="13318" extrusionOk="0">
                  <a:moveTo>
                    <a:pt x="11200" y="1"/>
                  </a:moveTo>
                  <a:cubicBezTo>
                    <a:pt x="11124" y="1"/>
                    <a:pt x="11051" y="45"/>
                    <a:pt x="11023" y="147"/>
                  </a:cubicBezTo>
                  <a:cubicBezTo>
                    <a:pt x="11020" y="162"/>
                    <a:pt x="11017" y="177"/>
                    <a:pt x="11013" y="192"/>
                  </a:cubicBezTo>
                  <a:lnTo>
                    <a:pt x="11013" y="192"/>
                  </a:lnTo>
                  <a:cubicBezTo>
                    <a:pt x="11009" y="191"/>
                    <a:pt x="11006" y="190"/>
                    <a:pt x="11003" y="189"/>
                  </a:cubicBezTo>
                  <a:lnTo>
                    <a:pt x="11003" y="189"/>
                  </a:lnTo>
                  <a:cubicBezTo>
                    <a:pt x="11004" y="199"/>
                    <a:pt x="11005" y="209"/>
                    <a:pt x="11007" y="218"/>
                  </a:cubicBezTo>
                  <a:lnTo>
                    <a:pt x="11007" y="218"/>
                  </a:lnTo>
                  <a:cubicBezTo>
                    <a:pt x="10650" y="1669"/>
                    <a:pt x="9459" y="2780"/>
                    <a:pt x="8492" y="3829"/>
                  </a:cubicBezTo>
                  <a:cubicBezTo>
                    <a:pt x="7571" y="4855"/>
                    <a:pt x="6629" y="5817"/>
                    <a:pt x="5688" y="6822"/>
                  </a:cubicBezTo>
                  <a:cubicBezTo>
                    <a:pt x="3784" y="8809"/>
                    <a:pt x="1838" y="10797"/>
                    <a:pt x="143" y="12952"/>
                  </a:cubicBezTo>
                  <a:cubicBezTo>
                    <a:pt x="1" y="13111"/>
                    <a:pt x="134" y="13317"/>
                    <a:pt x="271" y="13317"/>
                  </a:cubicBezTo>
                  <a:cubicBezTo>
                    <a:pt x="315" y="13317"/>
                    <a:pt x="359" y="13296"/>
                    <a:pt x="394" y="13245"/>
                  </a:cubicBezTo>
                  <a:cubicBezTo>
                    <a:pt x="2298" y="10839"/>
                    <a:pt x="4453" y="8663"/>
                    <a:pt x="6546" y="6466"/>
                  </a:cubicBezTo>
                  <a:cubicBezTo>
                    <a:pt x="7571" y="5399"/>
                    <a:pt x="8596" y="4353"/>
                    <a:pt x="9559" y="3223"/>
                  </a:cubicBezTo>
                  <a:cubicBezTo>
                    <a:pt x="10175" y="2524"/>
                    <a:pt x="10804" y="1811"/>
                    <a:pt x="11162" y="949"/>
                  </a:cubicBezTo>
                  <a:lnTo>
                    <a:pt x="11162" y="949"/>
                  </a:lnTo>
                  <a:cubicBezTo>
                    <a:pt x="11298" y="1406"/>
                    <a:pt x="11511" y="1821"/>
                    <a:pt x="11839" y="2218"/>
                  </a:cubicBezTo>
                  <a:cubicBezTo>
                    <a:pt x="11875" y="2269"/>
                    <a:pt x="11919" y="2290"/>
                    <a:pt x="11964" y="2290"/>
                  </a:cubicBezTo>
                  <a:cubicBezTo>
                    <a:pt x="12102" y="2290"/>
                    <a:pt x="12243" y="2084"/>
                    <a:pt x="12132" y="1925"/>
                  </a:cubicBezTo>
                  <a:cubicBezTo>
                    <a:pt x="11735" y="1423"/>
                    <a:pt x="11505" y="816"/>
                    <a:pt x="11421" y="189"/>
                  </a:cubicBezTo>
                  <a:cubicBezTo>
                    <a:pt x="11398" y="72"/>
                    <a:pt x="11296" y="1"/>
                    <a:pt x="1120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68"/>
            <p:cNvSpPr/>
            <p:nvPr/>
          </p:nvSpPr>
          <p:spPr>
            <a:xfrm>
              <a:off x="4924750" y="1948000"/>
              <a:ext cx="378950" cy="183275"/>
            </a:xfrm>
            <a:custGeom>
              <a:avLst/>
              <a:gdLst/>
              <a:ahLst/>
              <a:cxnLst/>
              <a:rect l="l" t="t" r="r" b="b"/>
              <a:pathLst>
                <a:path w="15158" h="7331" extrusionOk="0">
                  <a:moveTo>
                    <a:pt x="14573" y="1"/>
                  </a:moveTo>
                  <a:cubicBezTo>
                    <a:pt x="14499" y="1"/>
                    <a:pt x="14433" y="40"/>
                    <a:pt x="14425" y="130"/>
                  </a:cubicBezTo>
                  <a:cubicBezTo>
                    <a:pt x="14341" y="548"/>
                    <a:pt x="14572" y="695"/>
                    <a:pt x="14551" y="1113"/>
                  </a:cubicBezTo>
                  <a:cubicBezTo>
                    <a:pt x="14530" y="2348"/>
                    <a:pt x="13421" y="2557"/>
                    <a:pt x="12500" y="2892"/>
                  </a:cubicBezTo>
                  <a:cubicBezTo>
                    <a:pt x="11182" y="3415"/>
                    <a:pt x="9822" y="3917"/>
                    <a:pt x="8462" y="4398"/>
                  </a:cubicBezTo>
                  <a:cubicBezTo>
                    <a:pt x="5742" y="5340"/>
                    <a:pt x="2980" y="6177"/>
                    <a:pt x="218" y="6951"/>
                  </a:cubicBezTo>
                  <a:cubicBezTo>
                    <a:pt x="0" y="7010"/>
                    <a:pt x="82" y="7331"/>
                    <a:pt x="286" y="7331"/>
                  </a:cubicBezTo>
                  <a:cubicBezTo>
                    <a:pt x="297" y="7331"/>
                    <a:pt x="310" y="7330"/>
                    <a:pt x="323" y="7328"/>
                  </a:cubicBezTo>
                  <a:cubicBezTo>
                    <a:pt x="3691" y="6386"/>
                    <a:pt x="7018" y="5340"/>
                    <a:pt x="10303" y="4147"/>
                  </a:cubicBezTo>
                  <a:cubicBezTo>
                    <a:pt x="11621" y="3687"/>
                    <a:pt x="13191" y="3289"/>
                    <a:pt x="14362" y="2557"/>
                  </a:cubicBezTo>
                  <a:cubicBezTo>
                    <a:pt x="14676" y="2348"/>
                    <a:pt x="14990" y="2139"/>
                    <a:pt x="15074" y="1741"/>
                  </a:cubicBezTo>
                  <a:cubicBezTo>
                    <a:pt x="15157" y="1197"/>
                    <a:pt x="14676" y="799"/>
                    <a:pt x="14781" y="234"/>
                  </a:cubicBezTo>
                  <a:cubicBezTo>
                    <a:pt x="14819" y="94"/>
                    <a:pt x="14687" y="1"/>
                    <a:pt x="145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4" name="Google Shape;1174;p68"/>
          <p:cNvGrpSpPr/>
          <p:nvPr/>
        </p:nvGrpSpPr>
        <p:grpSpPr>
          <a:xfrm rot="-2700000" flipH="1">
            <a:off x="1244644" y="3492014"/>
            <a:ext cx="521045" cy="371346"/>
            <a:chOff x="4920225" y="1759925"/>
            <a:chExt cx="521050" cy="371350"/>
          </a:xfrm>
        </p:grpSpPr>
        <p:sp>
          <p:nvSpPr>
            <p:cNvPr id="1175" name="Google Shape;1175;p68"/>
            <p:cNvSpPr/>
            <p:nvPr/>
          </p:nvSpPr>
          <p:spPr>
            <a:xfrm>
              <a:off x="4925300" y="1789500"/>
              <a:ext cx="515975" cy="339250"/>
            </a:xfrm>
            <a:custGeom>
              <a:avLst/>
              <a:gdLst/>
              <a:ahLst/>
              <a:cxnLst/>
              <a:rect l="l" t="t" r="r" b="b"/>
              <a:pathLst>
                <a:path w="20639" h="13570" extrusionOk="0">
                  <a:moveTo>
                    <a:pt x="14309" y="1"/>
                  </a:moveTo>
                  <a:cubicBezTo>
                    <a:pt x="14157" y="1"/>
                    <a:pt x="14062" y="246"/>
                    <a:pt x="14215" y="381"/>
                  </a:cubicBezTo>
                  <a:cubicBezTo>
                    <a:pt x="16007" y="1745"/>
                    <a:pt x="17745" y="3126"/>
                    <a:pt x="19884" y="3919"/>
                  </a:cubicBezTo>
                  <a:lnTo>
                    <a:pt x="19884" y="3919"/>
                  </a:lnTo>
                  <a:cubicBezTo>
                    <a:pt x="13109" y="6595"/>
                    <a:pt x="6552" y="9691"/>
                    <a:pt x="196" y="13186"/>
                  </a:cubicBezTo>
                  <a:cubicBezTo>
                    <a:pt x="1" y="13310"/>
                    <a:pt x="106" y="13570"/>
                    <a:pt x="283" y="13570"/>
                  </a:cubicBezTo>
                  <a:cubicBezTo>
                    <a:pt x="315" y="13570"/>
                    <a:pt x="349" y="13561"/>
                    <a:pt x="384" y="13542"/>
                  </a:cubicBezTo>
                  <a:cubicBezTo>
                    <a:pt x="6871" y="9964"/>
                    <a:pt x="13566" y="6805"/>
                    <a:pt x="20471" y="4085"/>
                  </a:cubicBezTo>
                  <a:cubicBezTo>
                    <a:pt x="20638" y="4022"/>
                    <a:pt x="20638" y="3771"/>
                    <a:pt x="20471" y="3729"/>
                  </a:cubicBezTo>
                  <a:cubicBezTo>
                    <a:pt x="18169" y="2976"/>
                    <a:pt x="16328" y="1469"/>
                    <a:pt x="14424" y="46"/>
                  </a:cubicBezTo>
                  <a:cubicBezTo>
                    <a:pt x="14384" y="14"/>
                    <a:pt x="14345" y="1"/>
                    <a:pt x="1430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68"/>
            <p:cNvSpPr/>
            <p:nvPr/>
          </p:nvSpPr>
          <p:spPr>
            <a:xfrm>
              <a:off x="4920225" y="1759925"/>
              <a:ext cx="312825" cy="369950"/>
            </a:xfrm>
            <a:custGeom>
              <a:avLst/>
              <a:gdLst/>
              <a:ahLst/>
              <a:cxnLst/>
              <a:rect l="l" t="t" r="r" b="b"/>
              <a:pathLst>
                <a:path w="12513" h="14798" extrusionOk="0">
                  <a:moveTo>
                    <a:pt x="10085" y="0"/>
                  </a:moveTo>
                  <a:cubicBezTo>
                    <a:pt x="9668" y="0"/>
                    <a:pt x="9276" y="68"/>
                    <a:pt x="8957" y="246"/>
                  </a:cubicBezTo>
                  <a:cubicBezTo>
                    <a:pt x="8350" y="560"/>
                    <a:pt x="7848" y="1459"/>
                    <a:pt x="7450" y="1983"/>
                  </a:cubicBezTo>
                  <a:cubicBezTo>
                    <a:pt x="6906" y="2736"/>
                    <a:pt x="6383" y="3489"/>
                    <a:pt x="5860" y="4284"/>
                  </a:cubicBezTo>
                  <a:cubicBezTo>
                    <a:pt x="3684" y="7548"/>
                    <a:pt x="1843" y="11001"/>
                    <a:pt x="85" y="14516"/>
                  </a:cubicBezTo>
                  <a:cubicBezTo>
                    <a:pt x="0" y="14657"/>
                    <a:pt x="125" y="14798"/>
                    <a:pt x="247" y="14798"/>
                  </a:cubicBezTo>
                  <a:cubicBezTo>
                    <a:pt x="306" y="14798"/>
                    <a:pt x="365" y="14765"/>
                    <a:pt x="399" y="14683"/>
                  </a:cubicBezTo>
                  <a:cubicBezTo>
                    <a:pt x="1843" y="11817"/>
                    <a:pt x="3349" y="8992"/>
                    <a:pt x="5044" y="6230"/>
                  </a:cubicBezTo>
                  <a:cubicBezTo>
                    <a:pt x="5860" y="4912"/>
                    <a:pt x="6718" y="3594"/>
                    <a:pt x="7659" y="2338"/>
                  </a:cubicBezTo>
                  <a:cubicBezTo>
                    <a:pt x="8266" y="1501"/>
                    <a:pt x="8768" y="539"/>
                    <a:pt x="9919" y="434"/>
                  </a:cubicBezTo>
                  <a:cubicBezTo>
                    <a:pt x="10033" y="421"/>
                    <a:pt x="10148" y="415"/>
                    <a:pt x="10266" y="415"/>
                  </a:cubicBezTo>
                  <a:cubicBezTo>
                    <a:pt x="10908" y="415"/>
                    <a:pt x="11599" y="592"/>
                    <a:pt x="12200" y="769"/>
                  </a:cubicBezTo>
                  <a:cubicBezTo>
                    <a:pt x="12222" y="777"/>
                    <a:pt x="12242" y="781"/>
                    <a:pt x="12262" y="781"/>
                  </a:cubicBezTo>
                  <a:cubicBezTo>
                    <a:pt x="12447" y="781"/>
                    <a:pt x="12513" y="451"/>
                    <a:pt x="12304" y="413"/>
                  </a:cubicBezTo>
                  <a:cubicBezTo>
                    <a:pt x="11683" y="224"/>
                    <a:pt x="10844" y="0"/>
                    <a:pt x="100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68"/>
            <p:cNvSpPr/>
            <p:nvPr/>
          </p:nvSpPr>
          <p:spPr>
            <a:xfrm>
              <a:off x="4945450" y="1769200"/>
              <a:ext cx="306100" cy="332950"/>
            </a:xfrm>
            <a:custGeom>
              <a:avLst/>
              <a:gdLst/>
              <a:ahLst/>
              <a:cxnLst/>
              <a:rect l="l" t="t" r="r" b="b"/>
              <a:pathLst>
                <a:path w="12244" h="13318" extrusionOk="0">
                  <a:moveTo>
                    <a:pt x="11200" y="1"/>
                  </a:moveTo>
                  <a:cubicBezTo>
                    <a:pt x="11124" y="1"/>
                    <a:pt x="11051" y="45"/>
                    <a:pt x="11023" y="147"/>
                  </a:cubicBezTo>
                  <a:cubicBezTo>
                    <a:pt x="11020" y="162"/>
                    <a:pt x="11017" y="177"/>
                    <a:pt x="11013" y="192"/>
                  </a:cubicBezTo>
                  <a:lnTo>
                    <a:pt x="11013" y="192"/>
                  </a:lnTo>
                  <a:cubicBezTo>
                    <a:pt x="11009" y="191"/>
                    <a:pt x="11006" y="190"/>
                    <a:pt x="11003" y="189"/>
                  </a:cubicBezTo>
                  <a:lnTo>
                    <a:pt x="11003" y="189"/>
                  </a:lnTo>
                  <a:cubicBezTo>
                    <a:pt x="11004" y="199"/>
                    <a:pt x="11005" y="209"/>
                    <a:pt x="11007" y="218"/>
                  </a:cubicBezTo>
                  <a:lnTo>
                    <a:pt x="11007" y="218"/>
                  </a:lnTo>
                  <a:cubicBezTo>
                    <a:pt x="10650" y="1669"/>
                    <a:pt x="9459" y="2780"/>
                    <a:pt x="8492" y="3829"/>
                  </a:cubicBezTo>
                  <a:cubicBezTo>
                    <a:pt x="7571" y="4855"/>
                    <a:pt x="6629" y="5817"/>
                    <a:pt x="5688" y="6822"/>
                  </a:cubicBezTo>
                  <a:cubicBezTo>
                    <a:pt x="3784" y="8809"/>
                    <a:pt x="1838" y="10797"/>
                    <a:pt x="143" y="12952"/>
                  </a:cubicBezTo>
                  <a:cubicBezTo>
                    <a:pt x="1" y="13111"/>
                    <a:pt x="134" y="13317"/>
                    <a:pt x="271" y="13317"/>
                  </a:cubicBezTo>
                  <a:cubicBezTo>
                    <a:pt x="315" y="13317"/>
                    <a:pt x="359" y="13296"/>
                    <a:pt x="394" y="13245"/>
                  </a:cubicBezTo>
                  <a:cubicBezTo>
                    <a:pt x="2298" y="10839"/>
                    <a:pt x="4453" y="8663"/>
                    <a:pt x="6546" y="6466"/>
                  </a:cubicBezTo>
                  <a:cubicBezTo>
                    <a:pt x="7571" y="5399"/>
                    <a:pt x="8596" y="4353"/>
                    <a:pt x="9559" y="3223"/>
                  </a:cubicBezTo>
                  <a:cubicBezTo>
                    <a:pt x="10175" y="2524"/>
                    <a:pt x="10804" y="1811"/>
                    <a:pt x="11162" y="949"/>
                  </a:cubicBezTo>
                  <a:lnTo>
                    <a:pt x="11162" y="949"/>
                  </a:lnTo>
                  <a:cubicBezTo>
                    <a:pt x="11298" y="1406"/>
                    <a:pt x="11511" y="1821"/>
                    <a:pt x="11839" y="2218"/>
                  </a:cubicBezTo>
                  <a:cubicBezTo>
                    <a:pt x="11875" y="2269"/>
                    <a:pt x="11919" y="2290"/>
                    <a:pt x="11964" y="2290"/>
                  </a:cubicBezTo>
                  <a:cubicBezTo>
                    <a:pt x="12102" y="2290"/>
                    <a:pt x="12243" y="2084"/>
                    <a:pt x="12132" y="1925"/>
                  </a:cubicBezTo>
                  <a:cubicBezTo>
                    <a:pt x="11735" y="1423"/>
                    <a:pt x="11505" y="816"/>
                    <a:pt x="11421" y="189"/>
                  </a:cubicBezTo>
                  <a:cubicBezTo>
                    <a:pt x="11398" y="72"/>
                    <a:pt x="11296" y="1"/>
                    <a:pt x="1120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68"/>
            <p:cNvSpPr/>
            <p:nvPr/>
          </p:nvSpPr>
          <p:spPr>
            <a:xfrm>
              <a:off x="4924750" y="1948000"/>
              <a:ext cx="378950" cy="183275"/>
            </a:xfrm>
            <a:custGeom>
              <a:avLst/>
              <a:gdLst/>
              <a:ahLst/>
              <a:cxnLst/>
              <a:rect l="l" t="t" r="r" b="b"/>
              <a:pathLst>
                <a:path w="15158" h="7331" extrusionOk="0">
                  <a:moveTo>
                    <a:pt x="14573" y="1"/>
                  </a:moveTo>
                  <a:cubicBezTo>
                    <a:pt x="14499" y="1"/>
                    <a:pt x="14433" y="40"/>
                    <a:pt x="14425" y="130"/>
                  </a:cubicBezTo>
                  <a:cubicBezTo>
                    <a:pt x="14341" y="548"/>
                    <a:pt x="14572" y="695"/>
                    <a:pt x="14551" y="1113"/>
                  </a:cubicBezTo>
                  <a:cubicBezTo>
                    <a:pt x="14530" y="2348"/>
                    <a:pt x="13421" y="2557"/>
                    <a:pt x="12500" y="2892"/>
                  </a:cubicBezTo>
                  <a:cubicBezTo>
                    <a:pt x="11182" y="3415"/>
                    <a:pt x="9822" y="3917"/>
                    <a:pt x="8462" y="4398"/>
                  </a:cubicBezTo>
                  <a:cubicBezTo>
                    <a:pt x="5742" y="5340"/>
                    <a:pt x="2980" y="6177"/>
                    <a:pt x="218" y="6951"/>
                  </a:cubicBezTo>
                  <a:cubicBezTo>
                    <a:pt x="0" y="7010"/>
                    <a:pt x="82" y="7331"/>
                    <a:pt x="286" y="7331"/>
                  </a:cubicBezTo>
                  <a:cubicBezTo>
                    <a:pt x="297" y="7331"/>
                    <a:pt x="310" y="7330"/>
                    <a:pt x="323" y="7328"/>
                  </a:cubicBezTo>
                  <a:cubicBezTo>
                    <a:pt x="3691" y="6386"/>
                    <a:pt x="7018" y="5340"/>
                    <a:pt x="10303" y="4147"/>
                  </a:cubicBezTo>
                  <a:cubicBezTo>
                    <a:pt x="11621" y="3687"/>
                    <a:pt x="13191" y="3289"/>
                    <a:pt x="14362" y="2557"/>
                  </a:cubicBezTo>
                  <a:cubicBezTo>
                    <a:pt x="14676" y="2348"/>
                    <a:pt x="14990" y="2139"/>
                    <a:pt x="15074" y="1741"/>
                  </a:cubicBezTo>
                  <a:cubicBezTo>
                    <a:pt x="15157" y="1197"/>
                    <a:pt x="14676" y="799"/>
                    <a:pt x="14781" y="234"/>
                  </a:cubicBezTo>
                  <a:cubicBezTo>
                    <a:pt x="14819" y="94"/>
                    <a:pt x="14687" y="1"/>
                    <a:pt x="145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9" name="Google Shape;1179;p68"/>
          <p:cNvSpPr/>
          <p:nvPr/>
        </p:nvSpPr>
        <p:spPr>
          <a:xfrm>
            <a:off x="428450" y="1603649"/>
            <a:ext cx="827000" cy="459725"/>
          </a:xfrm>
          <a:custGeom>
            <a:avLst/>
            <a:gdLst/>
            <a:ahLst/>
            <a:cxnLst/>
            <a:rect l="l" t="t" r="r" b="b"/>
            <a:pathLst>
              <a:path w="33080" h="18389" extrusionOk="0">
                <a:moveTo>
                  <a:pt x="33080" y="10522"/>
                </a:moveTo>
                <a:cubicBezTo>
                  <a:pt x="30727" y="9648"/>
                  <a:pt x="23465" y="5614"/>
                  <a:pt x="18960" y="5278"/>
                </a:cubicBezTo>
                <a:cubicBezTo>
                  <a:pt x="14455" y="4942"/>
                  <a:pt x="7799" y="6354"/>
                  <a:pt x="6051" y="8505"/>
                </a:cubicBezTo>
                <a:cubicBezTo>
                  <a:pt x="4303" y="10657"/>
                  <a:pt x="6791" y="17380"/>
                  <a:pt x="8472" y="18187"/>
                </a:cubicBezTo>
                <a:cubicBezTo>
                  <a:pt x="10153" y="18994"/>
                  <a:pt x="15532" y="15968"/>
                  <a:pt x="16137" y="13346"/>
                </a:cubicBezTo>
                <a:cubicBezTo>
                  <a:pt x="16742" y="10724"/>
                  <a:pt x="13716" y="4606"/>
                  <a:pt x="12102" y="2454"/>
                </a:cubicBezTo>
                <a:cubicBezTo>
                  <a:pt x="10488" y="303"/>
                  <a:pt x="8472" y="-370"/>
                  <a:pt x="6455" y="437"/>
                </a:cubicBezTo>
                <a:cubicBezTo>
                  <a:pt x="4438" y="1244"/>
                  <a:pt x="1076" y="6152"/>
                  <a:pt x="0" y="7295"/>
                </a:cubicBezTo>
              </a:path>
            </a:pathLst>
          </a:cu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8"/>
          <p:cNvSpPr/>
          <p:nvPr/>
        </p:nvSpPr>
        <p:spPr>
          <a:xfrm>
            <a:off x="468737" y="3502393"/>
            <a:ext cx="851850" cy="417500"/>
          </a:xfrm>
          <a:custGeom>
            <a:avLst/>
            <a:gdLst/>
            <a:ahLst/>
            <a:cxnLst/>
            <a:rect l="l" t="t" r="r" b="b"/>
            <a:pathLst>
              <a:path w="34074" h="16700" extrusionOk="0">
                <a:moveTo>
                  <a:pt x="34074" y="5925"/>
                </a:moveTo>
                <a:cubicBezTo>
                  <a:pt x="28695" y="5723"/>
                  <a:pt x="6440" y="2967"/>
                  <a:pt x="1801" y="4715"/>
                </a:cubicBezTo>
                <a:cubicBezTo>
                  <a:pt x="-2838" y="6463"/>
                  <a:pt x="2877" y="15271"/>
                  <a:pt x="6239" y="16414"/>
                </a:cubicBezTo>
                <a:cubicBezTo>
                  <a:pt x="9601" y="17557"/>
                  <a:pt x="20493" y="14128"/>
                  <a:pt x="21972" y="11573"/>
                </a:cubicBezTo>
                <a:cubicBezTo>
                  <a:pt x="23451" y="9018"/>
                  <a:pt x="17669" y="2967"/>
                  <a:pt x="15114" y="1084"/>
                </a:cubicBezTo>
                <a:cubicBezTo>
                  <a:pt x="12559" y="-799"/>
                  <a:pt x="8054" y="412"/>
                  <a:pt x="6642" y="277"/>
                </a:cubicBezTo>
              </a:path>
            </a:pathLst>
          </a:cu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8"/>
          <p:cNvSpPr/>
          <p:nvPr/>
        </p:nvSpPr>
        <p:spPr>
          <a:xfrm>
            <a:off x="468722" y="2458961"/>
            <a:ext cx="856625" cy="521925"/>
          </a:xfrm>
          <a:custGeom>
            <a:avLst/>
            <a:gdLst/>
            <a:ahLst/>
            <a:cxnLst/>
            <a:rect l="l" t="t" r="r" b="b"/>
            <a:pathLst>
              <a:path w="34265" h="20877" extrusionOk="0">
                <a:moveTo>
                  <a:pt x="34265" y="8775"/>
                </a:moveTo>
                <a:cubicBezTo>
                  <a:pt x="29491" y="9784"/>
                  <a:pt x="11271" y="15431"/>
                  <a:pt x="5623" y="14826"/>
                </a:cubicBezTo>
                <a:cubicBezTo>
                  <a:pt x="-25" y="14221"/>
                  <a:pt x="-563" y="7565"/>
                  <a:pt x="378" y="5144"/>
                </a:cubicBezTo>
                <a:cubicBezTo>
                  <a:pt x="1319" y="2724"/>
                  <a:pt x="8850" y="-907"/>
                  <a:pt x="11270" y="303"/>
                </a:cubicBezTo>
                <a:cubicBezTo>
                  <a:pt x="13691" y="1513"/>
                  <a:pt x="14565" y="9245"/>
                  <a:pt x="14901" y="12405"/>
                </a:cubicBezTo>
                <a:cubicBezTo>
                  <a:pt x="15237" y="15565"/>
                  <a:pt x="15170" y="17851"/>
                  <a:pt x="13287" y="19263"/>
                </a:cubicBezTo>
                <a:cubicBezTo>
                  <a:pt x="11405" y="20675"/>
                  <a:pt x="5220" y="20608"/>
                  <a:pt x="3606" y="20877"/>
                </a:cubicBezTo>
              </a:path>
            </a:pathLst>
          </a:cu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8"/>
          <p:cNvSpPr/>
          <p:nvPr/>
        </p:nvSpPr>
        <p:spPr>
          <a:xfrm>
            <a:off x="7116350" y="1790275"/>
            <a:ext cx="2526070" cy="3497556"/>
          </a:xfrm>
          <a:custGeom>
            <a:avLst/>
            <a:gdLst/>
            <a:ahLst/>
            <a:cxnLst/>
            <a:rect l="l" t="t" r="r" b="b"/>
            <a:pathLst>
              <a:path w="91268" h="128386" extrusionOk="0">
                <a:moveTo>
                  <a:pt x="70698" y="0"/>
                </a:moveTo>
                <a:cubicBezTo>
                  <a:pt x="63406" y="0"/>
                  <a:pt x="57439" y="3978"/>
                  <a:pt x="57530" y="14724"/>
                </a:cubicBezTo>
                <a:cubicBezTo>
                  <a:pt x="57609" y="23656"/>
                  <a:pt x="64711" y="30638"/>
                  <a:pt x="64353" y="39351"/>
                </a:cubicBezTo>
                <a:cubicBezTo>
                  <a:pt x="63995" y="47209"/>
                  <a:pt x="53730" y="47945"/>
                  <a:pt x="51244" y="55166"/>
                </a:cubicBezTo>
                <a:cubicBezTo>
                  <a:pt x="48200" y="64038"/>
                  <a:pt x="55401" y="73308"/>
                  <a:pt x="51045" y="81524"/>
                </a:cubicBezTo>
                <a:cubicBezTo>
                  <a:pt x="45196" y="92525"/>
                  <a:pt x="0" y="76292"/>
                  <a:pt x="9966" y="111622"/>
                </a:cubicBezTo>
                <a:cubicBezTo>
                  <a:pt x="13190" y="123066"/>
                  <a:pt x="31585" y="128386"/>
                  <a:pt x="48574" y="128386"/>
                </a:cubicBezTo>
                <a:cubicBezTo>
                  <a:pt x="59580" y="128386"/>
                  <a:pt x="69996" y="126153"/>
                  <a:pt x="75314" y="121906"/>
                </a:cubicBezTo>
                <a:cubicBezTo>
                  <a:pt x="83967" y="114964"/>
                  <a:pt x="83868" y="99050"/>
                  <a:pt x="84902" y="89123"/>
                </a:cubicBezTo>
                <a:cubicBezTo>
                  <a:pt x="87647" y="63382"/>
                  <a:pt x="78616" y="32727"/>
                  <a:pt x="91268" y="8617"/>
                </a:cubicBezTo>
                <a:cubicBezTo>
                  <a:pt x="86019" y="3711"/>
                  <a:pt x="77741" y="0"/>
                  <a:pt x="7069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83" name="Google Shape;1183;p68"/>
          <p:cNvGrpSpPr/>
          <p:nvPr/>
        </p:nvGrpSpPr>
        <p:grpSpPr>
          <a:xfrm rot="2135458">
            <a:off x="7572927" y="2750117"/>
            <a:ext cx="490679" cy="454279"/>
            <a:chOff x="1737775" y="1260125"/>
            <a:chExt cx="490675" cy="454275"/>
          </a:xfrm>
        </p:grpSpPr>
        <p:sp>
          <p:nvSpPr>
            <p:cNvPr id="1184" name="Google Shape;1184;p68"/>
            <p:cNvSpPr/>
            <p:nvPr/>
          </p:nvSpPr>
          <p:spPr>
            <a:xfrm>
              <a:off x="1737775" y="1433175"/>
              <a:ext cx="183100" cy="229125"/>
            </a:xfrm>
            <a:custGeom>
              <a:avLst/>
              <a:gdLst/>
              <a:ahLst/>
              <a:cxnLst/>
              <a:rect l="l" t="t" r="r" b="b"/>
              <a:pathLst>
                <a:path w="7324" h="9165" extrusionOk="0">
                  <a:moveTo>
                    <a:pt x="3581" y="591"/>
                  </a:moveTo>
                  <a:cubicBezTo>
                    <a:pt x="3635" y="591"/>
                    <a:pt x="3684" y="598"/>
                    <a:pt x="3725" y="615"/>
                  </a:cubicBezTo>
                  <a:cubicBezTo>
                    <a:pt x="4185" y="824"/>
                    <a:pt x="4499" y="2017"/>
                    <a:pt x="4708" y="2519"/>
                  </a:cubicBezTo>
                  <a:cubicBezTo>
                    <a:pt x="5105" y="3419"/>
                    <a:pt x="5482" y="4298"/>
                    <a:pt x="5838" y="5218"/>
                  </a:cubicBezTo>
                  <a:cubicBezTo>
                    <a:pt x="6089" y="5846"/>
                    <a:pt x="6570" y="6620"/>
                    <a:pt x="6654" y="7290"/>
                  </a:cubicBezTo>
                  <a:cubicBezTo>
                    <a:pt x="6758" y="8064"/>
                    <a:pt x="6026" y="8022"/>
                    <a:pt x="5357" y="8273"/>
                  </a:cubicBezTo>
                  <a:cubicBezTo>
                    <a:pt x="5024" y="8397"/>
                    <a:pt x="4793" y="8578"/>
                    <a:pt x="4591" y="8578"/>
                  </a:cubicBezTo>
                  <a:cubicBezTo>
                    <a:pt x="4449" y="8578"/>
                    <a:pt x="4322" y="8489"/>
                    <a:pt x="4185" y="8231"/>
                  </a:cubicBezTo>
                  <a:cubicBezTo>
                    <a:pt x="3871" y="7646"/>
                    <a:pt x="3766" y="6788"/>
                    <a:pt x="3578" y="6160"/>
                  </a:cubicBezTo>
                  <a:cubicBezTo>
                    <a:pt x="3348" y="5407"/>
                    <a:pt x="3139" y="4612"/>
                    <a:pt x="2908" y="3858"/>
                  </a:cubicBezTo>
                  <a:cubicBezTo>
                    <a:pt x="2872" y="3757"/>
                    <a:pt x="2794" y="3712"/>
                    <a:pt x="2717" y="3712"/>
                  </a:cubicBezTo>
                  <a:cubicBezTo>
                    <a:pt x="2619" y="3712"/>
                    <a:pt x="2523" y="3783"/>
                    <a:pt x="2511" y="3900"/>
                  </a:cubicBezTo>
                  <a:cubicBezTo>
                    <a:pt x="2510" y="3920"/>
                    <a:pt x="2508" y="3940"/>
                    <a:pt x="2506" y="3960"/>
                  </a:cubicBezTo>
                  <a:lnTo>
                    <a:pt x="2506" y="3960"/>
                  </a:lnTo>
                  <a:cubicBezTo>
                    <a:pt x="2501" y="3961"/>
                    <a:pt x="2495" y="3962"/>
                    <a:pt x="2490" y="3963"/>
                  </a:cubicBezTo>
                  <a:cubicBezTo>
                    <a:pt x="2494" y="3976"/>
                    <a:pt x="2498" y="3990"/>
                    <a:pt x="2502" y="4003"/>
                  </a:cubicBezTo>
                  <a:lnTo>
                    <a:pt x="2502" y="4003"/>
                  </a:lnTo>
                  <a:cubicBezTo>
                    <a:pt x="2476" y="4262"/>
                    <a:pt x="2425" y="4520"/>
                    <a:pt x="2406" y="4779"/>
                  </a:cubicBezTo>
                  <a:cubicBezTo>
                    <a:pt x="2340" y="5275"/>
                    <a:pt x="2157" y="5522"/>
                    <a:pt x="1835" y="5522"/>
                  </a:cubicBezTo>
                  <a:cubicBezTo>
                    <a:pt x="1750" y="5522"/>
                    <a:pt x="1654" y="5505"/>
                    <a:pt x="1548" y="5470"/>
                  </a:cubicBezTo>
                  <a:cubicBezTo>
                    <a:pt x="1364" y="5509"/>
                    <a:pt x="1219" y="5530"/>
                    <a:pt x="1106" y="5530"/>
                  </a:cubicBezTo>
                  <a:cubicBezTo>
                    <a:pt x="798" y="5530"/>
                    <a:pt x="727" y="5371"/>
                    <a:pt x="712" y="4988"/>
                  </a:cubicBezTo>
                  <a:cubicBezTo>
                    <a:pt x="691" y="4507"/>
                    <a:pt x="1046" y="3837"/>
                    <a:pt x="1151" y="3335"/>
                  </a:cubicBezTo>
                  <a:cubicBezTo>
                    <a:pt x="1256" y="2833"/>
                    <a:pt x="1276" y="2331"/>
                    <a:pt x="1339" y="1850"/>
                  </a:cubicBezTo>
                  <a:cubicBezTo>
                    <a:pt x="1339" y="1818"/>
                    <a:pt x="1333" y="1791"/>
                    <a:pt x="1322" y="1768"/>
                  </a:cubicBezTo>
                  <a:lnTo>
                    <a:pt x="1322" y="1768"/>
                  </a:lnTo>
                  <a:cubicBezTo>
                    <a:pt x="1435" y="1715"/>
                    <a:pt x="1501" y="1559"/>
                    <a:pt x="1381" y="1452"/>
                  </a:cubicBezTo>
                  <a:lnTo>
                    <a:pt x="1381" y="1452"/>
                  </a:lnTo>
                  <a:cubicBezTo>
                    <a:pt x="1391" y="1461"/>
                    <a:pt x="1406" y="1465"/>
                    <a:pt x="1425" y="1465"/>
                  </a:cubicBezTo>
                  <a:cubicBezTo>
                    <a:pt x="1712" y="1465"/>
                    <a:pt x="3000" y="591"/>
                    <a:pt x="3581" y="591"/>
                  </a:cubicBezTo>
                  <a:close/>
                  <a:moveTo>
                    <a:pt x="3873" y="1"/>
                  </a:moveTo>
                  <a:cubicBezTo>
                    <a:pt x="3855" y="1"/>
                    <a:pt x="3839" y="4"/>
                    <a:pt x="3829" y="8"/>
                  </a:cubicBezTo>
                  <a:cubicBezTo>
                    <a:pt x="3076" y="280"/>
                    <a:pt x="1256" y="636"/>
                    <a:pt x="984" y="1473"/>
                  </a:cubicBezTo>
                  <a:cubicBezTo>
                    <a:pt x="942" y="1515"/>
                    <a:pt x="984" y="1620"/>
                    <a:pt x="1025" y="1661"/>
                  </a:cubicBezTo>
                  <a:lnTo>
                    <a:pt x="1053" y="1682"/>
                  </a:lnTo>
                  <a:lnTo>
                    <a:pt x="1053" y="1682"/>
                  </a:lnTo>
                  <a:cubicBezTo>
                    <a:pt x="984" y="1711"/>
                    <a:pt x="928" y="1773"/>
                    <a:pt x="921" y="1871"/>
                  </a:cubicBezTo>
                  <a:cubicBezTo>
                    <a:pt x="816" y="3168"/>
                    <a:pt x="523" y="4381"/>
                    <a:pt x="63" y="5574"/>
                  </a:cubicBezTo>
                  <a:cubicBezTo>
                    <a:pt x="0" y="5721"/>
                    <a:pt x="147" y="5825"/>
                    <a:pt x="251" y="5825"/>
                  </a:cubicBezTo>
                  <a:cubicBezTo>
                    <a:pt x="587" y="5838"/>
                    <a:pt x="1162" y="5963"/>
                    <a:pt x="1671" y="5963"/>
                  </a:cubicBezTo>
                  <a:cubicBezTo>
                    <a:pt x="1986" y="5963"/>
                    <a:pt x="2277" y="5915"/>
                    <a:pt x="2469" y="5762"/>
                  </a:cubicBezTo>
                  <a:cubicBezTo>
                    <a:pt x="2662" y="5616"/>
                    <a:pt x="2754" y="5329"/>
                    <a:pt x="2802" y="5013"/>
                  </a:cubicBezTo>
                  <a:lnTo>
                    <a:pt x="2802" y="5013"/>
                  </a:lnTo>
                  <a:cubicBezTo>
                    <a:pt x="3199" y="6352"/>
                    <a:pt x="3594" y="7683"/>
                    <a:pt x="3976" y="9027"/>
                  </a:cubicBezTo>
                  <a:cubicBezTo>
                    <a:pt x="4003" y="9122"/>
                    <a:pt x="4075" y="9165"/>
                    <a:pt x="4151" y="9165"/>
                  </a:cubicBezTo>
                  <a:cubicBezTo>
                    <a:pt x="4191" y="9165"/>
                    <a:pt x="4232" y="9153"/>
                    <a:pt x="4269" y="9131"/>
                  </a:cubicBezTo>
                  <a:cubicBezTo>
                    <a:pt x="5210" y="8713"/>
                    <a:pt x="6152" y="8378"/>
                    <a:pt x="7156" y="8127"/>
                  </a:cubicBezTo>
                  <a:cubicBezTo>
                    <a:pt x="7261" y="8085"/>
                    <a:pt x="7323" y="7980"/>
                    <a:pt x="7282" y="7876"/>
                  </a:cubicBezTo>
                  <a:cubicBezTo>
                    <a:pt x="6256" y="5239"/>
                    <a:pt x="5189" y="2645"/>
                    <a:pt x="4038" y="92"/>
                  </a:cubicBezTo>
                  <a:cubicBezTo>
                    <a:pt x="4022" y="28"/>
                    <a:pt x="3933" y="1"/>
                    <a:pt x="38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68"/>
            <p:cNvSpPr/>
            <p:nvPr/>
          </p:nvSpPr>
          <p:spPr>
            <a:xfrm>
              <a:off x="1938625" y="1470375"/>
              <a:ext cx="201950" cy="244025"/>
            </a:xfrm>
            <a:custGeom>
              <a:avLst/>
              <a:gdLst/>
              <a:ahLst/>
              <a:cxnLst/>
              <a:rect l="l" t="t" r="r" b="b"/>
              <a:pathLst>
                <a:path w="8078" h="9761" extrusionOk="0">
                  <a:moveTo>
                    <a:pt x="4105" y="387"/>
                  </a:moveTo>
                  <a:cubicBezTo>
                    <a:pt x="4986" y="387"/>
                    <a:pt x="5846" y="664"/>
                    <a:pt x="6571" y="1345"/>
                  </a:cubicBezTo>
                  <a:cubicBezTo>
                    <a:pt x="7471" y="2203"/>
                    <a:pt x="7826" y="3730"/>
                    <a:pt x="7115" y="4818"/>
                  </a:cubicBezTo>
                  <a:cubicBezTo>
                    <a:pt x="6529" y="5760"/>
                    <a:pt x="5378" y="6074"/>
                    <a:pt x="4395" y="6367"/>
                  </a:cubicBezTo>
                  <a:cubicBezTo>
                    <a:pt x="4227" y="6430"/>
                    <a:pt x="4206" y="6639"/>
                    <a:pt x="4332" y="6743"/>
                  </a:cubicBezTo>
                  <a:cubicBezTo>
                    <a:pt x="4520" y="6869"/>
                    <a:pt x="5755" y="7287"/>
                    <a:pt x="5859" y="7392"/>
                  </a:cubicBezTo>
                  <a:cubicBezTo>
                    <a:pt x="6090" y="7727"/>
                    <a:pt x="5441" y="9045"/>
                    <a:pt x="5169" y="9150"/>
                  </a:cubicBezTo>
                  <a:cubicBezTo>
                    <a:pt x="5119" y="9168"/>
                    <a:pt x="5063" y="9176"/>
                    <a:pt x="5002" y="9176"/>
                  </a:cubicBezTo>
                  <a:cubicBezTo>
                    <a:pt x="4509" y="9176"/>
                    <a:pt x="3715" y="8622"/>
                    <a:pt x="3286" y="8417"/>
                  </a:cubicBezTo>
                  <a:cubicBezTo>
                    <a:pt x="2637" y="8103"/>
                    <a:pt x="2009" y="7790"/>
                    <a:pt x="1382" y="7476"/>
                  </a:cubicBezTo>
                  <a:cubicBezTo>
                    <a:pt x="398" y="6974"/>
                    <a:pt x="670" y="6890"/>
                    <a:pt x="1110" y="6032"/>
                  </a:cubicBezTo>
                  <a:cubicBezTo>
                    <a:pt x="1361" y="5488"/>
                    <a:pt x="1382" y="5446"/>
                    <a:pt x="2009" y="5425"/>
                  </a:cubicBezTo>
                  <a:cubicBezTo>
                    <a:pt x="2805" y="5404"/>
                    <a:pt x="3474" y="5279"/>
                    <a:pt x="4018" y="4651"/>
                  </a:cubicBezTo>
                  <a:cubicBezTo>
                    <a:pt x="4541" y="4044"/>
                    <a:pt x="5106" y="2370"/>
                    <a:pt x="4395" y="1680"/>
                  </a:cubicBezTo>
                  <a:cubicBezTo>
                    <a:pt x="4214" y="1509"/>
                    <a:pt x="3983" y="1436"/>
                    <a:pt x="3738" y="1436"/>
                  </a:cubicBezTo>
                  <a:cubicBezTo>
                    <a:pt x="3092" y="1436"/>
                    <a:pt x="2348" y="1946"/>
                    <a:pt x="2159" y="2533"/>
                  </a:cubicBezTo>
                  <a:lnTo>
                    <a:pt x="2159" y="2533"/>
                  </a:lnTo>
                  <a:cubicBezTo>
                    <a:pt x="1632" y="2247"/>
                    <a:pt x="1176" y="1951"/>
                    <a:pt x="739" y="1568"/>
                  </a:cubicBezTo>
                  <a:lnTo>
                    <a:pt x="739" y="1568"/>
                  </a:lnTo>
                  <a:cubicBezTo>
                    <a:pt x="1718" y="881"/>
                    <a:pt x="2930" y="387"/>
                    <a:pt x="4105" y="387"/>
                  </a:cubicBezTo>
                  <a:close/>
                  <a:moveTo>
                    <a:pt x="4149" y="0"/>
                  </a:moveTo>
                  <a:cubicBezTo>
                    <a:pt x="2856" y="0"/>
                    <a:pt x="1498" y="513"/>
                    <a:pt x="461" y="1261"/>
                  </a:cubicBezTo>
                  <a:cubicBezTo>
                    <a:pt x="402" y="1308"/>
                    <a:pt x="377" y="1368"/>
                    <a:pt x="375" y="1427"/>
                  </a:cubicBezTo>
                  <a:lnTo>
                    <a:pt x="375" y="1427"/>
                  </a:lnTo>
                  <a:cubicBezTo>
                    <a:pt x="287" y="1492"/>
                    <a:pt x="241" y="1627"/>
                    <a:pt x="336" y="1722"/>
                  </a:cubicBezTo>
                  <a:cubicBezTo>
                    <a:pt x="921" y="2245"/>
                    <a:pt x="1549" y="2621"/>
                    <a:pt x="2219" y="2998"/>
                  </a:cubicBezTo>
                  <a:cubicBezTo>
                    <a:pt x="2253" y="3008"/>
                    <a:pt x="2288" y="3013"/>
                    <a:pt x="2320" y="3013"/>
                  </a:cubicBezTo>
                  <a:cubicBezTo>
                    <a:pt x="2426" y="3013"/>
                    <a:pt x="2512" y="2959"/>
                    <a:pt x="2512" y="2831"/>
                  </a:cubicBezTo>
                  <a:cubicBezTo>
                    <a:pt x="2512" y="2336"/>
                    <a:pt x="3114" y="1936"/>
                    <a:pt x="3634" y="1936"/>
                  </a:cubicBezTo>
                  <a:cubicBezTo>
                    <a:pt x="3883" y="1936"/>
                    <a:pt x="4113" y="2028"/>
                    <a:pt x="4248" y="2245"/>
                  </a:cubicBezTo>
                  <a:cubicBezTo>
                    <a:pt x="4374" y="2454"/>
                    <a:pt x="4290" y="2935"/>
                    <a:pt x="4248" y="3186"/>
                  </a:cubicBezTo>
                  <a:cubicBezTo>
                    <a:pt x="4068" y="4299"/>
                    <a:pt x="3274" y="5041"/>
                    <a:pt x="2245" y="5041"/>
                  </a:cubicBezTo>
                  <a:cubicBezTo>
                    <a:pt x="1959" y="5041"/>
                    <a:pt x="1654" y="4983"/>
                    <a:pt x="1340" y="4860"/>
                  </a:cubicBezTo>
                  <a:cubicBezTo>
                    <a:pt x="1318" y="4847"/>
                    <a:pt x="1295" y="4841"/>
                    <a:pt x="1274" y="4841"/>
                  </a:cubicBezTo>
                  <a:cubicBezTo>
                    <a:pt x="1194" y="4841"/>
                    <a:pt x="1126" y="4920"/>
                    <a:pt x="1110" y="4986"/>
                  </a:cubicBezTo>
                  <a:cubicBezTo>
                    <a:pt x="838" y="5718"/>
                    <a:pt x="503" y="6388"/>
                    <a:pt x="64" y="7015"/>
                  </a:cubicBezTo>
                  <a:cubicBezTo>
                    <a:pt x="1" y="7099"/>
                    <a:pt x="22" y="7267"/>
                    <a:pt x="126" y="7287"/>
                  </a:cubicBezTo>
                  <a:cubicBezTo>
                    <a:pt x="1842" y="8145"/>
                    <a:pt x="3537" y="8961"/>
                    <a:pt x="5253" y="9736"/>
                  </a:cubicBezTo>
                  <a:cubicBezTo>
                    <a:pt x="5293" y="9753"/>
                    <a:pt x="5330" y="9761"/>
                    <a:pt x="5364" y="9761"/>
                  </a:cubicBezTo>
                  <a:cubicBezTo>
                    <a:pt x="5452" y="9761"/>
                    <a:pt x="5515" y="9707"/>
                    <a:pt x="5546" y="9631"/>
                  </a:cubicBezTo>
                  <a:cubicBezTo>
                    <a:pt x="5859" y="8857"/>
                    <a:pt x="6173" y="8103"/>
                    <a:pt x="6487" y="7308"/>
                  </a:cubicBezTo>
                  <a:cubicBezTo>
                    <a:pt x="6508" y="7225"/>
                    <a:pt x="6445" y="7078"/>
                    <a:pt x="6362" y="7078"/>
                  </a:cubicBezTo>
                  <a:cubicBezTo>
                    <a:pt x="5836" y="6999"/>
                    <a:pt x="5395" y="6858"/>
                    <a:pt x="4955" y="6629"/>
                  </a:cubicBezTo>
                  <a:lnTo>
                    <a:pt x="4955" y="6629"/>
                  </a:lnTo>
                  <a:cubicBezTo>
                    <a:pt x="5984" y="6309"/>
                    <a:pt x="7007" y="5863"/>
                    <a:pt x="7554" y="4860"/>
                  </a:cubicBezTo>
                  <a:cubicBezTo>
                    <a:pt x="8077" y="3856"/>
                    <a:pt x="7973" y="2601"/>
                    <a:pt x="7345" y="1659"/>
                  </a:cubicBezTo>
                  <a:cubicBezTo>
                    <a:pt x="6567" y="471"/>
                    <a:pt x="5388" y="0"/>
                    <a:pt x="414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68"/>
            <p:cNvSpPr/>
            <p:nvPr/>
          </p:nvSpPr>
          <p:spPr>
            <a:xfrm>
              <a:off x="1961400" y="1260125"/>
              <a:ext cx="267050" cy="242825"/>
            </a:xfrm>
            <a:custGeom>
              <a:avLst/>
              <a:gdLst/>
              <a:ahLst/>
              <a:cxnLst/>
              <a:rect l="l" t="t" r="r" b="b"/>
              <a:pathLst>
                <a:path w="10682" h="9713" extrusionOk="0">
                  <a:moveTo>
                    <a:pt x="115" y="2863"/>
                  </a:moveTo>
                  <a:cubicBezTo>
                    <a:pt x="115" y="2863"/>
                    <a:pt x="115" y="2866"/>
                    <a:pt x="115" y="2871"/>
                  </a:cubicBezTo>
                  <a:cubicBezTo>
                    <a:pt x="115" y="2869"/>
                    <a:pt x="115" y="2866"/>
                    <a:pt x="116" y="2864"/>
                  </a:cubicBezTo>
                  <a:lnTo>
                    <a:pt x="116" y="2864"/>
                  </a:lnTo>
                  <a:cubicBezTo>
                    <a:pt x="116" y="2864"/>
                    <a:pt x="116" y="2863"/>
                    <a:pt x="115" y="2863"/>
                  </a:cubicBezTo>
                  <a:close/>
                  <a:moveTo>
                    <a:pt x="3575" y="387"/>
                  </a:moveTo>
                  <a:cubicBezTo>
                    <a:pt x="3939" y="387"/>
                    <a:pt x="4301" y="451"/>
                    <a:pt x="4655" y="570"/>
                  </a:cubicBezTo>
                  <a:cubicBezTo>
                    <a:pt x="5597" y="925"/>
                    <a:pt x="7166" y="2076"/>
                    <a:pt x="6015" y="3436"/>
                  </a:cubicBezTo>
                  <a:cubicBezTo>
                    <a:pt x="5896" y="3576"/>
                    <a:pt x="6004" y="3772"/>
                    <a:pt x="6178" y="3772"/>
                  </a:cubicBezTo>
                  <a:cubicBezTo>
                    <a:pt x="6186" y="3772"/>
                    <a:pt x="6195" y="3772"/>
                    <a:pt x="6204" y="3771"/>
                  </a:cubicBezTo>
                  <a:cubicBezTo>
                    <a:pt x="6671" y="3688"/>
                    <a:pt x="7169" y="3613"/>
                    <a:pt x="7649" y="3613"/>
                  </a:cubicBezTo>
                  <a:cubicBezTo>
                    <a:pt x="8502" y="3613"/>
                    <a:pt x="9300" y="3849"/>
                    <a:pt x="9782" y="4692"/>
                  </a:cubicBezTo>
                  <a:cubicBezTo>
                    <a:pt x="10430" y="5780"/>
                    <a:pt x="10054" y="7328"/>
                    <a:pt x="9217" y="8249"/>
                  </a:cubicBezTo>
                  <a:cubicBezTo>
                    <a:pt x="8798" y="8709"/>
                    <a:pt x="8212" y="9044"/>
                    <a:pt x="7606" y="9211"/>
                  </a:cubicBezTo>
                  <a:cubicBezTo>
                    <a:pt x="7419" y="9266"/>
                    <a:pt x="7252" y="9292"/>
                    <a:pt x="7099" y="9292"/>
                  </a:cubicBezTo>
                  <a:cubicBezTo>
                    <a:pt x="6548" y="9292"/>
                    <a:pt x="6172" y="8956"/>
                    <a:pt x="5681" y="8416"/>
                  </a:cubicBezTo>
                  <a:cubicBezTo>
                    <a:pt x="5158" y="7872"/>
                    <a:pt x="5492" y="7998"/>
                    <a:pt x="5995" y="7663"/>
                  </a:cubicBezTo>
                  <a:cubicBezTo>
                    <a:pt x="7111" y="6932"/>
                    <a:pt x="7164" y="5315"/>
                    <a:pt x="5637" y="5315"/>
                  </a:cubicBezTo>
                  <a:cubicBezTo>
                    <a:pt x="5590" y="5315"/>
                    <a:pt x="5542" y="5316"/>
                    <a:pt x="5492" y="5319"/>
                  </a:cubicBezTo>
                  <a:cubicBezTo>
                    <a:pt x="5196" y="5339"/>
                    <a:pt x="4638" y="5658"/>
                    <a:pt x="4383" y="5658"/>
                  </a:cubicBezTo>
                  <a:cubicBezTo>
                    <a:pt x="4368" y="5658"/>
                    <a:pt x="4354" y="5656"/>
                    <a:pt x="4342" y="5654"/>
                  </a:cubicBezTo>
                  <a:cubicBezTo>
                    <a:pt x="3400" y="5424"/>
                    <a:pt x="4216" y="4545"/>
                    <a:pt x="4425" y="4210"/>
                  </a:cubicBezTo>
                  <a:cubicBezTo>
                    <a:pt x="4781" y="3666"/>
                    <a:pt x="4844" y="3018"/>
                    <a:pt x="4363" y="2516"/>
                  </a:cubicBezTo>
                  <a:cubicBezTo>
                    <a:pt x="4025" y="2134"/>
                    <a:pt x="3462" y="1825"/>
                    <a:pt x="2918" y="1825"/>
                  </a:cubicBezTo>
                  <a:cubicBezTo>
                    <a:pt x="2685" y="1825"/>
                    <a:pt x="2456" y="1882"/>
                    <a:pt x="2249" y="2013"/>
                  </a:cubicBezTo>
                  <a:cubicBezTo>
                    <a:pt x="1956" y="2202"/>
                    <a:pt x="1789" y="2537"/>
                    <a:pt x="1622" y="2829"/>
                  </a:cubicBezTo>
                  <a:cubicBezTo>
                    <a:pt x="1580" y="2955"/>
                    <a:pt x="1496" y="3394"/>
                    <a:pt x="1391" y="3541"/>
                  </a:cubicBezTo>
                  <a:cubicBezTo>
                    <a:pt x="1391" y="3645"/>
                    <a:pt x="1370" y="3750"/>
                    <a:pt x="1370" y="3855"/>
                  </a:cubicBezTo>
                  <a:cubicBezTo>
                    <a:pt x="1049" y="3694"/>
                    <a:pt x="743" y="3503"/>
                    <a:pt x="466" y="3282"/>
                  </a:cubicBezTo>
                  <a:lnTo>
                    <a:pt x="466" y="3282"/>
                  </a:lnTo>
                  <a:cubicBezTo>
                    <a:pt x="477" y="3266"/>
                    <a:pt x="485" y="3248"/>
                    <a:pt x="492" y="3227"/>
                  </a:cubicBezTo>
                  <a:cubicBezTo>
                    <a:pt x="500" y="3206"/>
                    <a:pt x="504" y="3184"/>
                    <a:pt x="506" y="3160"/>
                  </a:cubicBezTo>
                  <a:lnTo>
                    <a:pt x="506" y="3160"/>
                  </a:lnTo>
                  <a:cubicBezTo>
                    <a:pt x="515" y="3162"/>
                    <a:pt x="524" y="3163"/>
                    <a:pt x="534" y="3164"/>
                  </a:cubicBezTo>
                  <a:cubicBezTo>
                    <a:pt x="450" y="1930"/>
                    <a:pt x="1642" y="821"/>
                    <a:pt x="2730" y="507"/>
                  </a:cubicBezTo>
                  <a:cubicBezTo>
                    <a:pt x="3013" y="425"/>
                    <a:pt x="3295" y="387"/>
                    <a:pt x="3575" y="387"/>
                  </a:cubicBezTo>
                  <a:close/>
                  <a:moveTo>
                    <a:pt x="3640" y="1"/>
                  </a:moveTo>
                  <a:cubicBezTo>
                    <a:pt x="2056" y="1"/>
                    <a:pt x="247" y="1185"/>
                    <a:pt x="119" y="2845"/>
                  </a:cubicBezTo>
                  <a:lnTo>
                    <a:pt x="119" y="2845"/>
                  </a:lnTo>
                  <a:cubicBezTo>
                    <a:pt x="117" y="2851"/>
                    <a:pt x="116" y="2858"/>
                    <a:pt x="116" y="2864"/>
                  </a:cubicBezTo>
                  <a:lnTo>
                    <a:pt x="116" y="2864"/>
                  </a:lnTo>
                  <a:cubicBezTo>
                    <a:pt x="116" y="2865"/>
                    <a:pt x="116" y="2868"/>
                    <a:pt x="117" y="2872"/>
                  </a:cubicBezTo>
                  <a:lnTo>
                    <a:pt x="117" y="2872"/>
                  </a:lnTo>
                  <a:cubicBezTo>
                    <a:pt x="112" y="2945"/>
                    <a:pt x="110" y="3020"/>
                    <a:pt x="112" y="3096"/>
                  </a:cubicBezTo>
                  <a:lnTo>
                    <a:pt x="112" y="3096"/>
                  </a:lnTo>
                  <a:cubicBezTo>
                    <a:pt x="36" y="3145"/>
                    <a:pt x="1" y="3261"/>
                    <a:pt x="115" y="3353"/>
                  </a:cubicBezTo>
                  <a:cubicBezTo>
                    <a:pt x="575" y="3750"/>
                    <a:pt x="1036" y="4001"/>
                    <a:pt x="1601" y="4231"/>
                  </a:cubicBezTo>
                  <a:cubicBezTo>
                    <a:pt x="1620" y="4243"/>
                    <a:pt x="1642" y="4248"/>
                    <a:pt x="1664" y="4248"/>
                  </a:cubicBezTo>
                  <a:cubicBezTo>
                    <a:pt x="1760" y="4248"/>
                    <a:pt x="1865" y="4149"/>
                    <a:pt x="1831" y="4064"/>
                  </a:cubicBezTo>
                  <a:cubicBezTo>
                    <a:pt x="1778" y="3212"/>
                    <a:pt x="2115" y="2225"/>
                    <a:pt x="3023" y="2225"/>
                  </a:cubicBezTo>
                  <a:cubicBezTo>
                    <a:pt x="3186" y="2225"/>
                    <a:pt x="3367" y="2257"/>
                    <a:pt x="3567" y="2327"/>
                  </a:cubicBezTo>
                  <a:cubicBezTo>
                    <a:pt x="4760" y="2767"/>
                    <a:pt x="4174" y="4064"/>
                    <a:pt x="3442" y="4629"/>
                  </a:cubicBezTo>
                  <a:cubicBezTo>
                    <a:pt x="3358" y="4692"/>
                    <a:pt x="3358" y="4796"/>
                    <a:pt x="3400" y="4859"/>
                  </a:cubicBezTo>
                  <a:cubicBezTo>
                    <a:pt x="3651" y="5236"/>
                    <a:pt x="3860" y="5633"/>
                    <a:pt x="4091" y="5989"/>
                  </a:cubicBezTo>
                  <a:cubicBezTo>
                    <a:pt x="4121" y="6050"/>
                    <a:pt x="4197" y="6089"/>
                    <a:pt x="4268" y="6089"/>
                  </a:cubicBezTo>
                  <a:cubicBezTo>
                    <a:pt x="4294" y="6089"/>
                    <a:pt x="4319" y="6084"/>
                    <a:pt x="4342" y="6073"/>
                  </a:cubicBezTo>
                  <a:cubicBezTo>
                    <a:pt x="4593" y="5905"/>
                    <a:pt x="4844" y="5801"/>
                    <a:pt x="5137" y="5738"/>
                  </a:cubicBezTo>
                  <a:cubicBezTo>
                    <a:pt x="5303" y="5671"/>
                    <a:pt x="5450" y="5637"/>
                    <a:pt x="5579" y="5637"/>
                  </a:cubicBezTo>
                  <a:cubicBezTo>
                    <a:pt x="6052" y="5637"/>
                    <a:pt x="6274" y="6089"/>
                    <a:pt x="6225" y="6993"/>
                  </a:cubicBezTo>
                  <a:cubicBezTo>
                    <a:pt x="6078" y="7307"/>
                    <a:pt x="5430" y="7558"/>
                    <a:pt x="5095" y="7642"/>
                  </a:cubicBezTo>
                  <a:cubicBezTo>
                    <a:pt x="4969" y="7663"/>
                    <a:pt x="4927" y="7830"/>
                    <a:pt x="4990" y="7935"/>
                  </a:cubicBezTo>
                  <a:cubicBezTo>
                    <a:pt x="5638" y="9015"/>
                    <a:pt x="5943" y="9713"/>
                    <a:pt x="6891" y="9713"/>
                  </a:cubicBezTo>
                  <a:cubicBezTo>
                    <a:pt x="7136" y="9713"/>
                    <a:pt x="7425" y="9666"/>
                    <a:pt x="7773" y="9567"/>
                  </a:cubicBezTo>
                  <a:cubicBezTo>
                    <a:pt x="8945" y="9232"/>
                    <a:pt x="9865" y="8353"/>
                    <a:pt x="10284" y="7223"/>
                  </a:cubicBezTo>
                  <a:cubicBezTo>
                    <a:pt x="10681" y="6177"/>
                    <a:pt x="10681" y="4796"/>
                    <a:pt x="9845" y="3959"/>
                  </a:cubicBezTo>
                  <a:cubicBezTo>
                    <a:pt x="9269" y="3372"/>
                    <a:pt x="8508" y="3200"/>
                    <a:pt x="7733" y="3200"/>
                  </a:cubicBezTo>
                  <a:cubicBezTo>
                    <a:pt x="7350" y="3200"/>
                    <a:pt x="6964" y="3242"/>
                    <a:pt x="6595" y="3296"/>
                  </a:cubicBezTo>
                  <a:lnTo>
                    <a:pt x="6595" y="3296"/>
                  </a:lnTo>
                  <a:cubicBezTo>
                    <a:pt x="7423" y="1751"/>
                    <a:pt x="5584" y="218"/>
                    <a:pt x="4028" y="26"/>
                  </a:cubicBezTo>
                  <a:cubicBezTo>
                    <a:pt x="3901" y="9"/>
                    <a:pt x="3771" y="1"/>
                    <a:pt x="364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7" name="Google Shape;1187;p68"/>
          <p:cNvGrpSpPr/>
          <p:nvPr/>
        </p:nvGrpSpPr>
        <p:grpSpPr>
          <a:xfrm rot="2066121">
            <a:off x="7285774" y="3084502"/>
            <a:ext cx="245985" cy="222159"/>
            <a:chOff x="4947100" y="881950"/>
            <a:chExt cx="245975" cy="222150"/>
          </a:xfrm>
        </p:grpSpPr>
        <p:sp>
          <p:nvSpPr>
            <p:cNvPr id="1188" name="Google Shape;1188;p68"/>
            <p:cNvSpPr/>
            <p:nvPr/>
          </p:nvSpPr>
          <p:spPr>
            <a:xfrm>
              <a:off x="5166350" y="881950"/>
              <a:ext cx="26725" cy="152625"/>
            </a:xfrm>
            <a:custGeom>
              <a:avLst/>
              <a:gdLst/>
              <a:ahLst/>
              <a:cxnLst/>
              <a:rect l="l" t="t" r="r" b="b"/>
              <a:pathLst>
                <a:path w="1069" h="6105" extrusionOk="0">
                  <a:moveTo>
                    <a:pt x="461" y="1"/>
                  </a:moveTo>
                  <a:cubicBezTo>
                    <a:pt x="335" y="1"/>
                    <a:pt x="205" y="69"/>
                    <a:pt x="168" y="199"/>
                  </a:cubicBezTo>
                  <a:cubicBezTo>
                    <a:pt x="1" y="599"/>
                    <a:pt x="68" y="1133"/>
                    <a:pt x="101" y="1600"/>
                  </a:cubicBezTo>
                  <a:lnTo>
                    <a:pt x="234" y="3101"/>
                  </a:lnTo>
                  <a:cubicBezTo>
                    <a:pt x="334" y="4068"/>
                    <a:pt x="535" y="5036"/>
                    <a:pt x="735" y="5970"/>
                  </a:cubicBezTo>
                  <a:cubicBezTo>
                    <a:pt x="750" y="6061"/>
                    <a:pt x="822" y="6104"/>
                    <a:pt x="894" y="6104"/>
                  </a:cubicBezTo>
                  <a:cubicBezTo>
                    <a:pt x="980" y="6104"/>
                    <a:pt x="1068" y="6045"/>
                    <a:pt x="1068" y="5936"/>
                  </a:cubicBezTo>
                  <a:cubicBezTo>
                    <a:pt x="1035" y="4969"/>
                    <a:pt x="1035" y="4035"/>
                    <a:pt x="935" y="3034"/>
                  </a:cubicBezTo>
                  <a:cubicBezTo>
                    <a:pt x="902" y="2534"/>
                    <a:pt x="902" y="2067"/>
                    <a:pt x="868" y="1567"/>
                  </a:cubicBezTo>
                  <a:cubicBezTo>
                    <a:pt x="868" y="1100"/>
                    <a:pt x="902" y="566"/>
                    <a:pt x="701" y="132"/>
                  </a:cubicBezTo>
                  <a:cubicBezTo>
                    <a:pt x="657" y="44"/>
                    <a:pt x="561" y="1"/>
                    <a:pt x="4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68"/>
            <p:cNvSpPr/>
            <p:nvPr/>
          </p:nvSpPr>
          <p:spPr>
            <a:xfrm>
              <a:off x="5046275" y="939575"/>
              <a:ext cx="78175" cy="118175"/>
            </a:xfrm>
            <a:custGeom>
              <a:avLst/>
              <a:gdLst/>
              <a:ahLst/>
              <a:cxnLst/>
              <a:rect l="l" t="t" r="r" b="b"/>
              <a:pathLst>
                <a:path w="3127" h="4727" extrusionOk="0">
                  <a:moveTo>
                    <a:pt x="163" y="1"/>
                  </a:moveTo>
                  <a:cubicBezTo>
                    <a:pt x="75" y="1"/>
                    <a:pt x="0" y="73"/>
                    <a:pt x="0" y="196"/>
                  </a:cubicBezTo>
                  <a:cubicBezTo>
                    <a:pt x="0" y="1029"/>
                    <a:pt x="501" y="1797"/>
                    <a:pt x="968" y="2464"/>
                  </a:cubicBezTo>
                  <a:cubicBezTo>
                    <a:pt x="1502" y="3198"/>
                    <a:pt x="2035" y="3965"/>
                    <a:pt x="2636" y="4665"/>
                  </a:cubicBezTo>
                  <a:cubicBezTo>
                    <a:pt x="2687" y="4708"/>
                    <a:pt x="2748" y="4727"/>
                    <a:pt x="2806" y="4727"/>
                  </a:cubicBezTo>
                  <a:cubicBezTo>
                    <a:pt x="2974" y="4727"/>
                    <a:pt x="3126" y="4572"/>
                    <a:pt x="3003" y="4399"/>
                  </a:cubicBezTo>
                  <a:cubicBezTo>
                    <a:pt x="2536" y="3598"/>
                    <a:pt x="2035" y="2831"/>
                    <a:pt x="1568" y="2097"/>
                  </a:cubicBezTo>
                  <a:lnTo>
                    <a:pt x="968" y="1096"/>
                  </a:lnTo>
                  <a:cubicBezTo>
                    <a:pt x="734" y="763"/>
                    <a:pt x="568" y="362"/>
                    <a:pt x="334" y="95"/>
                  </a:cubicBezTo>
                  <a:cubicBezTo>
                    <a:pt x="282" y="30"/>
                    <a:pt x="220" y="1"/>
                    <a:pt x="16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68"/>
            <p:cNvSpPr/>
            <p:nvPr/>
          </p:nvSpPr>
          <p:spPr>
            <a:xfrm>
              <a:off x="4947100" y="1017725"/>
              <a:ext cx="137100" cy="86375"/>
            </a:xfrm>
            <a:custGeom>
              <a:avLst/>
              <a:gdLst/>
              <a:ahLst/>
              <a:cxnLst/>
              <a:rect l="l" t="t" r="r" b="b"/>
              <a:pathLst>
                <a:path w="5484" h="3455" extrusionOk="0">
                  <a:moveTo>
                    <a:pt x="223" y="1"/>
                  </a:moveTo>
                  <a:cubicBezTo>
                    <a:pt x="82" y="1"/>
                    <a:pt x="1" y="153"/>
                    <a:pt x="31" y="305"/>
                  </a:cubicBezTo>
                  <a:cubicBezTo>
                    <a:pt x="298" y="705"/>
                    <a:pt x="799" y="1006"/>
                    <a:pt x="1199" y="1273"/>
                  </a:cubicBezTo>
                  <a:cubicBezTo>
                    <a:pt x="1632" y="1539"/>
                    <a:pt x="2033" y="1806"/>
                    <a:pt x="2466" y="2040"/>
                  </a:cubicBezTo>
                  <a:cubicBezTo>
                    <a:pt x="3334" y="2607"/>
                    <a:pt x="4268" y="3107"/>
                    <a:pt x="5268" y="3441"/>
                  </a:cubicBezTo>
                  <a:cubicBezTo>
                    <a:pt x="5291" y="3450"/>
                    <a:pt x="5313" y="3454"/>
                    <a:pt x="5332" y="3454"/>
                  </a:cubicBezTo>
                  <a:cubicBezTo>
                    <a:pt x="5450" y="3454"/>
                    <a:pt x="5483" y="3294"/>
                    <a:pt x="5368" y="3207"/>
                  </a:cubicBezTo>
                  <a:cubicBezTo>
                    <a:pt x="4535" y="2640"/>
                    <a:pt x="3667" y="2140"/>
                    <a:pt x="2800" y="1573"/>
                  </a:cubicBezTo>
                  <a:cubicBezTo>
                    <a:pt x="2366" y="1339"/>
                    <a:pt x="1966" y="1039"/>
                    <a:pt x="1532" y="739"/>
                  </a:cubicBezTo>
                  <a:cubicBezTo>
                    <a:pt x="1165" y="505"/>
                    <a:pt x="698" y="138"/>
                    <a:pt x="265" y="5"/>
                  </a:cubicBezTo>
                  <a:cubicBezTo>
                    <a:pt x="250" y="2"/>
                    <a:pt x="236" y="1"/>
                    <a:pt x="22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1" name="Google Shape;1191;p68"/>
          <p:cNvSpPr txBox="1">
            <a:spLocks noGrp="1"/>
          </p:cNvSpPr>
          <p:nvPr>
            <p:ph type="title" idx="5"/>
          </p:nvPr>
        </p:nvSpPr>
        <p:spPr>
          <a:xfrm>
            <a:off x="254250" y="186625"/>
            <a:ext cx="7800600" cy="75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dirty="0">
                <a:latin typeface="Times New Roman"/>
                <a:ea typeface="Times New Roman"/>
                <a:cs typeface="Times New Roman"/>
                <a:sym typeface="Times New Roman"/>
              </a:rPr>
              <a:t>4. Demo minh họa</a:t>
            </a:r>
            <a:endParaRPr dirty="0">
              <a:latin typeface="Times New Roman"/>
              <a:ea typeface="Times New Roman"/>
              <a:cs typeface="Times New Roman"/>
              <a:sym typeface="Times New Roman"/>
            </a:endParaRPr>
          </a:p>
        </p:txBody>
      </p:sp>
      <p:sp>
        <p:nvSpPr>
          <p:cNvPr id="1192" name="Google Shape;1192;p68"/>
          <p:cNvSpPr txBox="1"/>
          <p:nvPr/>
        </p:nvSpPr>
        <p:spPr>
          <a:xfrm>
            <a:off x="1985763" y="1698225"/>
            <a:ext cx="1929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i="1">
                <a:solidFill>
                  <a:schemeClr val="dk2"/>
                </a:solidFill>
                <a:latin typeface="Times New Roman"/>
                <a:ea typeface="Times New Roman"/>
                <a:cs typeface="Times New Roman"/>
                <a:sym typeface="Times New Roman"/>
              </a:rPr>
              <a:t>Game đố vui</a:t>
            </a:r>
            <a:endParaRPr sz="1600" b="1" i="1">
              <a:solidFill>
                <a:schemeClr val="dk2"/>
              </a:solidFill>
              <a:latin typeface="Times New Roman"/>
              <a:ea typeface="Times New Roman"/>
              <a:cs typeface="Times New Roman"/>
              <a:sym typeface="Times New Roman"/>
            </a:endParaRPr>
          </a:p>
        </p:txBody>
      </p:sp>
      <p:sp>
        <p:nvSpPr>
          <p:cNvPr id="1193" name="Google Shape;1193;p68"/>
          <p:cNvSpPr txBox="1"/>
          <p:nvPr/>
        </p:nvSpPr>
        <p:spPr>
          <a:xfrm>
            <a:off x="1985775" y="2508475"/>
            <a:ext cx="3045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i="1">
                <a:solidFill>
                  <a:schemeClr val="dk2"/>
                </a:solidFill>
                <a:latin typeface="Times New Roman"/>
                <a:ea typeface="Times New Roman"/>
                <a:cs typeface="Times New Roman"/>
                <a:sym typeface="Times New Roman"/>
              </a:rPr>
              <a:t>Game vượt chướng ngại vật</a:t>
            </a:r>
            <a:endParaRPr sz="1600" b="1" i="1">
              <a:solidFill>
                <a:schemeClr val="dk2"/>
              </a:solidFill>
              <a:latin typeface="Times New Roman"/>
              <a:ea typeface="Times New Roman"/>
              <a:cs typeface="Times New Roman"/>
              <a:sym typeface="Times New Roman"/>
            </a:endParaRPr>
          </a:p>
        </p:txBody>
      </p:sp>
      <p:sp>
        <p:nvSpPr>
          <p:cNvPr id="1194" name="Google Shape;1194;p68"/>
          <p:cNvSpPr txBox="1"/>
          <p:nvPr/>
        </p:nvSpPr>
        <p:spPr>
          <a:xfrm>
            <a:off x="2038650" y="3511050"/>
            <a:ext cx="2942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i="1">
                <a:solidFill>
                  <a:schemeClr val="dk2"/>
                </a:solidFill>
                <a:latin typeface="Times New Roman"/>
                <a:ea typeface="Times New Roman"/>
                <a:cs typeface="Times New Roman"/>
                <a:sym typeface="Times New Roman"/>
              </a:rPr>
              <a:t>Game bắt bóng</a:t>
            </a:r>
            <a:endParaRPr sz="1600" b="1" i="1">
              <a:solidFill>
                <a:schemeClr val="dk2"/>
              </a:solidFill>
              <a:latin typeface="Times New Roman"/>
              <a:ea typeface="Times New Roman"/>
              <a:cs typeface="Times New Roman"/>
              <a:sym typeface="Times New Roman"/>
            </a:endParaRPr>
          </a:p>
        </p:txBody>
      </p:sp>
      <p:sp>
        <p:nvSpPr>
          <p:cNvPr id="1195" name="Google Shape;1195;p68"/>
          <p:cNvSpPr/>
          <p:nvPr/>
        </p:nvSpPr>
        <p:spPr>
          <a:xfrm rot="5224176">
            <a:off x="4277826" y="2535504"/>
            <a:ext cx="1136265" cy="505034"/>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96" name="Google Shape;1196;p68"/>
          <p:cNvGrpSpPr/>
          <p:nvPr/>
        </p:nvGrpSpPr>
        <p:grpSpPr>
          <a:xfrm rot="-3832403">
            <a:off x="4492722" y="2195009"/>
            <a:ext cx="314219" cy="342968"/>
            <a:chOff x="4730866" y="656100"/>
            <a:chExt cx="272916" cy="289789"/>
          </a:xfrm>
        </p:grpSpPr>
        <p:sp>
          <p:nvSpPr>
            <p:cNvPr id="1197" name="Google Shape;1197;p68"/>
            <p:cNvSpPr/>
            <p:nvPr/>
          </p:nvSpPr>
          <p:spPr>
            <a:xfrm>
              <a:off x="4950032" y="6561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1" u="none" strike="noStrike" cap="none">
                <a:solidFill>
                  <a:srgbClr val="000000"/>
                </a:solidFill>
              </a:endParaRPr>
            </a:p>
          </p:txBody>
        </p:sp>
        <p:sp>
          <p:nvSpPr>
            <p:cNvPr id="1198" name="Google Shape;1198;p68"/>
            <p:cNvSpPr/>
            <p:nvPr/>
          </p:nvSpPr>
          <p:spPr>
            <a:xfrm>
              <a:off x="4730866" y="751011"/>
              <a:ext cx="193299" cy="194878"/>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1" u="none" strike="noStrike" cap="none">
                <a:solidFill>
                  <a:srgbClr val="000000"/>
                </a:solidFill>
              </a:endParaRPr>
            </a:p>
          </p:txBody>
        </p:sp>
      </p:grpSp>
      <p:pic>
        <p:nvPicPr>
          <p:cNvPr id="1199" name="Google Shape;1199;p68"/>
          <p:cNvPicPr preferRelativeResize="0"/>
          <p:nvPr/>
        </p:nvPicPr>
        <p:blipFill rotWithShape="1">
          <a:blip r:embed="rId3">
            <a:alphaModFix/>
          </a:blip>
          <a:srcRect/>
          <a:stretch/>
        </p:blipFill>
        <p:spPr>
          <a:xfrm>
            <a:off x="5217943" y="1407131"/>
            <a:ext cx="1456837" cy="2118449"/>
          </a:xfrm>
          <a:prstGeom prst="rect">
            <a:avLst/>
          </a:prstGeom>
          <a:noFill/>
          <a:ln>
            <a:noFill/>
          </a:ln>
        </p:spPr>
      </p:pic>
      <p:grpSp>
        <p:nvGrpSpPr>
          <p:cNvPr id="1200" name="Google Shape;1200;p68"/>
          <p:cNvGrpSpPr/>
          <p:nvPr/>
        </p:nvGrpSpPr>
        <p:grpSpPr>
          <a:xfrm>
            <a:off x="5031293" y="826197"/>
            <a:ext cx="1881191" cy="3280525"/>
            <a:chOff x="3455352" y="1342477"/>
            <a:chExt cx="1551754" cy="2825359"/>
          </a:xfrm>
        </p:grpSpPr>
        <p:sp>
          <p:nvSpPr>
            <p:cNvPr id="1201" name="Google Shape;1201;p68"/>
            <p:cNvSpPr/>
            <p:nvPr/>
          </p:nvSpPr>
          <p:spPr>
            <a:xfrm>
              <a:off x="3576400" y="1842875"/>
              <a:ext cx="42900" cy="1098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02" name="Google Shape;1202;p68"/>
            <p:cNvGrpSpPr/>
            <p:nvPr/>
          </p:nvGrpSpPr>
          <p:grpSpPr>
            <a:xfrm>
              <a:off x="3455352" y="1342477"/>
              <a:ext cx="1551754" cy="2825359"/>
              <a:chOff x="3455352" y="1342477"/>
              <a:chExt cx="1551754" cy="2825359"/>
            </a:xfrm>
          </p:grpSpPr>
          <p:sp>
            <p:nvSpPr>
              <p:cNvPr id="1203" name="Google Shape;1203;p68"/>
              <p:cNvSpPr/>
              <p:nvPr/>
            </p:nvSpPr>
            <p:spPr>
              <a:xfrm>
                <a:off x="4801050" y="3077475"/>
                <a:ext cx="26100" cy="5559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04" name="Google Shape;1204;p68"/>
              <p:cNvGrpSpPr/>
              <p:nvPr/>
            </p:nvGrpSpPr>
            <p:grpSpPr>
              <a:xfrm>
                <a:off x="3455352" y="1342477"/>
                <a:ext cx="1551754" cy="2825359"/>
                <a:chOff x="3455352" y="1342477"/>
                <a:chExt cx="1551754" cy="2825359"/>
              </a:xfrm>
            </p:grpSpPr>
            <p:grpSp>
              <p:nvGrpSpPr>
                <p:cNvPr id="1205" name="Google Shape;1205;p68"/>
                <p:cNvGrpSpPr/>
                <p:nvPr/>
              </p:nvGrpSpPr>
              <p:grpSpPr>
                <a:xfrm>
                  <a:off x="3455352" y="1342477"/>
                  <a:ext cx="1551754" cy="2825359"/>
                  <a:chOff x="2326550" y="1540725"/>
                  <a:chExt cx="305025" cy="555375"/>
                </a:xfrm>
              </p:grpSpPr>
              <p:sp>
                <p:nvSpPr>
                  <p:cNvPr id="1206" name="Google Shape;1206;p68"/>
                  <p:cNvSpPr/>
                  <p:nvPr/>
                </p:nvSpPr>
                <p:spPr>
                  <a:xfrm>
                    <a:off x="2326550" y="1540725"/>
                    <a:ext cx="305025" cy="555375"/>
                  </a:xfrm>
                  <a:custGeom>
                    <a:avLst/>
                    <a:gdLst/>
                    <a:ahLst/>
                    <a:cxnLst/>
                    <a:rect l="l" t="t" r="r" b="b"/>
                    <a:pathLst>
                      <a:path w="12201" h="22215" extrusionOk="0">
                        <a:moveTo>
                          <a:pt x="9235" y="0"/>
                        </a:moveTo>
                        <a:cubicBezTo>
                          <a:pt x="8647" y="0"/>
                          <a:pt x="8036" y="79"/>
                          <a:pt x="7468" y="136"/>
                        </a:cubicBezTo>
                        <a:cubicBezTo>
                          <a:pt x="7290" y="141"/>
                          <a:pt x="7111" y="143"/>
                          <a:pt x="6932" y="143"/>
                        </a:cubicBezTo>
                        <a:cubicBezTo>
                          <a:pt x="6231" y="143"/>
                          <a:pt x="5521" y="110"/>
                          <a:pt x="4817" y="110"/>
                        </a:cubicBezTo>
                        <a:cubicBezTo>
                          <a:pt x="4503" y="110"/>
                          <a:pt x="4191" y="116"/>
                          <a:pt x="3882" y="136"/>
                        </a:cubicBezTo>
                        <a:cubicBezTo>
                          <a:pt x="3032" y="136"/>
                          <a:pt x="2218" y="173"/>
                          <a:pt x="1516" y="579"/>
                        </a:cubicBezTo>
                        <a:cubicBezTo>
                          <a:pt x="998" y="875"/>
                          <a:pt x="739" y="1356"/>
                          <a:pt x="555" y="1910"/>
                        </a:cubicBezTo>
                        <a:lnTo>
                          <a:pt x="518" y="1910"/>
                        </a:lnTo>
                        <a:cubicBezTo>
                          <a:pt x="0" y="3204"/>
                          <a:pt x="185" y="4794"/>
                          <a:pt x="148" y="6162"/>
                        </a:cubicBezTo>
                        <a:cubicBezTo>
                          <a:pt x="74" y="8084"/>
                          <a:pt x="148" y="9933"/>
                          <a:pt x="222" y="11818"/>
                        </a:cubicBezTo>
                        <a:cubicBezTo>
                          <a:pt x="333" y="13704"/>
                          <a:pt x="370" y="15589"/>
                          <a:pt x="518" y="17512"/>
                        </a:cubicBezTo>
                        <a:cubicBezTo>
                          <a:pt x="555" y="18325"/>
                          <a:pt x="702" y="19176"/>
                          <a:pt x="702" y="20026"/>
                        </a:cubicBezTo>
                        <a:cubicBezTo>
                          <a:pt x="702" y="20580"/>
                          <a:pt x="629" y="21209"/>
                          <a:pt x="1109" y="21579"/>
                        </a:cubicBezTo>
                        <a:cubicBezTo>
                          <a:pt x="1123" y="21592"/>
                          <a:pt x="1146" y="21601"/>
                          <a:pt x="1172" y="21601"/>
                        </a:cubicBezTo>
                        <a:cubicBezTo>
                          <a:pt x="1217" y="21601"/>
                          <a:pt x="1271" y="21575"/>
                          <a:pt x="1294" y="21505"/>
                        </a:cubicBezTo>
                        <a:cubicBezTo>
                          <a:pt x="1479" y="21690"/>
                          <a:pt x="1701" y="21837"/>
                          <a:pt x="1922" y="21948"/>
                        </a:cubicBezTo>
                        <a:cubicBezTo>
                          <a:pt x="3505" y="21971"/>
                          <a:pt x="5337" y="22215"/>
                          <a:pt x="7087" y="22215"/>
                        </a:cubicBezTo>
                        <a:cubicBezTo>
                          <a:pt x="8199" y="22215"/>
                          <a:pt x="9279" y="22116"/>
                          <a:pt x="10241" y="21800"/>
                        </a:cubicBezTo>
                        <a:lnTo>
                          <a:pt x="10241" y="21800"/>
                        </a:lnTo>
                        <a:cubicBezTo>
                          <a:pt x="10118" y="21813"/>
                          <a:pt x="10003" y="21817"/>
                          <a:pt x="9890" y="21817"/>
                        </a:cubicBezTo>
                        <a:cubicBezTo>
                          <a:pt x="9666" y="21817"/>
                          <a:pt x="9452" y="21800"/>
                          <a:pt x="9206" y="21800"/>
                        </a:cubicBezTo>
                        <a:cubicBezTo>
                          <a:pt x="8281" y="21800"/>
                          <a:pt x="7357" y="21800"/>
                          <a:pt x="6359" y="21837"/>
                        </a:cubicBezTo>
                        <a:cubicBezTo>
                          <a:pt x="5878" y="21837"/>
                          <a:pt x="5324" y="21837"/>
                          <a:pt x="4806" y="21874"/>
                        </a:cubicBezTo>
                        <a:lnTo>
                          <a:pt x="3143" y="21874"/>
                        </a:lnTo>
                        <a:cubicBezTo>
                          <a:pt x="3106" y="21948"/>
                          <a:pt x="3032" y="21948"/>
                          <a:pt x="2958" y="21948"/>
                        </a:cubicBezTo>
                        <a:cubicBezTo>
                          <a:pt x="2847" y="21948"/>
                          <a:pt x="2810" y="21948"/>
                          <a:pt x="2736" y="21874"/>
                        </a:cubicBezTo>
                        <a:lnTo>
                          <a:pt x="2477" y="21874"/>
                        </a:lnTo>
                        <a:cubicBezTo>
                          <a:pt x="2366" y="21837"/>
                          <a:pt x="2181" y="21837"/>
                          <a:pt x="2033" y="21763"/>
                        </a:cubicBezTo>
                        <a:lnTo>
                          <a:pt x="2181" y="21763"/>
                        </a:lnTo>
                        <a:cubicBezTo>
                          <a:pt x="1849" y="21653"/>
                          <a:pt x="1553" y="21579"/>
                          <a:pt x="1331" y="21320"/>
                        </a:cubicBezTo>
                        <a:lnTo>
                          <a:pt x="1331" y="21394"/>
                        </a:lnTo>
                        <a:lnTo>
                          <a:pt x="1072" y="21098"/>
                        </a:lnTo>
                        <a:lnTo>
                          <a:pt x="998" y="21061"/>
                        </a:lnTo>
                        <a:cubicBezTo>
                          <a:pt x="924" y="20839"/>
                          <a:pt x="887" y="20543"/>
                          <a:pt x="887" y="20285"/>
                        </a:cubicBezTo>
                        <a:cubicBezTo>
                          <a:pt x="813" y="19952"/>
                          <a:pt x="776" y="19582"/>
                          <a:pt x="776" y="19213"/>
                        </a:cubicBezTo>
                        <a:cubicBezTo>
                          <a:pt x="555" y="17068"/>
                          <a:pt x="518" y="14961"/>
                          <a:pt x="518" y="12817"/>
                        </a:cubicBezTo>
                        <a:cubicBezTo>
                          <a:pt x="518" y="12447"/>
                          <a:pt x="444" y="12077"/>
                          <a:pt x="444" y="11707"/>
                        </a:cubicBezTo>
                        <a:cubicBezTo>
                          <a:pt x="370" y="9970"/>
                          <a:pt x="259" y="8269"/>
                          <a:pt x="333" y="6495"/>
                        </a:cubicBezTo>
                        <a:cubicBezTo>
                          <a:pt x="370" y="5238"/>
                          <a:pt x="185" y="3833"/>
                          <a:pt x="407" y="2539"/>
                        </a:cubicBezTo>
                        <a:cubicBezTo>
                          <a:pt x="592" y="2280"/>
                          <a:pt x="702" y="1984"/>
                          <a:pt x="776" y="1688"/>
                        </a:cubicBezTo>
                        <a:cubicBezTo>
                          <a:pt x="998" y="1171"/>
                          <a:pt x="1331" y="801"/>
                          <a:pt x="1849" y="579"/>
                        </a:cubicBezTo>
                        <a:cubicBezTo>
                          <a:pt x="2551" y="247"/>
                          <a:pt x="3475" y="247"/>
                          <a:pt x="4252" y="247"/>
                        </a:cubicBezTo>
                        <a:lnTo>
                          <a:pt x="5324" y="247"/>
                        </a:lnTo>
                        <a:cubicBezTo>
                          <a:pt x="4473" y="320"/>
                          <a:pt x="3586" y="357"/>
                          <a:pt x="2773" y="505"/>
                        </a:cubicBezTo>
                        <a:cubicBezTo>
                          <a:pt x="1812" y="616"/>
                          <a:pt x="592" y="1282"/>
                          <a:pt x="739" y="2428"/>
                        </a:cubicBezTo>
                        <a:cubicBezTo>
                          <a:pt x="739" y="2446"/>
                          <a:pt x="749" y="2456"/>
                          <a:pt x="758" y="2456"/>
                        </a:cubicBezTo>
                        <a:cubicBezTo>
                          <a:pt x="767" y="2456"/>
                          <a:pt x="776" y="2446"/>
                          <a:pt x="776" y="2428"/>
                        </a:cubicBezTo>
                        <a:cubicBezTo>
                          <a:pt x="961" y="1799"/>
                          <a:pt x="1109" y="1319"/>
                          <a:pt x="1664" y="949"/>
                        </a:cubicBezTo>
                        <a:cubicBezTo>
                          <a:pt x="2181" y="616"/>
                          <a:pt x="2773" y="579"/>
                          <a:pt x="3364" y="542"/>
                        </a:cubicBezTo>
                        <a:cubicBezTo>
                          <a:pt x="4104" y="505"/>
                          <a:pt x="4843" y="431"/>
                          <a:pt x="5620" y="394"/>
                        </a:cubicBezTo>
                        <a:cubicBezTo>
                          <a:pt x="6470" y="357"/>
                          <a:pt x="7283" y="394"/>
                          <a:pt x="8134" y="320"/>
                        </a:cubicBezTo>
                        <a:cubicBezTo>
                          <a:pt x="8171" y="320"/>
                          <a:pt x="8171" y="247"/>
                          <a:pt x="8134" y="210"/>
                        </a:cubicBezTo>
                        <a:cubicBezTo>
                          <a:pt x="8458" y="192"/>
                          <a:pt x="8767" y="167"/>
                          <a:pt x="9072" y="167"/>
                        </a:cubicBezTo>
                        <a:cubicBezTo>
                          <a:pt x="9425" y="167"/>
                          <a:pt x="9772" y="201"/>
                          <a:pt x="10130" y="320"/>
                        </a:cubicBezTo>
                        <a:cubicBezTo>
                          <a:pt x="11609" y="986"/>
                          <a:pt x="11609" y="2871"/>
                          <a:pt x="11609" y="4313"/>
                        </a:cubicBezTo>
                        <a:cubicBezTo>
                          <a:pt x="11646" y="6458"/>
                          <a:pt x="11646" y="8565"/>
                          <a:pt x="11683" y="10709"/>
                        </a:cubicBezTo>
                        <a:lnTo>
                          <a:pt x="11683" y="11227"/>
                        </a:lnTo>
                        <a:lnTo>
                          <a:pt x="11683" y="13741"/>
                        </a:lnTo>
                        <a:lnTo>
                          <a:pt x="11683" y="14961"/>
                        </a:lnTo>
                        <a:lnTo>
                          <a:pt x="11683" y="15515"/>
                        </a:lnTo>
                        <a:lnTo>
                          <a:pt x="11683" y="15552"/>
                        </a:lnTo>
                        <a:cubicBezTo>
                          <a:pt x="11646" y="15811"/>
                          <a:pt x="11646" y="16107"/>
                          <a:pt x="11683" y="16366"/>
                        </a:cubicBezTo>
                        <a:cubicBezTo>
                          <a:pt x="11683" y="16662"/>
                          <a:pt x="11683" y="16994"/>
                          <a:pt x="11720" y="17253"/>
                        </a:cubicBezTo>
                        <a:cubicBezTo>
                          <a:pt x="11794" y="17992"/>
                          <a:pt x="11868" y="18695"/>
                          <a:pt x="11868" y="19434"/>
                        </a:cubicBezTo>
                        <a:lnTo>
                          <a:pt x="11868" y="20063"/>
                        </a:lnTo>
                        <a:cubicBezTo>
                          <a:pt x="11831" y="20322"/>
                          <a:pt x="11720" y="20580"/>
                          <a:pt x="11609" y="20802"/>
                        </a:cubicBezTo>
                        <a:cubicBezTo>
                          <a:pt x="11535" y="20950"/>
                          <a:pt x="11461" y="21098"/>
                          <a:pt x="11350" y="21209"/>
                        </a:cubicBezTo>
                        <a:cubicBezTo>
                          <a:pt x="11424" y="21135"/>
                          <a:pt x="11498" y="21098"/>
                          <a:pt x="11535" y="21098"/>
                        </a:cubicBezTo>
                        <a:cubicBezTo>
                          <a:pt x="12089" y="20174"/>
                          <a:pt x="12200" y="19065"/>
                          <a:pt x="12200" y="17956"/>
                        </a:cubicBezTo>
                        <a:cubicBezTo>
                          <a:pt x="12163" y="15441"/>
                          <a:pt x="11905" y="13001"/>
                          <a:pt x="11979" y="10561"/>
                        </a:cubicBezTo>
                        <a:cubicBezTo>
                          <a:pt x="11979" y="8565"/>
                          <a:pt x="12163" y="6605"/>
                          <a:pt x="12200" y="4572"/>
                        </a:cubicBezTo>
                        <a:cubicBezTo>
                          <a:pt x="12089" y="3944"/>
                          <a:pt x="12089" y="3130"/>
                          <a:pt x="12015" y="2391"/>
                        </a:cubicBezTo>
                        <a:cubicBezTo>
                          <a:pt x="11794" y="1134"/>
                          <a:pt x="11165" y="136"/>
                          <a:pt x="9760" y="25"/>
                        </a:cubicBezTo>
                        <a:cubicBezTo>
                          <a:pt x="9588" y="8"/>
                          <a:pt x="9413" y="0"/>
                          <a:pt x="92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68"/>
                  <p:cNvSpPr/>
                  <p:nvPr/>
                </p:nvSpPr>
                <p:spPr>
                  <a:xfrm>
                    <a:off x="2342132" y="1630399"/>
                    <a:ext cx="259860" cy="376146"/>
                  </a:xfrm>
                  <a:custGeom>
                    <a:avLst/>
                    <a:gdLst/>
                    <a:ahLst/>
                    <a:cxnLst/>
                    <a:rect l="l" t="t" r="r" b="b"/>
                    <a:pathLst>
                      <a:path w="10316" h="15492" extrusionOk="0">
                        <a:moveTo>
                          <a:pt x="9872" y="223"/>
                        </a:moveTo>
                        <a:lnTo>
                          <a:pt x="9872" y="334"/>
                        </a:lnTo>
                        <a:cubicBezTo>
                          <a:pt x="9909" y="334"/>
                          <a:pt x="9909" y="334"/>
                          <a:pt x="9983" y="297"/>
                        </a:cubicBezTo>
                        <a:lnTo>
                          <a:pt x="9983" y="297"/>
                        </a:lnTo>
                        <a:cubicBezTo>
                          <a:pt x="9835" y="925"/>
                          <a:pt x="9983" y="1517"/>
                          <a:pt x="9909" y="2182"/>
                        </a:cubicBezTo>
                        <a:cubicBezTo>
                          <a:pt x="9872" y="3143"/>
                          <a:pt x="9872" y="4178"/>
                          <a:pt x="9835" y="5140"/>
                        </a:cubicBezTo>
                        <a:cubicBezTo>
                          <a:pt x="9798" y="7025"/>
                          <a:pt x="9687" y="8985"/>
                          <a:pt x="9872" y="10870"/>
                        </a:cubicBezTo>
                        <a:cubicBezTo>
                          <a:pt x="9872" y="10896"/>
                          <a:pt x="9890" y="10922"/>
                          <a:pt x="9927" y="10922"/>
                        </a:cubicBezTo>
                        <a:cubicBezTo>
                          <a:pt x="9942" y="10922"/>
                          <a:pt x="9961" y="10918"/>
                          <a:pt x="9983" y="10907"/>
                        </a:cubicBezTo>
                        <a:cubicBezTo>
                          <a:pt x="9983" y="12164"/>
                          <a:pt x="10020" y="13458"/>
                          <a:pt x="10056" y="14715"/>
                        </a:cubicBezTo>
                        <a:lnTo>
                          <a:pt x="5620" y="14974"/>
                        </a:lnTo>
                        <a:cubicBezTo>
                          <a:pt x="5361" y="14974"/>
                          <a:pt x="5028" y="15011"/>
                          <a:pt x="4733" y="15011"/>
                        </a:cubicBezTo>
                        <a:cubicBezTo>
                          <a:pt x="3818" y="14959"/>
                          <a:pt x="2903" y="14906"/>
                          <a:pt x="2014" y="14906"/>
                        </a:cubicBezTo>
                        <a:cubicBezTo>
                          <a:pt x="1646" y="14906"/>
                          <a:pt x="1282" y="14915"/>
                          <a:pt x="925" y="14937"/>
                        </a:cubicBezTo>
                        <a:cubicBezTo>
                          <a:pt x="851" y="12534"/>
                          <a:pt x="740" y="10168"/>
                          <a:pt x="555" y="7765"/>
                        </a:cubicBezTo>
                        <a:cubicBezTo>
                          <a:pt x="444" y="6508"/>
                          <a:pt x="370" y="5251"/>
                          <a:pt x="370" y="4068"/>
                        </a:cubicBezTo>
                        <a:lnTo>
                          <a:pt x="370" y="2219"/>
                        </a:lnTo>
                        <a:cubicBezTo>
                          <a:pt x="370" y="1627"/>
                          <a:pt x="444" y="1073"/>
                          <a:pt x="444" y="481"/>
                        </a:cubicBezTo>
                        <a:cubicBezTo>
                          <a:pt x="1116" y="513"/>
                          <a:pt x="1781" y="524"/>
                          <a:pt x="2446" y="524"/>
                        </a:cubicBezTo>
                        <a:cubicBezTo>
                          <a:pt x="3353" y="524"/>
                          <a:pt x="4259" y="503"/>
                          <a:pt x="5176" y="481"/>
                        </a:cubicBezTo>
                        <a:cubicBezTo>
                          <a:pt x="6729" y="481"/>
                          <a:pt x="8319" y="481"/>
                          <a:pt x="9872" y="223"/>
                        </a:cubicBezTo>
                        <a:close/>
                        <a:moveTo>
                          <a:pt x="9650" y="15085"/>
                        </a:moveTo>
                        <a:cubicBezTo>
                          <a:pt x="9230" y="15242"/>
                          <a:pt x="8772" y="15288"/>
                          <a:pt x="8291" y="15288"/>
                        </a:cubicBezTo>
                        <a:cubicBezTo>
                          <a:pt x="8095" y="15288"/>
                          <a:pt x="7894" y="15280"/>
                          <a:pt x="7690" y="15270"/>
                        </a:cubicBezTo>
                        <a:cubicBezTo>
                          <a:pt x="8356" y="15159"/>
                          <a:pt x="8984" y="15085"/>
                          <a:pt x="9650" y="15085"/>
                        </a:cubicBezTo>
                        <a:close/>
                        <a:moveTo>
                          <a:pt x="9983" y="1"/>
                        </a:moveTo>
                        <a:cubicBezTo>
                          <a:pt x="8393" y="75"/>
                          <a:pt x="6840" y="223"/>
                          <a:pt x="5250" y="223"/>
                        </a:cubicBezTo>
                        <a:cubicBezTo>
                          <a:pt x="4300" y="223"/>
                          <a:pt x="3349" y="198"/>
                          <a:pt x="2405" y="198"/>
                        </a:cubicBezTo>
                        <a:cubicBezTo>
                          <a:pt x="1697" y="198"/>
                          <a:pt x="993" y="212"/>
                          <a:pt x="296" y="260"/>
                        </a:cubicBezTo>
                        <a:cubicBezTo>
                          <a:pt x="222" y="260"/>
                          <a:pt x="222" y="407"/>
                          <a:pt x="259" y="444"/>
                        </a:cubicBezTo>
                        <a:cubicBezTo>
                          <a:pt x="0" y="1517"/>
                          <a:pt x="37" y="2774"/>
                          <a:pt x="37" y="3883"/>
                        </a:cubicBezTo>
                        <a:cubicBezTo>
                          <a:pt x="37" y="5140"/>
                          <a:pt x="111" y="6397"/>
                          <a:pt x="185" y="7617"/>
                        </a:cubicBezTo>
                        <a:cubicBezTo>
                          <a:pt x="296" y="10131"/>
                          <a:pt x="481" y="12645"/>
                          <a:pt x="555" y="15159"/>
                        </a:cubicBezTo>
                        <a:cubicBezTo>
                          <a:pt x="555" y="15233"/>
                          <a:pt x="629" y="15307"/>
                          <a:pt x="740" y="15307"/>
                        </a:cubicBezTo>
                        <a:cubicBezTo>
                          <a:pt x="740" y="15381"/>
                          <a:pt x="777" y="15455"/>
                          <a:pt x="851" y="15455"/>
                        </a:cubicBezTo>
                        <a:cubicBezTo>
                          <a:pt x="1332" y="15432"/>
                          <a:pt x="1810" y="15423"/>
                          <a:pt x="2286" y="15423"/>
                        </a:cubicBezTo>
                        <a:cubicBezTo>
                          <a:pt x="3344" y="15423"/>
                          <a:pt x="4389" y="15466"/>
                          <a:pt x="5435" y="15492"/>
                        </a:cubicBezTo>
                        <a:cubicBezTo>
                          <a:pt x="5953" y="15492"/>
                          <a:pt x="6470" y="15455"/>
                          <a:pt x="6951" y="15381"/>
                        </a:cubicBezTo>
                        <a:cubicBezTo>
                          <a:pt x="7390" y="15426"/>
                          <a:pt x="7860" y="15465"/>
                          <a:pt x="8328" y="15465"/>
                        </a:cubicBezTo>
                        <a:cubicBezTo>
                          <a:pt x="9003" y="15465"/>
                          <a:pt x="9674" y="15384"/>
                          <a:pt x="10241" y="15122"/>
                        </a:cubicBezTo>
                        <a:cubicBezTo>
                          <a:pt x="10278" y="15122"/>
                          <a:pt x="10278" y="15085"/>
                          <a:pt x="10278" y="15085"/>
                        </a:cubicBezTo>
                        <a:cubicBezTo>
                          <a:pt x="10278" y="15085"/>
                          <a:pt x="10315" y="15011"/>
                          <a:pt x="10315" y="14974"/>
                        </a:cubicBezTo>
                        <a:cubicBezTo>
                          <a:pt x="10278" y="12793"/>
                          <a:pt x="10204" y="10648"/>
                          <a:pt x="10204" y="8504"/>
                        </a:cubicBezTo>
                        <a:cubicBezTo>
                          <a:pt x="10204" y="8763"/>
                          <a:pt x="10167" y="9096"/>
                          <a:pt x="10167" y="9428"/>
                        </a:cubicBezTo>
                        <a:lnTo>
                          <a:pt x="10167" y="9465"/>
                        </a:lnTo>
                        <a:cubicBezTo>
                          <a:pt x="10167" y="9317"/>
                          <a:pt x="10167" y="9206"/>
                          <a:pt x="10093" y="9022"/>
                        </a:cubicBezTo>
                        <a:cubicBezTo>
                          <a:pt x="10056" y="7986"/>
                          <a:pt x="10093" y="6988"/>
                          <a:pt x="10093" y="5990"/>
                        </a:cubicBezTo>
                        <a:cubicBezTo>
                          <a:pt x="10093" y="4992"/>
                          <a:pt x="10167" y="4031"/>
                          <a:pt x="10167" y="2995"/>
                        </a:cubicBezTo>
                        <a:cubicBezTo>
                          <a:pt x="10167" y="2071"/>
                          <a:pt x="9983" y="1147"/>
                          <a:pt x="10056" y="223"/>
                        </a:cubicBezTo>
                        <a:cubicBezTo>
                          <a:pt x="10167" y="149"/>
                          <a:pt x="10093" y="1"/>
                          <a:pt x="99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68"/>
                  <p:cNvSpPr/>
                  <p:nvPr/>
                </p:nvSpPr>
                <p:spPr>
                  <a:xfrm>
                    <a:off x="2563150" y="1553150"/>
                    <a:ext cx="40575" cy="30200"/>
                  </a:xfrm>
                  <a:custGeom>
                    <a:avLst/>
                    <a:gdLst/>
                    <a:ahLst/>
                    <a:cxnLst/>
                    <a:rect l="l" t="t" r="r" b="b"/>
                    <a:pathLst>
                      <a:path w="1623" h="1208" extrusionOk="0">
                        <a:moveTo>
                          <a:pt x="146" y="1"/>
                        </a:moveTo>
                        <a:cubicBezTo>
                          <a:pt x="97" y="1"/>
                          <a:pt x="48" y="3"/>
                          <a:pt x="1" y="8"/>
                        </a:cubicBezTo>
                        <a:cubicBezTo>
                          <a:pt x="703" y="8"/>
                          <a:pt x="1331" y="563"/>
                          <a:pt x="1516" y="1191"/>
                        </a:cubicBezTo>
                        <a:cubicBezTo>
                          <a:pt x="1516" y="1204"/>
                          <a:pt x="1520" y="1208"/>
                          <a:pt x="1526" y="1208"/>
                        </a:cubicBezTo>
                        <a:cubicBezTo>
                          <a:pt x="1537" y="1208"/>
                          <a:pt x="1553" y="1191"/>
                          <a:pt x="1553" y="1191"/>
                        </a:cubicBezTo>
                        <a:cubicBezTo>
                          <a:pt x="1622" y="468"/>
                          <a:pt x="824" y="1"/>
                          <a:pt x="1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68"/>
                  <p:cNvSpPr/>
                  <p:nvPr/>
                </p:nvSpPr>
                <p:spPr>
                  <a:xfrm>
                    <a:off x="2493825" y="2048150"/>
                    <a:ext cx="122950" cy="34825"/>
                  </a:xfrm>
                  <a:custGeom>
                    <a:avLst/>
                    <a:gdLst/>
                    <a:ahLst/>
                    <a:cxnLst/>
                    <a:rect l="l" t="t" r="r" b="b"/>
                    <a:pathLst>
                      <a:path w="4918" h="1393" extrusionOk="0">
                        <a:moveTo>
                          <a:pt x="4864" y="0"/>
                        </a:moveTo>
                        <a:cubicBezTo>
                          <a:pt x="4844" y="0"/>
                          <a:pt x="4822" y="9"/>
                          <a:pt x="4807" y="25"/>
                        </a:cubicBezTo>
                        <a:cubicBezTo>
                          <a:pt x="4585" y="431"/>
                          <a:pt x="4400" y="764"/>
                          <a:pt x="3883" y="986"/>
                        </a:cubicBezTo>
                        <a:cubicBezTo>
                          <a:pt x="3439" y="1171"/>
                          <a:pt x="2921" y="1171"/>
                          <a:pt x="2441" y="1208"/>
                        </a:cubicBezTo>
                        <a:cubicBezTo>
                          <a:pt x="2115" y="1208"/>
                          <a:pt x="1784" y="1196"/>
                          <a:pt x="1454" y="1196"/>
                        </a:cubicBezTo>
                        <a:cubicBezTo>
                          <a:pt x="959" y="1196"/>
                          <a:pt x="467" y="1222"/>
                          <a:pt x="1" y="1356"/>
                        </a:cubicBezTo>
                        <a:lnTo>
                          <a:pt x="1" y="1393"/>
                        </a:lnTo>
                        <a:cubicBezTo>
                          <a:pt x="322" y="1335"/>
                          <a:pt x="640" y="1317"/>
                          <a:pt x="957" y="1317"/>
                        </a:cubicBezTo>
                        <a:cubicBezTo>
                          <a:pt x="1504" y="1317"/>
                          <a:pt x="2047" y="1371"/>
                          <a:pt x="2597" y="1371"/>
                        </a:cubicBezTo>
                        <a:cubicBezTo>
                          <a:pt x="2754" y="1371"/>
                          <a:pt x="2911" y="1367"/>
                          <a:pt x="3069" y="1356"/>
                        </a:cubicBezTo>
                        <a:cubicBezTo>
                          <a:pt x="3809" y="1319"/>
                          <a:pt x="4844" y="986"/>
                          <a:pt x="4918" y="62"/>
                        </a:cubicBezTo>
                        <a:cubicBezTo>
                          <a:pt x="4918" y="18"/>
                          <a:pt x="4892" y="0"/>
                          <a:pt x="48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68"/>
                  <p:cNvSpPr/>
                  <p:nvPr/>
                </p:nvSpPr>
                <p:spPr>
                  <a:xfrm>
                    <a:off x="2418975" y="1720025"/>
                    <a:ext cx="75350" cy="79200"/>
                  </a:xfrm>
                  <a:custGeom>
                    <a:avLst/>
                    <a:gdLst/>
                    <a:ahLst/>
                    <a:cxnLst/>
                    <a:rect l="l" t="t" r="r" b="b"/>
                    <a:pathLst>
                      <a:path w="3014" h="3168" extrusionOk="0">
                        <a:moveTo>
                          <a:pt x="2951" y="0"/>
                        </a:moveTo>
                        <a:cubicBezTo>
                          <a:pt x="2941" y="0"/>
                          <a:pt x="2930" y="7"/>
                          <a:pt x="2921" y="25"/>
                        </a:cubicBezTo>
                        <a:cubicBezTo>
                          <a:pt x="2033" y="1097"/>
                          <a:pt x="961" y="2021"/>
                          <a:pt x="37" y="3057"/>
                        </a:cubicBezTo>
                        <a:cubicBezTo>
                          <a:pt x="0" y="3131"/>
                          <a:pt x="37" y="3168"/>
                          <a:pt x="74" y="3168"/>
                        </a:cubicBezTo>
                        <a:cubicBezTo>
                          <a:pt x="1183" y="2391"/>
                          <a:pt x="2107" y="1171"/>
                          <a:pt x="2958" y="99"/>
                        </a:cubicBezTo>
                        <a:cubicBezTo>
                          <a:pt x="3014" y="71"/>
                          <a:pt x="2985" y="0"/>
                          <a:pt x="29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68"/>
                  <p:cNvSpPr/>
                  <p:nvPr/>
                </p:nvSpPr>
                <p:spPr>
                  <a:xfrm>
                    <a:off x="2427525" y="1738750"/>
                    <a:ext cx="83400" cy="83025"/>
                  </a:xfrm>
                  <a:custGeom>
                    <a:avLst/>
                    <a:gdLst/>
                    <a:ahLst/>
                    <a:cxnLst/>
                    <a:rect l="l" t="t" r="r" b="b"/>
                    <a:pathLst>
                      <a:path w="3336" h="3321" extrusionOk="0">
                        <a:moveTo>
                          <a:pt x="3248" y="1"/>
                        </a:moveTo>
                        <a:cubicBezTo>
                          <a:pt x="3232" y="1"/>
                          <a:pt x="3217" y="6"/>
                          <a:pt x="3207" y="15"/>
                        </a:cubicBezTo>
                        <a:cubicBezTo>
                          <a:pt x="2098" y="1014"/>
                          <a:pt x="989" y="2086"/>
                          <a:pt x="28" y="3232"/>
                        </a:cubicBezTo>
                        <a:cubicBezTo>
                          <a:pt x="1" y="3286"/>
                          <a:pt x="13" y="3320"/>
                          <a:pt x="36" y="3320"/>
                        </a:cubicBezTo>
                        <a:cubicBezTo>
                          <a:pt x="45" y="3320"/>
                          <a:pt x="55" y="3316"/>
                          <a:pt x="65" y="3306"/>
                        </a:cubicBezTo>
                        <a:cubicBezTo>
                          <a:pt x="1211" y="2271"/>
                          <a:pt x="2172" y="1125"/>
                          <a:pt x="3281" y="89"/>
                        </a:cubicBezTo>
                        <a:cubicBezTo>
                          <a:pt x="3335" y="35"/>
                          <a:pt x="3290" y="1"/>
                          <a:pt x="32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68"/>
                  <p:cNvSpPr/>
                  <p:nvPr/>
                </p:nvSpPr>
                <p:spPr>
                  <a:xfrm>
                    <a:off x="2422650" y="1777450"/>
                    <a:ext cx="96575" cy="87400"/>
                  </a:xfrm>
                  <a:custGeom>
                    <a:avLst/>
                    <a:gdLst/>
                    <a:ahLst/>
                    <a:cxnLst/>
                    <a:rect l="l" t="t" r="r" b="b"/>
                    <a:pathLst>
                      <a:path w="3863" h="3496" extrusionOk="0">
                        <a:moveTo>
                          <a:pt x="3742" y="0"/>
                        </a:moveTo>
                        <a:cubicBezTo>
                          <a:pt x="3727" y="0"/>
                          <a:pt x="3712" y="6"/>
                          <a:pt x="3698" y="20"/>
                        </a:cubicBezTo>
                        <a:cubicBezTo>
                          <a:pt x="2441" y="1092"/>
                          <a:pt x="1221" y="2238"/>
                          <a:pt x="38" y="3422"/>
                        </a:cubicBezTo>
                        <a:cubicBezTo>
                          <a:pt x="1" y="3458"/>
                          <a:pt x="38" y="3495"/>
                          <a:pt x="75" y="3495"/>
                        </a:cubicBezTo>
                        <a:cubicBezTo>
                          <a:pt x="1406" y="2534"/>
                          <a:pt x="2515" y="1277"/>
                          <a:pt x="3772" y="205"/>
                        </a:cubicBezTo>
                        <a:cubicBezTo>
                          <a:pt x="3862" y="115"/>
                          <a:pt x="3806" y="0"/>
                          <a:pt x="37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68"/>
                  <p:cNvSpPr/>
                  <p:nvPr/>
                </p:nvSpPr>
                <p:spPr>
                  <a:xfrm>
                    <a:off x="2424725" y="1808775"/>
                    <a:ext cx="88125" cy="80725"/>
                  </a:xfrm>
                  <a:custGeom>
                    <a:avLst/>
                    <a:gdLst/>
                    <a:ahLst/>
                    <a:cxnLst/>
                    <a:rect l="l" t="t" r="r" b="b"/>
                    <a:pathLst>
                      <a:path w="3525" h="3229" extrusionOk="0">
                        <a:moveTo>
                          <a:pt x="3343" y="1"/>
                        </a:moveTo>
                        <a:cubicBezTo>
                          <a:pt x="3320" y="1"/>
                          <a:pt x="3299" y="8"/>
                          <a:pt x="3282" y="24"/>
                        </a:cubicBezTo>
                        <a:cubicBezTo>
                          <a:pt x="2210" y="1096"/>
                          <a:pt x="1064" y="2021"/>
                          <a:pt x="29" y="3130"/>
                        </a:cubicBezTo>
                        <a:cubicBezTo>
                          <a:pt x="1" y="3158"/>
                          <a:pt x="58" y="3229"/>
                          <a:pt x="103" y="3229"/>
                        </a:cubicBezTo>
                        <a:cubicBezTo>
                          <a:pt x="118" y="3229"/>
                          <a:pt x="131" y="3221"/>
                          <a:pt x="140" y="3204"/>
                        </a:cubicBezTo>
                        <a:cubicBezTo>
                          <a:pt x="1323" y="2316"/>
                          <a:pt x="2395" y="1207"/>
                          <a:pt x="3467" y="209"/>
                        </a:cubicBezTo>
                        <a:cubicBezTo>
                          <a:pt x="3525" y="94"/>
                          <a:pt x="3425" y="1"/>
                          <a:pt x="33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68"/>
                  <p:cNvSpPr/>
                  <p:nvPr/>
                </p:nvSpPr>
                <p:spPr>
                  <a:xfrm>
                    <a:off x="2439300" y="1859450"/>
                    <a:ext cx="62900" cy="46075"/>
                  </a:xfrm>
                  <a:custGeom>
                    <a:avLst/>
                    <a:gdLst/>
                    <a:ahLst/>
                    <a:cxnLst/>
                    <a:rect l="l" t="t" r="r" b="b"/>
                    <a:pathLst>
                      <a:path w="2516" h="1843" extrusionOk="0">
                        <a:moveTo>
                          <a:pt x="2359" y="0"/>
                        </a:moveTo>
                        <a:cubicBezTo>
                          <a:pt x="2337" y="0"/>
                          <a:pt x="2314" y="9"/>
                          <a:pt x="2293" y="31"/>
                        </a:cubicBezTo>
                        <a:cubicBezTo>
                          <a:pt x="1479" y="548"/>
                          <a:pt x="740" y="1140"/>
                          <a:pt x="74" y="1731"/>
                        </a:cubicBezTo>
                        <a:cubicBezTo>
                          <a:pt x="0" y="1768"/>
                          <a:pt x="74" y="1842"/>
                          <a:pt x="111" y="1842"/>
                        </a:cubicBezTo>
                        <a:cubicBezTo>
                          <a:pt x="888" y="1325"/>
                          <a:pt x="1627" y="770"/>
                          <a:pt x="2367" y="215"/>
                        </a:cubicBezTo>
                        <a:cubicBezTo>
                          <a:pt x="2516" y="156"/>
                          <a:pt x="2448" y="0"/>
                          <a:pt x="23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68"/>
                  <p:cNvSpPr/>
                  <p:nvPr/>
                </p:nvSpPr>
                <p:spPr>
                  <a:xfrm>
                    <a:off x="2438375" y="1569975"/>
                    <a:ext cx="83200" cy="33625"/>
                  </a:xfrm>
                  <a:custGeom>
                    <a:avLst/>
                    <a:gdLst/>
                    <a:ahLst/>
                    <a:cxnLst/>
                    <a:rect l="l" t="t" r="r" b="b"/>
                    <a:pathLst>
                      <a:path w="3328" h="1345" extrusionOk="0">
                        <a:moveTo>
                          <a:pt x="1257" y="371"/>
                        </a:moveTo>
                        <a:cubicBezTo>
                          <a:pt x="1220" y="407"/>
                          <a:pt x="1147" y="481"/>
                          <a:pt x="1110" y="555"/>
                        </a:cubicBezTo>
                        <a:cubicBezTo>
                          <a:pt x="1073" y="518"/>
                          <a:pt x="999" y="518"/>
                          <a:pt x="925" y="481"/>
                        </a:cubicBezTo>
                        <a:cubicBezTo>
                          <a:pt x="925" y="444"/>
                          <a:pt x="925" y="371"/>
                          <a:pt x="962" y="371"/>
                        </a:cubicBezTo>
                        <a:close/>
                        <a:moveTo>
                          <a:pt x="2034" y="334"/>
                        </a:moveTo>
                        <a:cubicBezTo>
                          <a:pt x="1997" y="444"/>
                          <a:pt x="1886" y="481"/>
                          <a:pt x="1849" y="555"/>
                        </a:cubicBezTo>
                        <a:cubicBezTo>
                          <a:pt x="1812" y="555"/>
                          <a:pt x="1812" y="518"/>
                          <a:pt x="1775" y="518"/>
                        </a:cubicBezTo>
                        <a:lnTo>
                          <a:pt x="1960" y="334"/>
                        </a:lnTo>
                        <a:close/>
                        <a:moveTo>
                          <a:pt x="1442" y="334"/>
                        </a:moveTo>
                        <a:lnTo>
                          <a:pt x="1590" y="481"/>
                        </a:lnTo>
                        <a:lnTo>
                          <a:pt x="1368" y="666"/>
                        </a:lnTo>
                        <a:lnTo>
                          <a:pt x="1331" y="666"/>
                        </a:lnTo>
                        <a:cubicBezTo>
                          <a:pt x="1294" y="629"/>
                          <a:pt x="1257" y="629"/>
                          <a:pt x="1147" y="555"/>
                        </a:cubicBezTo>
                        <a:cubicBezTo>
                          <a:pt x="1184" y="481"/>
                          <a:pt x="1257" y="444"/>
                          <a:pt x="1294" y="334"/>
                        </a:cubicBezTo>
                        <a:close/>
                        <a:moveTo>
                          <a:pt x="2145" y="334"/>
                        </a:moveTo>
                        <a:cubicBezTo>
                          <a:pt x="2145" y="444"/>
                          <a:pt x="2182" y="481"/>
                          <a:pt x="2219" y="518"/>
                        </a:cubicBezTo>
                        <a:lnTo>
                          <a:pt x="2071" y="666"/>
                        </a:lnTo>
                        <a:cubicBezTo>
                          <a:pt x="2034" y="629"/>
                          <a:pt x="1997" y="629"/>
                          <a:pt x="1960" y="555"/>
                        </a:cubicBezTo>
                        <a:cubicBezTo>
                          <a:pt x="1997" y="481"/>
                          <a:pt x="2034" y="444"/>
                          <a:pt x="2145" y="334"/>
                        </a:cubicBezTo>
                        <a:close/>
                        <a:moveTo>
                          <a:pt x="888" y="518"/>
                        </a:moveTo>
                        <a:cubicBezTo>
                          <a:pt x="925" y="555"/>
                          <a:pt x="962" y="555"/>
                          <a:pt x="1036" y="629"/>
                        </a:cubicBezTo>
                        <a:cubicBezTo>
                          <a:pt x="1036" y="666"/>
                          <a:pt x="962" y="666"/>
                          <a:pt x="962" y="703"/>
                        </a:cubicBezTo>
                        <a:cubicBezTo>
                          <a:pt x="925" y="703"/>
                          <a:pt x="888" y="666"/>
                          <a:pt x="888" y="666"/>
                        </a:cubicBezTo>
                        <a:cubicBezTo>
                          <a:pt x="851" y="629"/>
                          <a:pt x="888" y="555"/>
                          <a:pt x="888" y="518"/>
                        </a:cubicBezTo>
                        <a:close/>
                        <a:moveTo>
                          <a:pt x="1664" y="555"/>
                        </a:moveTo>
                        <a:lnTo>
                          <a:pt x="1775" y="666"/>
                        </a:lnTo>
                        <a:cubicBezTo>
                          <a:pt x="1701" y="703"/>
                          <a:pt x="1664" y="740"/>
                          <a:pt x="1664" y="814"/>
                        </a:cubicBezTo>
                        <a:cubicBezTo>
                          <a:pt x="1627" y="814"/>
                          <a:pt x="1590" y="740"/>
                          <a:pt x="1516" y="740"/>
                        </a:cubicBezTo>
                        <a:cubicBezTo>
                          <a:pt x="1590" y="703"/>
                          <a:pt x="1627" y="666"/>
                          <a:pt x="1664" y="555"/>
                        </a:cubicBezTo>
                        <a:close/>
                        <a:moveTo>
                          <a:pt x="2699" y="297"/>
                        </a:moveTo>
                        <a:lnTo>
                          <a:pt x="2699" y="666"/>
                        </a:lnTo>
                        <a:lnTo>
                          <a:pt x="2699" y="814"/>
                        </a:lnTo>
                        <a:cubicBezTo>
                          <a:pt x="2588" y="703"/>
                          <a:pt x="2514" y="666"/>
                          <a:pt x="2404" y="555"/>
                        </a:cubicBezTo>
                        <a:lnTo>
                          <a:pt x="2551" y="444"/>
                        </a:lnTo>
                        <a:cubicBezTo>
                          <a:pt x="2582" y="384"/>
                          <a:pt x="2538" y="324"/>
                          <a:pt x="2481" y="324"/>
                        </a:cubicBezTo>
                        <a:cubicBezTo>
                          <a:pt x="2468" y="324"/>
                          <a:pt x="2454" y="327"/>
                          <a:pt x="2441" y="334"/>
                        </a:cubicBezTo>
                        <a:lnTo>
                          <a:pt x="2330" y="481"/>
                        </a:lnTo>
                        <a:lnTo>
                          <a:pt x="2182" y="334"/>
                        </a:lnTo>
                        <a:cubicBezTo>
                          <a:pt x="2367" y="334"/>
                          <a:pt x="2514" y="297"/>
                          <a:pt x="2699" y="297"/>
                        </a:cubicBezTo>
                        <a:close/>
                        <a:moveTo>
                          <a:pt x="1073" y="703"/>
                        </a:moveTo>
                        <a:cubicBezTo>
                          <a:pt x="1147" y="740"/>
                          <a:pt x="1220" y="814"/>
                          <a:pt x="1257" y="814"/>
                        </a:cubicBezTo>
                        <a:lnTo>
                          <a:pt x="1220" y="851"/>
                        </a:lnTo>
                        <a:cubicBezTo>
                          <a:pt x="1147" y="814"/>
                          <a:pt x="1073" y="740"/>
                          <a:pt x="1036" y="740"/>
                        </a:cubicBezTo>
                        <a:lnTo>
                          <a:pt x="1073" y="703"/>
                        </a:lnTo>
                        <a:close/>
                        <a:moveTo>
                          <a:pt x="1812" y="703"/>
                        </a:moveTo>
                        <a:cubicBezTo>
                          <a:pt x="1849" y="740"/>
                          <a:pt x="1886" y="814"/>
                          <a:pt x="1960" y="814"/>
                        </a:cubicBezTo>
                        <a:cubicBezTo>
                          <a:pt x="1886" y="851"/>
                          <a:pt x="1886" y="888"/>
                          <a:pt x="1849" y="888"/>
                        </a:cubicBezTo>
                        <a:cubicBezTo>
                          <a:pt x="1849" y="888"/>
                          <a:pt x="1812" y="888"/>
                          <a:pt x="1701" y="851"/>
                        </a:cubicBezTo>
                        <a:cubicBezTo>
                          <a:pt x="1775" y="814"/>
                          <a:pt x="1812" y="740"/>
                          <a:pt x="1812" y="703"/>
                        </a:cubicBezTo>
                        <a:close/>
                        <a:moveTo>
                          <a:pt x="2330" y="629"/>
                        </a:moveTo>
                        <a:cubicBezTo>
                          <a:pt x="2404" y="703"/>
                          <a:pt x="2514" y="851"/>
                          <a:pt x="2625" y="888"/>
                        </a:cubicBezTo>
                        <a:cubicBezTo>
                          <a:pt x="2556" y="888"/>
                          <a:pt x="2519" y="921"/>
                          <a:pt x="2423" y="925"/>
                        </a:cubicBezTo>
                        <a:lnTo>
                          <a:pt x="2423" y="925"/>
                        </a:lnTo>
                        <a:cubicBezTo>
                          <a:pt x="2441" y="923"/>
                          <a:pt x="2441" y="917"/>
                          <a:pt x="2441" y="888"/>
                        </a:cubicBezTo>
                        <a:cubicBezTo>
                          <a:pt x="2404" y="851"/>
                          <a:pt x="2330" y="814"/>
                          <a:pt x="2219" y="740"/>
                        </a:cubicBezTo>
                        <a:cubicBezTo>
                          <a:pt x="2256" y="703"/>
                          <a:pt x="2330" y="666"/>
                          <a:pt x="2330" y="629"/>
                        </a:cubicBezTo>
                        <a:close/>
                        <a:moveTo>
                          <a:pt x="2071" y="888"/>
                        </a:moveTo>
                        <a:cubicBezTo>
                          <a:pt x="2182" y="925"/>
                          <a:pt x="2256" y="999"/>
                          <a:pt x="2367" y="999"/>
                        </a:cubicBezTo>
                        <a:cubicBezTo>
                          <a:pt x="2219" y="1036"/>
                          <a:pt x="2071" y="1036"/>
                          <a:pt x="1886" y="1073"/>
                        </a:cubicBezTo>
                        <a:cubicBezTo>
                          <a:pt x="1923" y="1036"/>
                          <a:pt x="2034" y="999"/>
                          <a:pt x="2071" y="888"/>
                        </a:cubicBezTo>
                        <a:close/>
                        <a:moveTo>
                          <a:pt x="1368" y="925"/>
                        </a:moveTo>
                        <a:cubicBezTo>
                          <a:pt x="1442" y="999"/>
                          <a:pt x="1479" y="999"/>
                          <a:pt x="1516" y="999"/>
                        </a:cubicBezTo>
                        <a:cubicBezTo>
                          <a:pt x="1516" y="1036"/>
                          <a:pt x="1479" y="1036"/>
                          <a:pt x="1479" y="1073"/>
                        </a:cubicBezTo>
                        <a:cubicBezTo>
                          <a:pt x="1479" y="1073"/>
                          <a:pt x="1479" y="1110"/>
                          <a:pt x="1516" y="1110"/>
                        </a:cubicBezTo>
                        <a:lnTo>
                          <a:pt x="1627" y="1036"/>
                        </a:lnTo>
                        <a:cubicBezTo>
                          <a:pt x="1664" y="1036"/>
                          <a:pt x="1775" y="1036"/>
                          <a:pt x="1812" y="1073"/>
                        </a:cubicBezTo>
                        <a:cubicBezTo>
                          <a:pt x="1775" y="1110"/>
                          <a:pt x="1775" y="1110"/>
                          <a:pt x="1701" y="1110"/>
                        </a:cubicBezTo>
                        <a:cubicBezTo>
                          <a:pt x="1516" y="1147"/>
                          <a:pt x="1331" y="1147"/>
                          <a:pt x="1147" y="1147"/>
                        </a:cubicBezTo>
                        <a:lnTo>
                          <a:pt x="1294" y="1036"/>
                        </a:lnTo>
                        <a:cubicBezTo>
                          <a:pt x="1294" y="1036"/>
                          <a:pt x="1331" y="1036"/>
                          <a:pt x="1331" y="1073"/>
                        </a:cubicBezTo>
                        <a:cubicBezTo>
                          <a:pt x="1368" y="1073"/>
                          <a:pt x="1368" y="1073"/>
                          <a:pt x="1368" y="1036"/>
                        </a:cubicBezTo>
                        <a:cubicBezTo>
                          <a:pt x="1368" y="1036"/>
                          <a:pt x="1331" y="1036"/>
                          <a:pt x="1331" y="999"/>
                        </a:cubicBezTo>
                        <a:lnTo>
                          <a:pt x="1368" y="925"/>
                        </a:lnTo>
                        <a:close/>
                        <a:moveTo>
                          <a:pt x="703" y="371"/>
                        </a:moveTo>
                        <a:cubicBezTo>
                          <a:pt x="740" y="371"/>
                          <a:pt x="740" y="444"/>
                          <a:pt x="777" y="444"/>
                        </a:cubicBezTo>
                        <a:cubicBezTo>
                          <a:pt x="740" y="481"/>
                          <a:pt x="740" y="518"/>
                          <a:pt x="703" y="555"/>
                        </a:cubicBezTo>
                        <a:cubicBezTo>
                          <a:pt x="666" y="555"/>
                          <a:pt x="555" y="518"/>
                          <a:pt x="518" y="518"/>
                        </a:cubicBezTo>
                        <a:cubicBezTo>
                          <a:pt x="481" y="518"/>
                          <a:pt x="481" y="555"/>
                          <a:pt x="518" y="555"/>
                        </a:cubicBezTo>
                        <a:cubicBezTo>
                          <a:pt x="555" y="629"/>
                          <a:pt x="592" y="629"/>
                          <a:pt x="666" y="666"/>
                        </a:cubicBezTo>
                        <a:cubicBezTo>
                          <a:pt x="555" y="814"/>
                          <a:pt x="407" y="925"/>
                          <a:pt x="370" y="1073"/>
                        </a:cubicBezTo>
                        <a:cubicBezTo>
                          <a:pt x="370" y="1098"/>
                          <a:pt x="388" y="1142"/>
                          <a:pt x="399" y="1142"/>
                        </a:cubicBezTo>
                        <a:cubicBezTo>
                          <a:pt x="404" y="1142"/>
                          <a:pt x="407" y="1133"/>
                          <a:pt x="407" y="1110"/>
                        </a:cubicBezTo>
                        <a:cubicBezTo>
                          <a:pt x="555" y="1036"/>
                          <a:pt x="703" y="888"/>
                          <a:pt x="777" y="703"/>
                        </a:cubicBezTo>
                        <a:cubicBezTo>
                          <a:pt x="814" y="703"/>
                          <a:pt x="814" y="740"/>
                          <a:pt x="888" y="740"/>
                        </a:cubicBezTo>
                        <a:cubicBezTo>
                          <a:pt x="777" y="851"/>
                          <a:pt x="740" y="999"/>
                          <a:pt x="666" y="1110"/>
                        </a:cubicBezTo>
                        <a:cubicBezTo>
                          <a:pt x="666" y="1147"/>
                          <a:pt x="703" y="1147"/>
                          <a:pt x="703" y="1147"/>
                        </a:cubicBezTo>
                        <a:cubicBezTo>
                          <a:pt x="777" y="1073"/>
                          <a:pt x="888" y="925"/>
                          <a:pt x="962" y="851"/>
                        </a:cubicBezTo>
                        <a:cubicBezTo>
                          <a:pt x="999" y="888"/>
                          <a:pt x="1110" y="888"/>
                          <a:pt x="1147" y="925"/>
                        </a:cubicBezTo>
                        <a:cubicBezTo>
                          <a:pt x="1110" y="1036"/>
                          <a:pt x="1073" y="1073"/>
                          <a:pt x="1036" y="1184"/>
                        </a:cubicBezTo>
                        <a:cubicBezTo>
                          <a:pt x="740" y="1184"/>
                          <a:pt x="481" y="1221"/>
                          <a:pt x="222" y="1258"/>
                        </a:cubicBezTo>
                        <a:cubicBezTo>
                          <a:pt x="296" y="1110"/>
                          <a:pt x="222" y="999"/>
                          <a:pt x="222" y="814"/>
                        </a:cubicBezTo>
                        <a:cubicBezTo>
                          <a:pt x="222" y="666"/>
                          <a:pt x="222" y="555"/>
                          <a:pt x="185" y="444"/>
                        </a:cubicBezTo>
                        <a:cubicBezTo>
                          <a:pt x="370" y="444"/>
                          <a:pt x="518" y="371"/>
                          <a:pt x="703" y="371"/>
                        </a:cubicBezTo>
                        <a:close/>
                        <a:moveTo>
                          <a:pt x="2681" y="19"/>
                        </a:moveTo>
                        <a:cubicBezTo>
                          <a:pt x="2653" y="19"/>
                          <a:pt x="2625" y="38"/>
                          <a:pt x="2625" y="75"/>
                        </a:cubicBezTo>
                        <a:cubicBezTo>
                          <a:pt x="1849" y="149"/>
                          <a:pt x="888" y="1"/>
                          <a:pt x="148" y="334"/>
                        </a:cubicBezTo>
                        <a:lnTo>
                          <a:pt x="148" y="223"/>
                        </a:lnTo>
                        <a:cubicBezTo>
                          <a:pt x="148" y="204"/>
                          <a:pt x="139" y="195"/>
                          <a:pt x="130" y="195"/>
                        </a:cubicBezTo>
                        <a:cubicBezTo>
                          <a:pt x="121" y="195"/>
                          <a:pt x="111" y="204"/>
                          <a:pt x="111" y="223"/>
                        </a:cubicBezTo>
                        <a:cubicBezTo>
                          <a:pt x="111" y="297"/>
                          <a:pt x="111" y="334"/>
                          <a:pt x="37" y="371"/>
                        </a:cubicBezTo>
                        <a:lnTo>
                          <a:pt x="37" y="407"/>
                        </a:lnTo>
                        <a:cubicBezTo>
                          <a:pt x="0" y="703"/>
                          <a:pt x="0" y="1036"/>
                          <a:pt x="148" y="1258"/>
                        </a:cubicBezTo>
                        <a:lnTo>
                          <a:pt x="148" y="1295"/>
                        </a:lnTo>
                        <a:cubicBezTo>
                          <a:pt x="381" y="1328"/>
                          <a:pt x="637" y="1345"/>
                          <a:pt x="904" y="1345"/>
                        </a:cubicBezTo>
                        <a:cubicBezTo>
                          <a:pt x="1526" y="1345"/>
                          <a:pt x="2204" y="1254"/>
                          <a:pt x="2773" y="1073"/>
                        </a:cubicBezTo>
                        <a:lnTo>
                          <a:pt x="2810" y="1073"/>
                        </a:lnTo>
                        <a:lnTo>
                          <a:pt x="3254" y="925"/>
                        </a:lnTo>
                        <a:cubicBezTo>
                          <a:pt x="3328" y="925"/>
                          <a:pt x="3328" y="814"/>
                          <a:pt x="3254" y="814"/>
                        </a:cubicBezTo>
                        <a:cubicBezTo>
                          <a:pt x="3143" y="814"/>
                          <a:pt x="2995" y="851"/>
                          <a:pt x="2921" y="851"/>
                        </a:cubicBezTo>
                        <a:cubicBezTo>
                          <a:pt x="2921" y="740"/>
                          <a:pt x="2921" y="666"/>
                          <a:pt x="2884" y="629"/>
                        </a:cubicBezTo>
                        <a:cubicBezTo>
                          <a:pt x="2884" y="481"/>
                          <a:pt x="2810" y="297"/>
                          <a:pt x="2773" y="149"/>
                        </a:cubicBezTo>
                        <a:cubicBezTo>
                          <a:pt x="2773" y="112"/>
                          <a:pt x="2773" y="112"/>
                          <a:pt x="2736" y="75"/>
                        </a:cubicBezTo>
                        <a:cubicBezTo>
                          <a:pt x="2736" y="38"/>
                          <a:pt x="2709" y="19"/>
                          <a:pt x="2681" y="1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68"/>
                  <p:cNvSpPr/>
                  <p:nvPr/>
                </p:nvSpPr>
                <p:spPr>
                  <a:xfrm>
                    <a:off x="2540050" y="1563350"/>
                    <a:ext cx="50700" cy="45775"/>
                  </a:xfrm>
                  <a:custGeom>
                    <a:avLst/>
                    <a:gdLst/>
                    <a:ahLst/>
                    <a:cxnLst/>
                    <a:rect l="l" t="t" r="r" b="b"/>
                    <a:pathLst>
                      <a:path w="2028" h="1831" extrusionOk="0">
                        <a:moveTo>
                          <a:pt x="758" y="164"/>
                        </a:moveTo>
                        <a:cubicBezTo>
                          <a:pt x="795" y="164"/>
                          <a:pt x="832" y="173"/>
                          <a:pt x="888" y="192"/>
                        </a:cubicBezTo>
                        <a:lnTo>
                          <a:pt x="925" y="192"/>
                        </a:lnTo>
                        <a:cubicBezTo>
                          <a:pt x="961" y="192"/>
                          <a:pt x="998" y="229"/>
                          <a:pt x="1072" y="229"/>
                        </a:cubicBezTo>
                        <a:lnTo>
                          <a:pt x="1146" y="229"/>
                        </a:lnTo>
                        <a:cubicBezTo>
                          <a:pt x="1331" y="266"/>
                          <a:pt x="1479" y="340"/>
                          <a:pt x="1627" y="488"/>
                        </a:cubicBezTo>
                        <a:cubicBezTo>
                          <a:pt x="1775" y="783"/>
                          <a:pt x="1701" y="1079"/>
                          <a:pt x="1516" y="1301"/>
                        </a:cubicBezTo>
                        <a:cubicBezTo>
                          <a:pt x="1385" y="1453"/>
                          <a:pt x="1101" y="1567"/>
                          <a:pt x="844" y="1567"/>
                        </a:cubicBezTo>
                        <a:cubicBezTo>
                          <a:pt x="664" y="1567"/>
                          <a:pt x="498" y="1512"/>
                          <a:pt x="407" y="1375"/>
                        </a:cubicBezTo>
                        <a:cubicBezTo>
                          <a:pt x="222" y="1153"/>
                          <a:pt x="222" y="783"/>
                          <a:pt x="370" y="525"/>
                        </a:cubicBezTo>
                        <a:cubicBezTo>
                          <a:pt x="407" y="377"/>
                          <a:pt x="518" y="266"/>
                          <a:pt x="629" y="192"/>
                        </a:cubicBezTo>
                        <a:cubicBezTo>
                          <a:pt x="684" y="173"/>
                          <a:pt x="721" y="164"/>
                          <a:pt x="758" y="164"/>
                        </a:cubicBezTo>
                        <a:close/>
                        <a:moveTo>
                          <a:pt x="845" y="1"/>
                        </a:moveTo>
                        <a:cubicBezTo>
                          <a:pt x="586" y="1"/>
                          <a:pt x="303" y="207"/>
                          <a:pt x="185" y="414"/>
                        </a:cubicBezTo>
                        <a:cubicBezTo>
                          <a:pt x="0" y="783"/>
                          <a:pt x="37" y="1338"/>
                          <a:pt x="370" y="1671"/>
                        </a:cubicBezTo>
                        <a:cubicBezTo>
                          <a:pt x="494" y="1783"/>
                          <a:pt x="649" y="1831"/>
                          <a:pt x="811" y="1831"/>
                        </a:cubicBezTo>
                        <a:cubicBezTo>
                          <a:pt x="1183" y="1831"/>
                          <a:pt x="1595" y="1584"/>
                          <a:pt x="1775" y="1301"/>
                        </a:cubicBezTo>
                        <a:cubicBezTo>
                          <a:pt x="2027" y="760"/>
                          <a:pt x="1611" y="43"/>
                          <a:pt x="1075" y="43"/>
                        </a:cubicBezTo>
                        <a:cubicBezTo>
                          <a:pt x="1062" y="43"/>
                          <a:pt x="1049" y="43"/>
                          <a:pt x="1035" y="44"/>
                        </a:cubicBezTo>
                        <a:cubicBezTo>
                          <a:pt x="976" y="14"/>
                          <a:pt x="911" y="1"/>
                          <a:pt x="8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68"/>
                  <p:cNvSpPr/>
                  <p:nvPr/>
                </p:nvSpPr>
                <p:spPr>
                  <a:xfrm>
                    <a:off x="2557600" y="1577600"/>
                    <a:ext cx="11125" cy="12600"/>
                  </a:xfrm>
                  <a:custGeom>
                    <a:avLst/>
                    <a:gdLst/>
                    <a:ahLst/>
                    <a:cxnLst/>
                    <a:rect l="l" t="t" r="r" b="b"/>
                    <a:pathLst>
                      <a:path w="445" h="504" extrusionOk="0">
                        <a:moveTo>
                          <a:pt x="204" y="1"/>
                        </a:moveTo>
                        <a:cubicBezTo>
                          <a:pt x="186" y="1"/>
                          <a:pt x="167" y="10"/>
                          <a:pt x="149" y="29"/>
                        </a:cubicBezTo>
                        <a:lnTo>
                          <a:pt x="75" y="66"/>
                        </a:lnTo>
                        <a:cubicBezTo>
                          <a:pt x="38" y="66"/>
                          <a:pt x="1" y="102"/>
                          <a:pt x="1" y="213"/>
                        </a:cubicBezTo>
                        <a:lnTo>
                          <a:pt x="1" y="324"/>
                        </a:lnTo>
                        <a:cubicBezTo>
                          <a:pt x="1" y="361"/>
                          <a:pt x="1" y="398"/>
                          <a:pt x="38" y="435"/>
                        </a:cubicBezTo>
                        <a:cubicBezTo>
                          <a:pt x="63" y="461"/>
                          <a:pt x="106" y="504"/>
                          <a:pt x="155" y="504"/>
                        </a:cubicBezTo>
                        <a:cubicBezTo>
                          <a:pt x="177" y="504"/>
                          <a:pt x="200" y="495"/>
                          <a:pt x="223" y="472"/>
                        </a:cubicBezTo>
                        <a:cubicBezTo>
                          <a:pt x="233" y="494"/>
                          <a:pt x="251" y="503"/>
                          <a:pt x="270" y="503"/>
                        </a:cubicBezTo>
                        <a:cubicBezTo>
                          <a:pt x="318" y="503"/>
                          <a:pt x="381" y="451"/>
                          <a:pt x="407" y="398"/>
                        </a:cubicBezTo>
                        <a:cubicBezTo>
                          <a:pt x="444" y="361"/>
                          <a:pt x="444" y="250"/>
                          <a:pt x="444" y="176"/>
                        </a:cubicBezTo>
                        <a:cubicBezTo>
                          <a:pt x="407" y="66"/>
                          <a:pt x="370" y="29"/>
                          <a:pt x="259" y="29"/>
                        </a:cubicBezTo>
                        <a:cubicBezTo>
                          <a:pt x="241" y="10"/>
                          <a:pt x="223" y="1"/>
                          <a:pt x="2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68"/>
                  <p:cNvSpPr/>
                  <p:nvPr/>
                </p:nvSpPr>
                <p:spPr>
                  <a:xfrm>
                    <a:off x="2441150" y="2035825"/>
                    <a:ext cx="76725" cy="29525"/>
                  </a:xfrm>
                  <a:custGeom>
                    <a:avLst/>
                    <a:gdLst/>
                    <a:ahLst/>
                    <a:cxnLst/>
                    <a:rect l="l" t="t" r="r" b="b"/>
                    <a:pathLst>
                      <a:path w="3069" h="1181" extrusionOk="0">
                        <a:moveTo>
                          <a:pt x="2369" y="205"/>
                        </a:moveTo>
                        <a:cubicBezTo>
                          <a:pt x="2469" y="205"/>
                          <a:pt x="2564" y="210"/>
                          <a:pt x="2625" y="222"/>
                        </a:cubicBezTo>
                        <a:cubicBezTo>
                          <a:pt x="2588" y="259"/>
                          <a:pt x="2588" y="333"/>
                          <a:pt x="2625" y="407"/>
                        </a:cubicBezTo>
                        <a:cubicBezTo>
                          <a:pt x="2625" y="518"/>
                          <a:pt x="2662" y="555"/>
                          <a:pt x="2662" y="666"/>
                        </a:cubicBezTo>
                        <a:cubicBezTo>
                          <a:pt x="2548" y="643"/>
                          <a:pt x="2426" y="634"/>
                          <a:pt x="2301" y="634"/>
                        </a:cubicBezTo>
                        <a:cubicBezTo>
                          <a:pt x="2025" y="634"/>
                          <a:pt x="1734" y="677"/>
                          <a:pt x="1479" y="702"/>
                        </a:cubicBezTo>
                        <a:cubicBezTo>
                          <a:pt x="1036" y="739"/>
                          <a:pt x="629" y="739"/>
                          <a:pt x="222" y="850"/>
                        </a:cubicBezTo>
                        <a:cubicBezTo>
                          <a:pt x="259" y="776"/>
                          <a:pt x="222" y="702"/>
                          <a:pt x="222" y="592"/>
                        </a:cubicBezTo>
                        <a:cubicBezTo>
                          <a:pt x="222" y="518"/>
                          <a:pt x="222" y="370"/>
                          <a:pt x="185" y="296"/>
                        </a:cubicBezTo>
                        <a:lnTo>
                          <a:pt x="185" y="296"/>
                        </a:lnTo>
                        <a:cubicBezTo>
                          <a:pt x="270" y="301"/>
                          <a:pt x="354" y="303"/>
                          <a:pt x="439" y="303"/>
                        </a:cubicBezTo>
                        <a:cubicBezTo>
                          <a:pt x="945" y="303"/>
                          <a:pt x="1448" y="222"/>
                          <a:pt x="1923" y="222"/>
                        </a:cubicBezTo>
                        <a:cubicBezTo>
                          <a:pt x="1948" y="222"/>
                          <a:pt x="2169" y="205"/>
                          <a:pt x="2369" y="205"/>
                        </a:cubicBezTo>
                        <a:close/>
                        <a:moveTo>
                          <a:pt x="2810" y="0"/>
                        </a:moveTo>
                        <a:cubicBezTo>
                          <a:pt x="1960" y="37"/>
                          <a:pt x="1109" y="37"/>
                          <a:pt x="222" y="148"/>
                        </a:cubicBezTo>
                        <a:cubicBezTo>
                          <a:pt x="222" y="148"/>
                          <a:pt x="185" y="148"/>
                          <a:pt x="185" y="185"/>
                        </a:cubicBezTo>
                        <a:lnTo>
                          <a:pt x="185" y="518"/>
                        </a:lnTo>
                        <a:lnTo>
                          <a:pt x="185" y="776"/>
                        </a:lnTo>
                        <a:cubicBezTo>
                          <a:pt x="111" y="776"/>
                          <a:pt x="74" y="776"/>
                          <a:pt x="37" y="850"/>
                        </a:cubicBezTo>
                        <a:cubicBezTo>
                          <a:pt x="0" y="850"/>
                          <a:pt x="0" y="961"/>
                          <a:pt x="37" y="961"/>
                        </a:cubicBezTo>
                        <a:cubicBezTo>
                          <a:pt x="74" y="961"/>
                          <a:pt x="111" y="961"/>
                          <a:pt x="185" y="1035"/>
                        </a:cubicBezTo>
                        <a:cubicBezTo>
                          <a:pt x="464" y="1142"/>
                          <a:pt x="782" y="1181"/>
                          <a:pt x="1112" y="1181"/>
                        </a:cubicBezTo>
                        <a:cubicBezTo>
                          <a:pt x="1699" y="1181"/>
                          <a:pt x="2326" y="1056"/>
                          <a:pt x="2847" y="961"/>
                        </a:cubicBezTo>
                        <a:cubicBezTo>
                          <a:pt x="2958" y="961"/>
                          <a:pt x="2995" y="887"/>
                          <a:pt x="2995" y="850"/>
                        </a:cubicBezTo>
                        <a:lnTo>
                          <a:pt x="2995" y="776"/>
                        </a:lnTo>
                        <a:cubicBezTo>
                          <a:pt x="3069" y="702"/>
                          <a:pt x="3069" y="666"/>
                          <a:pt x="3069" y="592"/>
                        </a:cubicBezTo>
                        <a:cubicBezTo>
                          <a:pt x="2995" y="481"/>
                          <a:pt x="2884" y="222"/>
                          <a:pt x="2884" y="111"/>
                        </a:cubicBezTo>
                        <a:cubicBezTo>
                          <a:pt x="2884" y="37"/>
                          <a:pt x="2847" y="0"/>
                          <a:pt x="281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9" name="Google Shape;1219;p68"/>
                <p:cNvSpPr/>
                <p:nvPr/>
              </p:nvSpPr>
              <p:spPr>
                <a:xfrm rot="5400000">
                  <a:off x="2829204" y="2613672"/>
                  <a:ext cx="1573418" cy="31823"/>
                </a:xfrm>
                <a:custGeom>
                  <a:avLst/>
                  <a:gdLst/>
                  <a:ahLst/>
                  <a:cxnLst/>
                  <a:rect l="l" t="t" r="r" b="b"/>
                  <a:pathLst>
                    <a:path w="142262" h="8883" extrusionOk="0">
                      <a:moveTo>
                        <a:pt x="30662" y="0"/>
                      </a:moveTo>
                      <a:cubicBezTo>
                        <a:pt x="30394" y="0"/>
                        <a:pt x="29837" y="294"/>
                        <a:pt x="29536" y="294"/>
                      </a:cubicBezTo>
                      <a:cubicBezTo>
                        <a:pt x="29490" y="294"/>
                        <a:pt x="29449" y="287"/>
                        <a:pt x="29417" y="271"/>
                      </a:cubicBezTo>
                      <a:cubicBezTo>
                        <a:pt x="24081" y="614"/>
                        <a:pt x="14295" y="671"/>
                        <a:pt x="9644" y="984"/>
                      </a:cubicBezTo>
                      <a:cubicBezTo>
                        <a:pt x="8035" y="1081"/>
                        <a:pt x="6795" y="1139"/>
                        <a:pt x="6040" y="1139"/>
                      </a:cubicBezTo>
                      <a:cubicBezTo>
                        <a:pt x="5684" y="1139"/>
                        <a:pt x="5435" y="1126"/>
                        <a:pt x="5307" y="1099"/>
                      </a:cubicBezTo>
                      <a:cubicBezTo>
                        <a:pt x="4822" y="1070"/>
                        <a:pt x="4508" y="1042"/>
                        <a:pt x="4223" y="1042"/>
                      </a:cubicBezTo>
                      <a:cubicBezTo>
                        <a:pt x="3966" y="1042"/>
                        <a:pt x="3738" y="1099"/>
                        <a:pt x="3567" y="1213"/>
                      </a:cubicBezTo>
                      <a:cubicBezTo>
                        <a:pt x="3082" y="1527"/>
                        <a:pt x="2169" y="2839"/>
                        <a:pt x="1398" y="4094"/>
                      </a:cubicBezTo>
                      <a:cubicBezTo>
                        <a:pt x="599" y="5350"/>
                        <a:pt x="0" y="6605"/>
                        <a:pt x="742" y="6891"/>
                      </a:cubicBezTo>
                      <a:cubicBezTo>
                        <a:pt x="1190" y="7049"/>
                        <a:pt x="2883" y="7353"/>
                        <a:pt x="5120" y="7353"/>
                      </a:cubicBezTo>
                      <a:cubicBezTo>
                        <a:pt x="5302" y="7353"/>
                        <a:pt x="5489" y="7351"/>
                        <a:pt x="5678" y="7347"/>
                      </a:cubicBezTo>
                      <a:cubicBezTo>
                        <a:pt x="6934" y="7319"/>
                        <a:pt x="8275" y="7204"/>
                        <a:pt x="9673" y="7090"/>
                      </a:cubicBezTo>
                      <a:cubicBezTo>
                        <a:pt x="11965" y="6905"/>
                        <a:pt x="17814" y="6697"/>
                        <a:pt x="22207" y="6697"/>
                      </a:cubicBezTo>
                      <a:cubicBezTo>
                        <a:pt x="24595" y="6697"/>
                        <a:pt x="26554" y="6758"/>
                        <a:pt x="27277" y="6919"/>
                      </a:cubicBezTo>
                      <a:cubicBezTo>
                        <a:pt x="29693" y="6817"/>
                        <a:pt x="32191" y="6482"/>
                        <a:pt x="34540" y="6482"/>
                      </a:cubicBezTo>
                      <a:cubicBezTo>
                        <a:pt x="36129" y="6482"/>
                        <a:pt x="37650" y="6635"/>
                        <a:pt x="39032" y="7119"/>
                      </a:cubicBezTo>
                      <a:cubicBezTo>
                        <a:pt x="43198" y="8564"/>
                        <a:pt x="45781" y="8882"/>
                        <a:pt x="47952" y="8882"/>
                      </a:cubicBezTo>
                      <a:cubicBezTo>
                        <a:pt x="49667" y="8882"/>
                        <a:pt x="51124" y="8684"/>
                        <a:pt x="52899" y="8684"/>
                      </a:cubicBezTo>
                      <a:cubicBezTo>
                        <a:pt x="53048" y="8684"/>
                        <a:pt x="53201" y="8685"/>
                        <a:pt x="53355" y="8688"/>
                      </a:cubicBezTo>
                      <a:cubicBezTo>
                        <a:pt x="55239" y="7975"/>
                        <a:pt x="65082" y="7376"/>
                        <a:pt x="67336" y="7262"/>
                      </a:cubicBezTo>
                      <a:cubicBezTo>
                        <a:pt x="73699" y="6976"/>
                        <a:pt x="79862" y="6948"/>
                        <a:pt x="80290" y="6834"/>
                      </a:cubicBezTo>
                      <a:cubicBezTo>
                        <a:pt x="80833" y="6709"/>
                        <a:pt x="82463" y="6636"/>
                        <a:pt x="83939" y="6636"/>
                      </a:cubicBezTo>
                      <a:cubicBezTo>
                        <a:pt x="85178" y="6636"/>
                        <a:pt x="86309" y="6688"/>
                        <a:pt x="86595" y="6805"/>
                      </a:cubicBezTo>
                      <a:cubicBezTo>
                        <a:pt x="87022" y="6960"/>
                        <a:pt x="87523" y="7012"/>
                        <a:pt x="88040" y="7012"/>
                      </a:cubicBezTo>
                      <a:cubicBezTo>
                        <a:pt x="89075" y="7012"/>
                        <a:pt x="90173" y="6804"/>
                        <a:pt x="90869" y="6804"/>
                      </a:cubicBezTo>
                      <a:cubicBezTo>
                        <a:pt x="91103" y="6804"/>
                        <a:pt x="91292" y="6828"/>
                        <a:pt x="91417" y="6891"/>
                      </a:cubicBezTo>
                      <a:cubicBezTo>
                        <a:pt x="95783" y="6604"/>
                        <a:pt x="96086" y="6517"/>
                        <a:pt x="98992" y="6517"/>
                      </a:cubicBezTo>
                      <a:cubicBezTo>
                        <a:pt x="101004" y="6517"/>
                        <a:pt x="104265" y="6559"/>
                        <a:pt x="110990" y="6605"/>
                      </a:cubicBezTo>
                      <a:cubicBezTo>
                        <a:pt x="116297" y="6634"/>
                        <a:pt x="124657" y="6776"/>
                        <a:pt x="124657" y="6776"/>
                      </a:cubicBezTo>
                      <a:cubicBezTo>
                        <a:pt x="125447" y="6719"/>
                        <a:pt x="126261" y="6696"/>
                        <a:pt x="127083" y="6696"/>
                      </a:cubicBezTo>
                      <a:cubicBezTo>
                        <a:pt x="130791" y="6696"/>
                        <a:pt x="134653" y="7174"/>
                        <a:pt x="137053" y="7174"/>
                      </a:cubicBezTo>
                      <a:cubicBezTo>
                        <a:pt x="138084" y="7174"/>
                        <a:pt x="138845" y="7086"/>
                        <a:pt x="139209" y="6834"/>
                      </a:cubicBezTo>
                      <a:cubicBezTo>
                        <a:pt x="140550" y="5921"/>
                        <a:pt x="142262" y="2069"/>
                        <a:pt x="141777" y="1099"/>
                      </a:cubicBezTo>
                      <a:cubicBezTo>
                        <a:pt x="141653" y="873"/>
                        <a:pt x="135793" y="765"/>
                        <a:pt x="132307" y="765"/>
                      </a:cubicBezTo>
                      <a:cubicBezTo>
                        <a:pt x="130950" y="765"/>
                        <a:pt x="129953" y="781"/>
                        <a:pt x="129793" y="813"/>
                      </a:cubicBezTo>
                      <a:cubicBezTo>
                        <a:pt x="129704" y="838"/>
                        <a:pt x="129613" y="848"/>
                        <a:pt x="129527" y="848"/>
                      </a:cubicBezTo>
                      <a:cubicBezTo>
                        <a:pt x="129308" y="848"/>
                        <a:pt x="129121" y="781"/>
                        <a:pt x="129080" y="699"/>
                      </a:cubicBezTo>
                      <a:cubicBezTo>
                        <a:pt x="128994" y="614"/>
                        <a:pt x="118552" y="243"/>
                        <a:pt x="118409" y="243"/>
                      </a:cubicBezTo>
                      <a:cubicBezTo>
                        <a:pt x="118409" y="174"/>
                        <a:pt x="118294" y="136"/>
                        <a:pt x="118108" y="136"/>
                      </a:cubicBezTo>
                      <a:cubicBezTo>
                        <a:pt x="117987" y="136"/>
                        <a:pt x="117836" y="152"/>
                        <a:pt x="117667" y="186"/>
                      </a:cubicBezTo>
                      <a:cubicBezTo>
                        <a:pt x="116487" y="418"/>
                        <a:pt x="110199" y="527"/>
                        <a:pt x="104993" y="527"/>
                      </a:cubicBezTo>
                      <a:cubicBezTo>
                        <a:pt x="101891" y="527"/>
                        <a:pt x="99174" y="488"/>
                        <a:pt x="98151" y="414"/>
                      </a:cubicBezTo>
                      <a:cubicBezTo>
                        <a:pt x="96867" y="334"/>
                        <a:pt x="96043" y="292"/>
                        <a:pt x="95241" y="292"/>
                      </a:cubicBezTo>
                      <a:cubicBezTo>
                        <a:pt x="94315" y="292"/>
                        <a:pt x="93418" y="349"/>
                        <a:pt x="91874" y="471"/>
                      </a:cubicBezTo>
                      <a:cubicBezTo>
                        <a:pt x="88564" y="699"/>
                        <a:pt x="78778" y="499"/>
                        <a:pt x="73157" y="984"/>
                      </a:cubicBezTo>
                      <a:cubicBezTo>
                        <a:pt x="72662" y="1028"/>
                        <a:pt x="72348" y="1045"/>
                        <a:pt x="72141" y="1045"/>
                      </a:cubicBezTo>
                      <a:cubicBezTo>
                        <a:pt x="71533" y="1045"/>
                        <a:pt x="71826" y="905"/>
                        <a:pt x="71120" y="905"/>
                      </a:cubicBezTo>
                      <a:cubicBezTo>
                        <a:pt x="70967" y="905"/>
                        <a:pt x="70768" y="912"/>
                        <a:pt x="70503" y="927"/>
                      </a:cubicBezTo>
                      <a:cubicBezTo>
                        <a:pt x="57221" y="1551"/>
                        <a:pt x="51445" y="2791"/>
                        <a:pt x="47481" y="2791"/>
                      </a:cubicBezTo>
                      <a:cubicBezTo>
                        <a:pt x="47093" y="2791"/>
                        <a:pt x="46723" y="2779"/>
                        <a:pt x="46365" y="2753"/>
                      </a:cubicBezTo>
                      <a:cubicBezTo>
                        <a:pt x="41286" y="2354"/>
                        <a:pt x="41885" y="186"/>
                        <a:pt x="32613" y="100"/>
                      </a:cubicBezTo>
                      <a:cubicBezTo>
                        <a:pt x="31500" y="100"/>
                        <a:pt x="30844" y="100"/>
                        <a:pt x="30786" y="43"/>
                      </a:cubicBezTo>
                      <a:cubicBezTo>
                        <a:pt x="30760" y="13"/>
                        <a:pt x="30717" y="0"/>
                        <a:pt x="3066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91"/>
                                        </p:tgtEl>
                                        <p:attrNameLst>
                                          <p:attrName>style.visibility</p:attrName>
                                        </p:attrNameLst>
                                      </p:cBhvr>
                                      <p:to>
                                        <p:strVal val="visible"/>
                                      </p:to>
                                    </p:set>
                                    <p:animEffect transition="in" filter="fade">
                                      <p:cBhvr>
                                        <p:cTn id="7" dur="1000"/>
                                        <p:tgtEl>
                                          <p:spTgt spid="1191"/>
                                        </p:tgtEl>
                                      </p:cBhvr>
                                    </p:animEffect>
                                    <p:anim calcmode="lin" valueType="num">
                                      <p:cBhvr>
                                        <p:cTn id="8" dur="1000" fill="hold"/>
                                        <p:tgtEl>
                                          <p:spTgt spid="1191"/>
                                        </p:tgtEl>
                                        <p:attrNameLst>
                                          <p:attrName>ppt_x</p:attrName>
                                        </p:attrNameLst>
                                      </p:cBhvr>
                                      <p:tavLst>
                                        <p:tav tm="0">
                                          <p:val>
                                            <p:strVal val="#ppt_x"/>
                                          </p:val>
                                        </p:tav>
                                        <p:tav tm="100000">
                                          <p:val>
                                            <p:strVal val="#ppt_x"/>
                                          </p:val>
                                        </p:tav>
                                      </p:tavLst>
                                    </p:anim>
                                    <p:anim calcmode="lin" valueType="num">
                                      <p:cBhvr>
                                        <p:cTn id="9" dur="1000" fill="hold"/>
                                        <p:tgtEl>
                                          <p:spTgt spid="119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64"/>
                                        </p:tgtEl>
                                        <p:attrNameLst>
                                          <p:attrName>style.visibility</p:attrName>
                                        </p:attrNameLst>
                                      </p:cBhvr>
                                      <p:to>
                                        <p:strVal val="visible"/>
                                      </p:to>
                                    </p:set>
                                    <p:animEffect transition="in" filter="fade">
                                      <p:cBhvr>
                                        <p:cTn id="14" dur="1000"/>
                                        <p:tgtEl>
                                          <p:spTgt spid="1164"/>
                                        </p:tgtEl>
                                      </p:cBhvr>
                                    </p:animEffect>
                                    <p:anim calcmode="lin" valueType="num">
                                      <p:cBhvr>
                                        <p:cTn id="15" dur="1000" fill="hold"/>
                                        <p:tgtEl>
                                          <p:spTgt spid="1164"/>
                                        </p:tgtEl>
                                        <p:attrNameLst>
                                          <p:attrName>ppt_x</p:attrName>
                                        </p:attrNameLst>
                                      </p:cBhvr>
                                      <p:tavLst>
                                        <p:tav tm="0">
                                          <p:val>
                                            <p:strVal val="#ppt_x"/>
                                          </p:val>
                                        </p:tav>
                                        <p:tav tm="100000">
                                          <p:val>
                                            <p:strVal val="#ppt_x"/>
                                          </p:val>
                                        </p:tav>
                                      </p:tavLst>
                                    </p:anim>
                                    <p:anim calcmode="lin" valueType="num">
                                      <p:cBhvr>
                                        <p:cTn id="16" dur="1000" fill="hold"/>
                                        <p:tgtEl>
                                          <p:spTgt spid="116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79"/>
                                        </p:tgtEl>
                                        <p:attrNameLst>
                                          <p:attrName>style.visibility</p:attrName>
                                        </p:attrNameLst>
                                      </p:cBhvr>
                                      <p:to>
                                        <p:strVal val="visible"/>
                                      </p:to>
                                    </p:set>
                                    <p:animEffect transition="in" filter="fade">
                                      <p:cBhvr>
                                        <p:cTn id="19" dur="1000"/>
                                        <p:tgtEl>
                                          <p:spTgt spid="1179"/>
                                        </p:tgtEl>
                                      </p:cBhvr>
                                    </p:animEffect>
                                    <p:anim calcmode="lin" valueType="num">
                                      <p:cBhvr>
                                        <p:cTn id="20" dur="1000" fill="hold"/>
                                        <p:tgtEl>
                                          <p:spTgt spid="1179"/>
                                        </p:tgtEl>
                                        <p:attrNameLst>
                                          <p:attrName>ppt_x</p:attrName>
                                        </p:attrNameLst>
                                      </p:cBhvr>
                                      <p:tavLst>
                                        <p:tav tm="0">
                                          <p:val>
                                            <p:strVal val="#ppt_x"/>
                                          </p:val>
                                        </p:tav>
                                        <p:tav tm="100000">
                                          <p:val>
                                            <p:strVal val="#ppt_x"/>
                                          </p:val>
                                        </p:tav>
                                      </p:tavLst>
                                    </p:anim>
                                    <p:anim calcmode="lin" valueType="num">
                                      <p:cBhvr>
                                        <p:cTn id="21" dur="1000" fill="hold"/>
                                        <p:tgtEl>
                                          <p:spTgt spid="117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92"/>
                                        </p:tgtEl>
                                        <p:attrNameLst>
                                          <p:attrName>style.visibility</p:attrName>
                                        </p:attrNameLst>
                                      </p:cBhvr>
                                      <p:to>
                                        <p:strVal val="visible"/>
                                      </p:to>
                                    </p:set>
                                    <p:animEffect transition="in" filter="fade">
                                      <p:cBhvr>
                                        <p:cTn id="24" dur="1000"/>
                                        <p:tgtEl>
                                          <p:spTgt spid="1192"/>
                                        </p:tgtEl>
                                      </p:cBhvr>
                                    </p:animEffect>
                                    <p:anim calcmode="lin" valueType="num">
                                      <p:cBhvr>
                                        <p:cTn id="25" dur="1000" fill="hold"/>
                                        <p:tgtEl>
                                          <p:spTgt spid="1192"/>
                                        </p:tgtEl>
                                        <p:attrNameLst>
                                          <p:attrName>ppt_x</p:attrName>
                                        </p:attrNameLst>
                                      </p:cBhvr>
                                      <p:tavLst>
                                        <p:tav tm="0">
                                          <p:val>
                                            <p:strVal val="#ppt_x"/>
                                          </p:val>
                                        </p:tav>
                                        <p:tav tm="100000">
                                          <p:val>
                                            <p:strVal val="#ppt_x"/>
                                          </p:val>
                                        </p:tav>
                                      </p:tavLst>
                                    </p:anim>
                                    <p:anim calcmode="lin" valueType="num">
                                      <p:cBhvr>
                                        <p:cTn id="26" dur="1000" fill="hold"/>
                                        <p:tgtEl>
                                          <p:spTgt spid="119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169"/>
                                        </p:tgtEl>
                                        <p:attrNameLst>
                                          <p:attrName>style.visibility</p:attrName>
                                        </p:attrNameLst>
                                      </p:cBhvr>
                                      <p:to>
                                        <p:strVal val="visible"/>
                                      </p:to>
                                    </p:set>
                                    <p:animEffect transition="in" filter="fade">
                                      <p:cBhvr>
                                        <p:cTn id="31" dur="1000"/>
                                        <p:tgtEl>
                                          <p:spTgt spid="1169"/>
                                        </p:tgtEl>
                                      </p:cBhvr>
                                    </p:animEffect>
                                    <p:anim calcmode="lin" valueType="num">
                                      <p:cBhvr>
                                        <p:cTn id="32" dur="1000" fill="hold"/>
                                        <p:tgtEl>
                                          <p:spTgt spid="1169"/>
                                        </p:tgtEl>
                                        <p:attrNameLst>
                                          <p:attrName>ppt_x</p:attrName>
                                        </p:attrNameLst>
                                      </p:cBhvr>
                                      <p:tavLst>
                                        <p:tav tm="0">
                                          <p:val>
                                            <p:strVal val="#ppt_x"/>
                                          </p:val>
                                        </p:tav>
                                        <p:tav tm="100000">
                                          <p:val>
                                            <p:strVal val="#ppt_x"/>
                                          </p:val>
                                        </p:tav>
                                      </p:tavLst>
                                    </p:anim>
                                    <p:anim calcmode="lin" valueType="num">
                                      <p:cBhvr>
                                        <p:cTn id="33" dur="1000" fill="hold"/>
                                        <p:tgtEl>
                                          <p:spTgt spid="116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81"/>
                                        </p:tgtEl>
                                        <p:attrNameLst>
                                          <p:attrName>style.visibility</p:attrName>
                                        </p:attrNameLst>
                                      </p:cBhvr>
                                      <p:to>
                                        <p:strVal val="visible"/>
                                      </p:to>
                                    </p:set>
                                    <p:animEffect transition="in" filter="fade">
                                      <p:cBhvr>
                                        <p:cTn id="36" dur="1000"/>
                                        <p:tgtEl>
                                          <p:spTgt spid="1181"/>
                                        </p:tgtEl>
                                      </p:cBhvr>
                                    </p:animEffect>
                                    <p:anim calcmode="lin" valueType="num">
                                      <p:cBhvr>
                                        <p:cTn id="37" dur="1000" fill="hold"/>
                                        <p:tgtEl>
                                          <p:spTgt spid="1181"/>
                                        </p:tgtEl>
                                        <p:attrNameLst>
                                          <p:attrName>ppt_x</p:attrName>
                                        </p:attrNameLst>
                                      </p:cBhvr>
                                      <p:tavLst>
                                        <p:tav tm="0">
                                          <p:val>
                                            <p:strVal val="#ppt_x"/>
                                          </p:val>
                                        </p:tav>
                                        <p:tav tm="100000">
                                          <p:val>
                                            <p:strVal val="#ppt_x"/>
                                          </p:val>
                                        </p:tav>
                                      </p:tavLst>
                                    </p:anim>
                                    <p:anim calcmode="lin" valueType="num">
                                      <p:cBhvr>
                                        <p:cTn id="38" dur="1000" fill="hold"/>
                                        <p:tgtEl>
                                          <p:spTgt spid="118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193"/>
                                        </p:tgtEl>
                                        <p:attrNameLst>
                                          <p:attrName>style.visibility</p:attrName>
                                        </p:attrNameLst>
                                      </p:cBhvr>
                                      <p:to>
                                        <p:strVal val="visible"/>
                                      </p:to>
                                    </p:set>
                                    <p:animEffect transition="in" filter="fade">
                                      <p:cBhvr>
                                        <p:cTn id="41" dur="1000"/>
                                        <p:tgtEl>
                                          <p:spTgt spid="1193"/>
                                        </p:tgtEl>
                                      </p:cBhvr>
                                    </p:animEffect>
                                    <p:anim calcmode="lin" valueType="num">
                                      <p:cBhvr>
                                        <p:cTn id="42" dur="1000" fill="hold"/>
                                        <p:tgtEl>
                                          <p:spTgt spid="1193"/>
                                        </p:tgtEl>
                                        <p:attrNameLst>
                                          <p:attrName>ppt_x</p:attrName>
                                        </p:attrNameLst>
                                      </p:cBhvr>
                                      <p:tavLst>
                                        <p:tav tm="0">
                                          <p:val>
                                            <p:strVal val="#ppt_x"/>
                                          </p:val>
                                        </p:tav>
                                        <p:tav tm="100000">
                                          <p:val>
                                            <p:strVal val="#ppt_x"/>
                                          </p:val>
                                        </p:tav>
                                      </p:tavLst>
                                    </p:anim>
                                    <p:anim calcmode="lin" valueType="num">
                                      <p:cBhvr>
                                        <p:cTn id="43" dur="1000" fill="hold"/>
                                        <p:tgtEl>
                                          <p:spTgt spid="119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174"/>
                                        </p:tgtEl>
                                        <p:attrNameLst>
                                          <p:attrName>style.visibility</p:attrName>
                                        </p:attrNameLst>
                                      </p:cBhvr>
                                      <p:to>
                                        <p:strVal val="visible"/>
                                      </p:to>
                                    </p:set>
                                    <p:animEffect transition="in" filter="fade">
                                      <p:cBhvr>
                                        <p:cTn id="48" dur="1000"/>
                                        <p:tgtEl>
                                          <p:spTgt spid="1174"/>
                                        </p:tgtEl>
                                      </p:cBhvr>
                                    </p:animEffect>
                                    <p:anim calcmode="lin" valueType="num">
                                      <p:cBhvr>
                                        <p:cTn id="49" dur="1000" fill="hold"/>
                                        <p:tgtEl>
                                          <p:spTgt spid="1174"/>
                                        </p:tgtEl>
                                        <p:attrNameLst>
                                          <p:attrName>ppt_x</p:attrName>
                                        </p:attrNameLst>
                                      </p:cBhvr>
                                      <p:tavLst>
                                        <p:tav tm="0">
                                          <p:val>
                                            <p:strVal val="#ppt_x"/>
                                          </p:val>
                                        </p:tav>
                                        <p:tav tm="100000">
                                          <p:val>
                                            <p:strVal val="#ppt_x"/>
                                          </p:val>
                                        </p:tav>
                                      </p:tavLst>
                                    </p:anim>
                                    <p:anim calcmode="lin" valueType="num">
                                      <p:cBhvr>
                                        <p:cTn id="50" dur="1000" fill="hold"/>
                                        <p:tgtEl>
                                          <p:spTgt spid="117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180"/>
                                        </p:tgtEl>
                                        <p:attrNameLst>
                                          <p:attrName>style.visibility</p:attrName>
                                        </p:attrNameLst>
                                      </p:cBhvr>
                                      <p:to>
                                        <p:strVal val="visible"/>
                                      </p:to>
                                    </p:set>
                                    <p:animEffect transition="in" filter="fade">
                                      <p:cBhvr>
                                        <p:cTn id="53" dur="1000"/>
                                        <p:tgtEl>
                                          <p:spTgt spid="1180"/>
                                        </p:tgtEl>
                                      </p:cBhvr>
                                    </p:animEffect>
                                    <p:anim calcmode="lin" valueType="num">
                                      <p:cBhvr>
                                        <p:cTn id="54" dur="1000" fill="hold"/>
                                        <p:tgtEl>
                                          <p:spTgt spid="1180"/>
                                        </p:tgtEl>
                                        <p:attrNameLst>
                                          <p:attrName>ppt_x</p:attrName>
                                        </p:attrNameLst>
                                      </p:cBhvr>
                                      <p:tavLst>
                                        <p:tav tm="0">
                                          <p:val>
                                            <p:strVal val="#ppt_x"/>
                                          </p:val>
                                        </p:tav>
                                        <p:tav tm="100000">
                                          <p:val>
                                            <p:strVal val="#ppt_x"/>
                                          </p:val>
                                        </p:tav>
                                      </p:tavLst>
                                    </p:anim>
                                    <p:anim calcmode="lin" valueType="num">
                                      <p:cBhvr>
                                        <p:cTn id="55" dur="1000" fill="hold"/>
                                        <p:tgtEl>
                                          <p:spTgt spid="118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194"/>
                                        </p:tgtEl>
                                        <p:attrNameLst>
                                          <p:attrName>style.visibility</p:attrName>
                                        </p:attrNameLst>
                                      </p:cBhvr>
                                      <p:to>
                                        <p:strVal val="visible"/>
                                      </p:to>
                                    </p:set>
                                    <p:animEffect transition="in" filter="fade">
                                      <p:cBhvr>
                                        <p:cTn id="58" dur="1000"/>
                                        <p:tgtEl>
                                          <p:spTgt spid="1194"/>
                                        </p:tgtEl>
                                      </p:cBhvr>
                                    </p:animEffect>
                                    <p:anim calcmode="lin" valueType="num">
                                      <p:cBhvr>
                                        <p:cTn id="59" dur="1000" fill="hold"/>
                                        <p:tgtEl>
                                          <p:spTgt spid="1194"/>
                                        </p:tgtEl>
                                        <p:attrNameLst>
                                          <p:attrName>ppt_x</p:attrName>
                                        </p:attrNameLst>
                                      </p:cBhvr>
                                      <p:tavLst>
                                        <p:tav tm="0">
                                          <p:val>
                                            <p:strVal val="#ppt_x"/>
                                          </p:val>
                                        </p:tav>
                                        <p:tav tm="100000">
                                          <p:val>
                                            <p:strVal val="#ppt_x"/>
                                          </p:val>
                                        </p:tav>
                                      </p:tavLst>
                                    </p:anim>
                                    <p:anim calcmode="lin" valueType="num">
                                      <p:cBhvr>
                                        <p:cTn id="60" dur="1000" fill="hold"/>
                                        <p:tgtEl>
                                          <p:spTgt spid="11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9" grpId="0" animBg="1"/>
      <p:bldP spid="1180" grpId="0" animBg="1"/>
      <p:bldP spid="1181" grpId="0" animBg="1"/>
      <p:bldP spid="1191" grpId="0"/>
      <p:bldP spid="1192" grpId="0"/>
      <p:bldP spid="1193" grpId="0"/>
      <p:bldP spid="119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69"/>
          <p:cNvGrpSpPr/>
          <p:nvPr/>
        </p:nvGrpSpPr>
        <p:grpSpPr>
          <a:xfrm rot="4704341">
            <a:off x="-1229186" y="2517623"/>
            <a:ext cx="772322" cy="704904"/>
            <a:chOff x="5402829" y="3357295"/>
            <a:chExt cx="1437240" cy="1312018"/>
          </a:xfrm>
        </p:grpSpPr>
        <p:sp>
          <p:nvSpPr>
            <p:cNvPr id="1225" name="Google Shape;1225;p69"/>
            <p:cNvSpPr/>
            <p:nvPr/>
          </p:nvSpPr>
          <p:spPr>
            <a:xfrm rot="-767128">
              <a:off x="5505490" y="3480394"/>
              <a:ext cx="1231918" cy="1065819"/>
            </a:xfrm>
            <a:custGeom>
              <a:avLst/>
              <a:gdLst/>
              <a:ahLst/>
              <a:cxnLst/>
              <a:rect l="l" t="t" r="r" b="b"/>
              <a:pathLst>
                <a:path w="49277" h="42633" extrusionOk="0">
                  <a:moveTo>
                    <a:pt x="6401" y="8841"/>
                  </a:moveTo>
                  <a:lnTo>
                    <a:pt x="6401" y="8841"/>
                  </a:lnTo>
                  <a:cubicBezTo>
                    <a:pt x="6391" y="8879"/>
                    <a:pt x="6379" y="8916"/>
                    <a:pt x="6367" y="8954"/>
                  </a:cubicBezTo>
                  <a:lnTo>
                    <a:pt x="6367" y="8954"/>
                  </a:lnTo>
                  <a:cubicBezTo>
                    <a:pt x="6385" y="8916"/>
                    <a:pt x="6401" y="8879"/>
                    <a:pt x="6401" y="8841"/>
                  </a:cubicBezTo>
                  <a:close/>
                  <a:moveTo>
                    <a:pt x="6367" y="8954"/>
                  </a:moveTo>
                  <a:cubicBezTo>
                    <a:pt x="6343" y="9004"/>
                    <a:pt x="6314" y="9054"/>
                    <a:pt x="6314" y="9104"/>
                  </a:cubicBezTo>
                  <a:lnTo>
                    <a:pt x="6321" y="9086"/>
                  </a:lnTo>
                  <a:lnTo>
                    <a:pt x="6321" y="9086"/>
                  </a:lnTo>
                  <a:cubicBezTo>
                    <a:pt x="6337" y="9042"/>
                    <a:pt x="6353" y="8998"/>
                    <a:pt x="6367" y="8954"/>
                  </a:cubicBezTo>
                  <a:close/>
                  <a:moveTo>
                    <a:pt x="8418" y="9806"/>
                  </a:moveTo>
                  <a:cubicBezTo>
                    <a:pt x="8769" y="9894"/>
                    <a:pt x="9032" y="9981"/>
                    <a:pt x="9295" y="10157"/>
                  </a:cubicBezTo>
                  <a:lnTo>
                    <a:pt x="10961" y="10770"/>
                  </a:lnTo>
                  <a:cubicBezTo>
                    <a:pt x="12276" y="11296"/>
                    <a:pt x="13416" y="11735"/>
                    <a:pt x="14731" y="12349"/>
                  </a:cubicBezTo>
                  <a:lnTo>
                    <a:pt x="17098" y="13313"/>
                  </a:lnTo>
                  <a:cubicBezTo>
                    <a:pt x="17975" y="13664"/>
                    <a:pt x="18677" y="13927"/>
                    <a:pt x="19553" y="14278"/>
                  </a:cubicBezTo>
                  <a:cubicBezTo>
                    <a:pt x="19816" y="14278"/>
                    <a:pt x="19992" y="14365"/>
                    <a:pt x="20255" y="14541"/>
                  </a:cubicBezTo>
                  <a:cubicBezTo>
                    <a:pt x="21132" y="14804"/>
                    <a:pt x="21921" y="15242"/>
                    <a:pt x="22622" y="15593"/>
                  </a:cubicBezTo>
                  <a:cubicBezTo>
                    <a:pt x="23061" y="15856"/>
                    <a:pt x="23674" y="16031"/>
                    <a:pt x="24113" y="16119"/>
                  </a:cubicBezTo>
                  <a:lnTo>
                    <a:pt x="25077" y="16470"/>
                  </a:lnTo>
                  <a:cubicBezTo>
                    <a:pt x="25866" y="16820"/>
                    <a:pt x="26480" y="16996"/>
                    <a:pt x="27269" y="17346"/>
                  </a:cubicBezTo>
                  <a:cubicBezTo>
                    <a:pt x="27620" y="17434"/>
                    <a:pt x="27883" y="17609"/>
                    <a:pt x="28146" y="17697"/>
                  </a:cubicBezTo>
                  <a:cubicBezTo>
                    <a:pt x="28760" y="18048"/>
                    <a:pt x="29374" y="18223"/>
                    <a:pt x="29987" y="18486"/>
                  </a:cubicBezTo>
                  <a:cubicBezTo>
                    <a:pt x="30689" y="18662"/>
                    <a:pt x="31303" y="18925"/>
                    <a:pt x="31829" y="19100"/>
                  </a:cubicBezTo>
                  <a:cubicBezTo>
                    <a:pt x="32968" y="19626"/>
                    <a:pt x="33933" y="20240"/>
                    <a:pt x="34897" y="20854"/>
                  </a:cubicBezTo>
                  <a:cubicBezTo>
                    <a:pt x="35160" y="21117"/>
                    <a:pt x="35336" y="21204"/>
                    <a:pt x="35599" y="21380"/>
                  </a:cubicBezTo>
                  <a:cubicBezTo>
                    <a:pt x="35774" y="21555"/>
                    <a:pt x="36037" y="21643"/>
                    <a:pt x="36125" y="21818"/>
                  </a:cubicBezTo>
                  <a:cubicBezTo>
                    <a:pt x="36213" y="22081"/>
                    <a:pt x="36213" y="22169"/>
                    <a:pt x="36388" y="22256"/>
                  </a:cubicBezTo>
                  <a:cubicBezTo>
                    <a:pt x="36388" y="22432"/>
                    <a:pt x="36476" y="22607"/>
                    <a:pt x="36476" y="22695"/>
                  </a:cubicBezTo>
                  <a:lnTo>
                    <a:pt x="36476" y="23046"/>
                  </a:lnTo>
                  <a:cubicBezTo>
                    <a:pt x="36388" y="23133"/>
                    <a:pt x="36388" y="23309"/>
                    <a:pt x="35950" y="23396"/>
                  </a:cubicBezTo>
                  <a:cubicBezTo>
                    <a:pt x="35950" y="23396"/>
                    <a:pt x="35950" y="23484"/>
                    <a:pt x="35774" y="23484"/>
                  </a:cubicBezTo>
                  <a:cubicBezTo>
                    <a:pt x="35511" y="23659"/>
                    <a:pt x="35073" y="23922"/>
                    <a:pt x="34722" y="24010"/>
                  </a:cubicBezTo>
                  <a:cubicBezTo>
                    <a:pt x="34021" y="24273"/>
                    <a:pt x="33495" y="24361"/>
                    <a:pt x="32881" y="24448"/>
                  </a:cubicBezTo>
                  <a:cubicBezTo>
                    <a:pt x="32267" y="24448"/>
                    <a:pt x="31829" y="24361"/>
                    <a:pt x="31303" y="24361"/>
                  </a:cubicBezTo>
                  <a:lnTo>
                    <a:pt x="29987" y="24010"/>
                  </a:lnTo>
                  <a:cubicBezTo>
                    <a:pt x="29549" y="23922"/>
                    <a:pt x="29023" y="23659"/>
                    <a:pt x="28584" y="23572"/>
                  </a:cubicBezTo>
                  <a:cubicBezTo>
                    <a:pt x="27708" y="23221"/>
                    <a:pt x="26743" y="22958"/>
                    <a:pt x="25866" y="22607"/>
                  </a:cubicBezTo>
                  <a:cubicBezTo>
                    <a:pt x="24113" y="21906"/>
                    <a:pt x="22359" y="21380"/>
                    <a:pt x="20606" y="20591"/>
                  </a:cubicBezTo>
                  <a:cubicBezTo>
                    <a:pt x="20606" y="20591"/>
                    <a:pt x="20430" y="20503"/>
                    <a:pt x="20343" y="20503"/>
                  </a:cubicBezTo>
                  <a:cubicBezTo>
                    <a:pt x="19290" y="20064"/>
                    <a:pt x="18151" y="19538"/>
                    <a:pt x="17098" y="19188"/>
                  </a:cubicBezTo>
                  <a:cubicBezTo>
                    <a:pt x="16485" y="19012"/>
                    <a:pt x="15871" y="18749"/>
                    <a:pt x="15345" y="18574"/>
                  </a:cubicBezTo>
                  <a:lnTo>
                    <a:pt x="13679" y="17872"/>
                  </a:lnTo>
                  <a:lnTo>
                    <a:pt x="12364" y="17259"/>
                  </a:lnTo>
                  <a:cubicBezTo>
                    <a:pt x="12013" y="17171"/>
                    <a:pt x="11662" y="16908"/>
                    <a:pt x="11399" y="16820"/>
                  </a:cubicBezTo>
                  <a:cubicBezTo>
                    <a:pt x="11136" y="16820"/>
                    <a:pt x="10785" y="16733"/>
                    <a:pt x="10610" y="16557"/>
                  </a:cubicBezTo>
                  <a:cubicBezTo>
                    <a:pt x="9646" y="16294"/>
                    <a:pt x="8506" y="15856"/>
                    <a:pt x="7541" y="15417"/>
                  </a:cubicBezTo>
                  <a:cubicBezTo>
                    <a:pt x="7103" y="15154"/>
                    <a:pt x="6752" y="15067"/>
                    <a:pt x="6314" y="14804"/>
                  </a:cubicBezTo>
                  <a:cubicBezTo>
                    <a:pt x="6401" y="14716"/>
                    <a:pt x="6401" y="14541"/>
                    <a:pt x="6577" y="14365"/>
                  </a:cubicBezTo>
                  <a:cubicBezTo>
                    <a:pt x="6840" y="13401"/>
                    <a:pt x="7190" y="12436"/>
                    <a:pt x="7629" y="11472"/>
                  </a:cubicBezTo>
                  <a:cubicBezTo>
                    <a:pt x="7980" y="10858"/>
                    <a:pt x="8155" y="10332"/>
                    <a:pt x="8418" y="9806"/>
                  </a:cubicBezTo>
                  <a:close/>
                  <a:moveTo>
                    <a:pt x="12364" y="2967"/>
                  </a:moveTo>
                  <a:cubicBezTo>
                    <a:pt x="12802" y="3142"/>
                    <a:pt x="13153" y="3142"/>
                    <a:pt x="13591" y="3230"/>
                  </a:cubicBezTo>
                  <a:cubicBezTo>
                    <a:pt x="13679" y="3318"/>
                    <a:pt x="13854" y="3318"/>
                    <a:pt x="14117" y="3405"/>
                  </a:cubicBezTo>
                  <a:cubicBezTo>
                    <a:pt x="14556" y="3668"/>
                    <a:pt x="14994" y="4019"/>
                    <a:pt x="15432" y="4194"/>
                  </a:cubicBezTo>
                  <a:cubicBezTo>
                    <a:pt x="15959" y="4545"/>
                    <a:pt x="16485" y="4720"/>
                    <a:pt x="17098" y="4983"/>
                  </a:cubicBezTo>
                  <a:cubicBezTo>
                    <a:pt x="17361" y="5159"/>
                    <a:pt x="17712" y="5334"/>
                    <a:pt x="18063" y="5510"/>
                  </a:cubicBezTo>
                  <a:cubicBezTo>
                    <a:pt x="18501" y="5860"/>
                    <a:pt x="19027" y="6036"/>
                    <a:pt x="19553" y="6211"/>
                  </a:cubicBezTo>
                  <a:cubicBezTo>
                    <a:pt x="19992" y="6299"/>
                    <a:pt x="20343" y="6386"/>
                    <a:pt x="20693" y="6474"/>
                  </a:cubicBezTo>
                  <a:cubicBezTo>
                    <a:pt x="21044" y="6649"/>
                    <a:pt x="21482" y="6825"/>
                    <a:pt x="21745" y="6912"/>
                  </a:cubicBezTo>
                  <a:cubicBezTo>
                    <a:pt x="22008" y="7088"/>
                    <a:pt x="22096" y="7088"/>
                    <a:pt x="22359" y="7175"/>
                  </a:cubicBezTo>
                  <a:lnTo>
                    <a:pt x="22447" y="7175"/>
                  </a:lnTo>
                  <a:lnTo>
                    <a:pt x="22447" y="7351"/>
                  </a:lnTo>
                  <a:cubicBezTo>
                    <a:pt x="22535" y="7702"/>
                    <a:pt x="22535" y="7965"/>
                    <a:pt x="22622" y="8228"/>
                  </a:cubicBezTo>
                  <a:cubicBezTo>
                    <a:pt x="22798" y="8929"/>
                    <a:pt x="23061" y="9543"/>
                    <a:pt x="23324" y="10244"/>
                  </a:cubicBezTo>
                  <a:cubicBezTo>
                    <a:pt x="23499" y="10770"/>
                    <a:pt x="23850" y="11296"/>
                    <a:pt x="24200" y="11735"/>
                  </a:cubicBezTo>
                  <a:cubicBezTo>
                    <a:pt x="24376" y="12086"/>
                    <a:pt x="24639" y="12349"/>
                    <a:pt x="24814" y="12612"/>
                  </a:cubicBezTo>
                  <a:cubicBezTo>
                    <a:pt x="25165" y="12962"/>
                    <a:pt x="25516" y="13313"/>
                    <a:pt x="25954" y="13488"/>
                  </a:cubicBezTo>
                  <a:cubicBezTo>
                    <a:pt x="26392" y="13752"/>
                    <a:pt x="26919" y="13927"/>
                    <a:pt x="27357" y="14190"/>
                  </a:cubicBezTo>
                  <a:cubicBezTo>
                    <a:pt x="27445" y="14190"/>
                    <a:pt x="27708" y="14278"/>
                    <a:pt x="27795" y="14278"/>
                  </a:cubicBezTo>
                  <a:cubicBezTo>
                    <a:pt x="28321" y="14541"/>
                    <a:pt x="28935" y="14628"/>
                    <a:pt x="29461" y="14716"/>
                  </a:cubicBezTo>
                  <a:cubicBezTo>
                    <a:pt x="29853" y="14814"/>
                    <a:pt x="30258" y="14857"/>
                    <a:pt x="30668" y="14857"/>
                  </a:cubicBezTo>
                  <a:cubicBezTo>
                    <a:pt x="31725" y="14857"/>
                    <a:pt x="32810" y="14569"/>
                    <a:pt x="33758" y="14190"/>
                  </a:cubicBezTo>
                  <a:cubicBezTo>
                    <a:pt x="34021" y="13927"/>
                    <a:pt x="34459" y="13839"/>
                    <a:pt x="34810" y="13664"/>
                  </a:cubicBezTo>
                  <a:cubicBezTo>
                    <a:pt x="35336" y="13313"/>
                    <a:pt x="35774" y="12962"/>
                    <a:pt x="36213" y="12612"/>
                  </a:cubicBezTo>
                  <a:cubicBezTo>
                    <a:pt x="36826" y="12349"/>
                    <a:pt x="37089" y="11735"/>
                    <a:pt x="37528" y="11296"/>
                  </a:cubicBezTo>
                  <a:cubicBezTo>
                    <a:pt x="37703" y="11296"/>
                    <a:pt x="37703" y="11472"/>
                    <a:pt x="37791" y="11472"/>
                  </a:cubicBezTo>
                  <a:cubicBezTo>
                    <a:pt x="37966" y="11559"/>
                    <a:pt x="38317" y="11647"/>
                    <a:pt x="38580" y="11735"/>
                  </a:cubicBezTo>
                  <a:cubicBezTo>
                    <a:pt x="38755" y="11910"/>
                    <a:pt x="39018" y="12086"/>
                    <a:pt x="39194" y="12173"/>
                  </a:cubicBezTo>
                  <a:cubicBezTo>
                    <a:pt x="39457" y="12349"/>
                    <a:pt x="39720" y="12436"/>
                    <a:pt x="39983" y="12612"/>
                  </a:cubicBezTo>
                  <a:cubicBezTo>
                    <a:pt x="40334" y="12787"/>
                    <a:pt x="40509" y="12962"/>
                    <a:pt x="40860" y="13225"/>
                  </a:cubicBezTo>
                  <a:lnTo>
                    <a:pt x="41824" y="13839"/>
                  </a:lnTo>
                  <a:cubicBezTo>
                    <a:pt x="42350" y="14102"/>
                    <a:pt x="42789" y="14541"/>
                    <a:pt x="43227" y="14804"/>
                  </a:cubicBezTo>
                  <a:cubicBezTo>
                    <a:pt x="43665" y="15154"/>
                    <a:pt x="44104" y="15593"/>
                    <a:pt x="44542" y="16031"/>
                  </a:cubicBezTo>
                  <a:cubicBezTo>
                    <a:pt x="44981" y="16382"/>
                    <a:pt x="45594" y="16820"/>
                    <a:pt x="46033" y="17171"/>
                  </a:cubicBezTo>
                  <a:cubicBezTo>
                    <a:pt x="46208" y="17259"/>
                    <a:pt x="46296" y="17346"/>
                    <a:pt x="46471" y="17434"/>
                  </a:cubicBezTo>
                  <a:cubicBezTo>
                    <a:pt x="46559" y="17434"/>
                    <a:pt x="46559" y="17609"/>
                    <a:pt x="46647" y="17609"/>
                  </a:cubicBezTo>
                  <a:cubicBezTo>
                    <a:pt x="46559" y="17872"/>
                    <a:pt x="46471" y="18136"/>
                    <a:pt x="46296" y="18486"/>
                  </a:cubicBezTo>
                  <a:cubicBezTo>
                    <a:pt x="46121" y="19012"/>
                    <a:pt x="46033" y="19451"/>
                    <a:pt x="45770" y="19889"/>
                  </a:cubicBezTo>
                  <a:lnTo>
                    <a:pt x="44805" y="22520"/>
                  </a:lnTo>
                  <a:cubicBezTo>
                    <a:pt x="44455" y="23309"/>
                    <a:pt x="44104" y="24185"/>
                    <a:pt x="43841" y="24887"/>
                  </a:cubicBezTo>
                  <a:cubicBezTo>
                    <a:pt x="43490" y="25676"/>
                    <a:pt x="43227" y="26377"/>
                    <a:pt x="42964" y="27079"/>
                  </a:cubicBezTo>
                  <a:cubicBezTo>
                    <a:pt x="42263" y="28569"/>
                    <a:pt x="41737" y="29972"/>
                    <a:pt x="41210" y="31375"/>
                  </a:cubicBezTo>
                  <a:cubicBezTo>
                    <a:pt x="41210" y="31288"/>
                    <a:pt x="41298" y="31200"/>
                    <a:pt x="41298" y="31025"/>
                  </a:cubicBezTo>
                  <a:lnTo>
                    <a:pt x="41298" y="31025"/>
                  </a:lnTo>
                  <a:cubicBezTo>
                    <a:pt x="40772" y="32252"/>
                    <a:pt x="40334" y="33567"/>
                    <a:pt x="39720" y="34882"/>
                  </a:cubicBezTo>
                  <a:cubicBezTo>
                    <a:pt x="39632" y="34970"/>
                    <a:pt x="39632" y="35233"/>
                    <a:pt x="39544" y="35409"/>
                  </a:cubicBezTo>
                  <a:cubicBezTo>
                    <a:pt x="39194" y="36198"/>
                    <a:pt x="39018" y="36899"/>
                    <a:pt x="38668" y="37601"/>
                  </a:cubicBezTo>
                  <a:lnTo>
                    <a:pt x="38317" y="38653"/>
                  </a:lnTo>
                  <a:cubicBezTo>
                    <a:pt x="38229" y="38828"/>
                    <a:pt x="38229" y="39091"/>
                    <a:pt x="38142" y="39266"/>
                  </a:cubicBezTo>
                  <a:cubicBezTo>
                    <a:pt x="37966" y="39354"/>
                    <a:pt x="37966" y="39617"/>
                    <a:pt x="37879" y="39705"/>
                  </a:cubicBezTo>
                  <a:cubicBezTo>
                    <a:pt x="37879" y="39705"/>
                    <a:pt x="37791" y="39793"/>
                    <a:pt x="37791" y="39968"/>
                  </a:cubicBezTo>
                  <a:cubicBezTo>
                    <a:pt x="37528" y="39793"/>
                    <a:pt x="37265" y="39705"/>
                    <a:pt x="37002" y="39617"/>
                  </a:cubicBezTo>
                  <a:cubicBezTo>
                    <a:pt x="36563" y="39354"/>
                    <a:pt x="36037" y="39179"/>
                    <a:pt x="35599" y="38916"/>
                  </a:cubicBezTo>
                  <a:cubicBezTo>
                    <a:pt x="35073" y="38653"/>
                    <a:pt x="34459" y="38390"/>
                    <a:pt x="33933" y="38214"/>
                  </a:cubicBezTo>
                  <a:cubicBezTo>
                    <a:pt x="33407" y="37951"/>
                    <a:pt x="32968" y="37776"/>
                    <a:pt x="32442" y="37513"/>
                  </a:cubicBezTo>
                  <a:lnTo>
                    <a:pt x="30426" y="36548"/>
                  </a:lnTo>
                  <a:cubicBezTo>
                    <a:pt x="30075" y="36285"/>
                    <a:pt x="29812" y="36198"/>
                    <a:pt x="29461" y="36022"/>
                  </a:cubicBezTo>
                  <a:cubicBezTo>
                    <a:pt x="29111" y="35847"/>
                    <a:pt x="28760" y="35672"/>
                    <a:pt x="28497" y="35584"/>
                  </a:cubicBezTo>
                  <a:cubicBezTo>
                    <a:pt x="28058" y="35321"/>
                    <a:pt x="27708" y="35145"/>
                    <a:pt x="27269" y="34970"/>
                  </a:cubicBezTo>
                  <a:cubicBezTo>
                    <a:pt x="27182" y="34970"/>
                    <a:pt x="27182" y="34882"/>
                    <a:pt x="27006" y="34882"/>
                  </a:cubicBezTo>
                  <a:cubicBezTo>
                    <a:pt x="27006" y="34707"/>
                    <a:pt x="27182" y="34356"/>
                    <a:pt x="27182" y="34093"/>
                  </a:cubicBezTo>
                  <a:cubicBezTo>
                    <a:pt x="27182" y="33567"/>
                    <a:pt x="27269" y="33129"/>
                    <a:pt x="27269" y="32603"/>
                  </a:cubicBezTo>
                  <a:cubicBezTo>
                    <a:pt x="27269" y="31375"/>
                    <a:pt x="26919" y="30060"/>
                    <a:pt x="26305" y="29008"/>
                  </a:cubicBezTo>
                  <a:cubicBezTo>
                    <a:pt x="25954" y="28569"/>
                    <a:pt x="25603" y="27956"/>
                    <a:pt x="25253" y="27517"/>
                  </a:cubicBezTo>
                  <a:cubicBezTo>
                    <a:pt x="25077" y="27254"/>
                    <a:pt x="24814" y="26904"/>
                    <a:pt x="24551" y="26553"/>
                  </a:cubicBezTo>
                  <a:cubicBezTo>
                    <a:pt x="24200" y="26202"/>
                    <a:pt x="23850" y="26027"/>
                    <a:pt x="23499" y="25764"/>
                  </a:cubicBezTo>
                  <a:cubicBezTo>
                    <a:pt x="22973" y="25325"/>
                    <a:pt x="22447" y="25062"/>
                    <a:pt x="21745" y="24799"/>
                  </a:cubicBezTo>
                  <a:cubicBezTo>
                    <a:pt x="21658" y="24712"/>
                    <a:pt x="21658" y="24712"/>
                    <a:pt x="21570" y="24712"/>
                  </a:cubicBezTo>
                  <a:cubicBezTo>
                    <a:pt x="21307" y="24712"/>
                    <a:pt x="21132" y="24624"/>
                    <a:pt x="20869" y="24624"/>
                  </a:cubicBezTo>
                  <a:cubicBezTo>
                    <a:pt x="20606" y="24448"/>
                    <a:pt x="20167" y="24361"/>
                    <a:pt x="19729" y="24361"/>
                  </a:cubicBezTo>
                  <a:cubicBezTo>
                    <a:pt x="19641" y="24332"/>
                    <a:pt x="19544" y="24322"/>
                    <a:pt x="19443" y="24322"/>
                  </a:cubicBezTo>
                  <a:cubicBezTo>
                    <a:pt x="19242" y="24322"/>
                    <a:pt x="19027" y="24361"/>
                    <a:pt x="18852" y="24361"/>
                  </a:cubicBezTo>
                  <a:cubicBezTo>
                    <a:pt x="18238" y="24361"/>
                    <a:pt x="17800" y="24448"/>
                    <a:pt x="17361" y="24624"/>
                  </a:cubicBezTo>
                  <a:cubicBezTo>
                    <a:pt x="16923" y="24712"/>
                    <a:pt x="16660" y="24799"/>
                    <a:pt x="16222" y="25062"/>
                  </a:cubicBezTo>
                  <a:lnTo>
                    <a:pt x="15169" y="25676"/>
                  </a:lnTo>
                  <a:cubicBezTo>
                    <a:pt x="14643" y="26114"/>
                    <a:pt x="14117" y="26553"/>
                    <a:pt x="13679" y="26991"/>
                  </a:cubicBezTo>
                  <a:lnTo>
                    <a:pt x="13153" y="27517"/>
                  </a:lnTo>
                  <a:cubicBezTo>
                    <a:pt x="12890" y="27780"/>
                    <a:pt x="12802" y="27956"/>
                    <a:pt x="12539" y="28219"/>
                  </a:cubicBezTo>
                  <a:cubicBezTo>
                    <a:pt x="12364" y="28569"/>
                    <a:pt x="12101" y="28745"/>
                    <a:pt x="11925" y="29008"/>
                  </a:cubicBezTo>
                  <a:cubicBezTo>
                    <a:pt x="11399" y="28657"/>
                    <a:pt x="10785" y="28394"/>
                    <a:pt x="10259" y="28131"/>
                  </a:cubicBezTo>
                  <a:cubicBezTo>
                    <a:pt x="9470" y="27780"/>
                    <a:pt x="8769" y="27342"/>
                    <a:pt x="7980" y="26904"/>
                  </a:cubicBezTo>
                  <a:cubicBezTo>
                    <a:pt x="7103" y="26377"/>
                    <a:pt x="6226" y="25764"/>
                    <a:pt x="5262" y="25325"/>
                  </a:cubicBezTo>
                  <a:cubicBezTo>
                    <a:pt x="4823" y="25062"/>
                    <a:pt x="4209" y="24799"/>
                    <a:pt x="3771" y="24624"/>
                  </a:cubicBezTo>
                  <a:cubicBezTo>
                    <a:pt x="3420" y="24448"/>
                    <a:pt x="3245" y="24273"/>
                    <a:pt x="2894" y="24185"/>
                  </a:cubicBezTo>
                  <a:cubicBezTo>
                    <a:pt x="3245" y="23396"/>
                    <a:pt x="3596" y="22520"/>
                    <a:pt x="3946" y="21643"/>
                  </a:cubicBezTo>
                  <a:cubicBezTo>
                    <a:pt x="4209" y="20678"/>
                    <a:pt x="4648" y="19626"/>
                    <a:pt x="4998" y="18662"/>
                  </a:cubicBezTo>
                  <a:cubicBezTo>
                    <a:pt x="5174" y="18311"/>
                    <a:pt x="5437" y="18048"/>
                    <a:pt x="5525" y="17609"/>
                  </a:cubicBezTo>
                  <a:cubicBezTo>
                    <a:pt x="5525" y="17434"/>
                    <a:pt x="5612" y="17346"/>
                    <a:pt x="5612" y="17259"/>
                  </a:cubicBezTo>
                  <a:cubicBezTo>
                    <a:pt x="6752" y="17697"/>
                    <a:pt x="7717" y="18136"/>
                    <a:pt x="8769" y="18574"/>
                  </a:cubicBezTo>
                  <a:cubicBezTo>
                    <a:pt x="9207" y="18749"/>
                    <a:pt x="9733" y="18925"/>
                    <a:pt x="10172" y="19100"/>
                  </a:cubicBezTo>
                  <a:cubicBezTo>
                    <a:pt x="10610" y="19188"/>
                    <a:pt x="11048" y="19363"/>
                    <a:pt x="11487" y="19538"/>
                  </a:cubicBezTo>
                  <a:cubicBezTo>
                    <a:pt x="11662" y="19626"/>
                    <a:pt x="12013" y="19889"/>
                    <a:pt x="12364" y="19977"/>
                  </a:cubicBezTo>
                  <a:cubicBezTo>
                    <a:pt x="12802" y="20240"/>
                    <a:pt x="13240" y="20328"/>
                    <a:pt x="13679" y="20503"/>
                  </a:cubicBezTo>
                  <a:cubicBezTo>
                    <a:pt x="14380" y="20766"/>
                    <a:pt x="15169" y="20941"/>
                    <a:pt x="15959" y="21292"/>
                  </a:cubicBezTo>
                  <a:lnTo>
                    <a:pt x="17975" y="21993"/>
                  </a:lnTo>
                  <a:cubicBezTo>
                    <a:pt x="18589" y="22256"/>
                    <a:pt x="19290" y="22520"/>
                    <a:pt x="19904" y="22870"/>
                  </a:cubicBezTo>
                  <a:lnTo>
                    <a:pt x="20167" y="22870"/>
                  </a:lnTo>
                  <a:cubicBezTo>
                    <a:pt x="20518" y="23046"/>
                    <a:pt x="20956" y="23133"/>
                    <a:pt x="21482" y="23396"/>
                  </a:cubicBezTo>
                  <a:cubicBezTo>
                    <a:pt x="21658" y="23484"/>
                    <a:pt x="22008" y="23572"/>
                    <a:pt x="22184" y="23747"/>
                  </a:cubicBezTo>
                  <a:cubicBezTo>
                    <a:pt x="22535" y="23835"/>
                    <a:pt x="22710" y="23922"/>
                    <a:pt x="23061" y="24010"/>
                  </a:cubicBezTo>
                  <a:cubicBezTo>
                    <a:pt x="24200" y="24448"/>
                    <a:pt x="25253" y="24799"/>
                    <a:pt x="26392" y="25238"/>
                  </a:cubicBezTo>
                  <a:cubicBezTo>
                    <a:pt x="27357" y="25676"/>
                    <a:pt x="28497" y="26114"/>
                    <a:pt x="29549" y="26465"/>
                  </a:cubicBezTo>
                  <a:cubicBezTo>
                    <a:pt x="30250" y="26641"/>
                    <a:pt x="30776" y="26816"/>
                    <a:pt x="31390" y="26904"/>
                  </a:cubicBezTo>
                  <a:cubicBezTo>
                    <a:pt x="31886" y="26966"/>
                    <a:pt x="32426" y="27028"/>
                    <a:pt x="32917" y="27028"/>
                  </a:cubicBezTo>
                  <a:cubicBezTo>
                    <a:pt x="33120" y="27028"/>
                    <a:pt x="33315" y="27017"/>
                    <a:pt x="33495" y="26991"/>
                  </a:cubicBezTo>
                  <a:cubicBezTo>
                    <a:pt x="34196" y="26904"/>
                    <a:pt x="34810" y="26816"/>
                    <a:pt x="35511" y="26553"/>
                  </a:cubicBezTo>
                  <a:cubicBezTo>
                    <a:pt x="35950" y="26465"/>
                    <a:pt x="36213" y="26202"/>
                    <a:pt x="36563" y="26114"/>
                  </a:cubicBezTo>
                  <a:cubicBezTo>
                    <a:pt x="36914" y="26027"/>
                    <a:pt x="37089" y="25939"/>
                    <a:pt x="37440" y="25676"/>
                  </a:cubicBezTo>
                  <a:cubicBezTo>
                    <a:pt x="38142" y="25325"/>
                    <a:pt x="38580" y="24887"/>
                    <a:pt x="38843" y="24273"/>
                  </a:cubicBezTo>
                  <a:cubicBezTo>
                    <a:pt x="39018" y="24010"/>
                    <a:pt x="39018" y="23922"/>
                    <a:pt x="39106" y="23747"/>
                  </a:cubicBezTo>
                  <a:cubicBezTo>
                    <a:pt x="39194" y="23484"/>
                    <a:pt x="39194" y="23309"/>
                    <a:pt x="39194" y="23046"/>
                  </a:cubicBezTo>
                  <a:cubicBezTo>
                    <a:pt x="39281" y="22870"/>
                    <a:pt x="39194" y="22432"/>
                    <a:pt x="39194" y="22081"/>
                  </a:cubicBezTo>
                  <a:cubicBezTo>
                    <a:pt x="39106" y="21204"/>
                    <a:pt x="38668" y="20415"/>
                    <a:pt x="38142" y="19801"/>
                  </a:cubicBezTo>
                  <a:cubicBezTo>
                    <a:pt x="37879" y="19538"/>
                    <a:pt x="37703" y="19451"/>
                    <a:pt x="37440" y="19188"/>
                  </a:cubicBezTo>
                  <a:cubicBezTo>
                    <a:pt x="37089" y="19012"/>
                    <a:pt x="36826" y="18662"/>
                    <a:pt x="36476" y="18486"/>
                  </a:cubicBezTo>
                  <a:cubicBezTo>
                    <a:pt x="36037" y="18048"/>
                    <a:pt x="35511" y="17785"/>
                    <a:pt x="34897" y="17434"/>
                  </a:cubicBezTo>
                  <a:cubicBezTo>
                    <a:pt x="34371" y="17259"/>
                    <a:pt x="33845" y="16908"/>
                    <a:pt x="33319" y="16733"/>
                  </a:cubicBezTo>
                  <a:cubicBezTo>
                    <a:pt x="32968" y="16557"/>
                    <a:pt x="32530" y="16382"/>
                    <a:pt x="32179" y="16207"/>
                  </a:cubicBezTo>
                  <a:cubicBezTo>
                    <a:pt x="31741" y="16119"/>
                    <a:pt x="31390" y="16031"/>
                    <a:pt x="31127" y="15944"/>
                  </a:cubicBezTo>
                  <a:cubicBezTo>
                    <a:pt x="30426" y="15680"/>
                    <a:pt x="29812" y="15505"/>
                    <a:pt x="29198" y="15242"/>
                  </a:cubicBezTo>
                  <a:cubicBezTo>
                    <a:pt x="29143" y="15214"/>
                    <a:pt x="29079" y="15187"/>
                    <a:pt x="29011" y="15187"/>
                  </a:cubicBezTo>
                  <a:cubicBezTo>
                    <a:pt x="28865" y="15187"/>
                    <a:pt x="28704" y="15316"/>
                    <a:pt x="28584" y="15856"/>
                  </a:cubicBezTo>
                  <a:cubicBezTo>
                    <a:pt x="28146" y="15593"/>
                    <a:pt x="27620" y="15505"/>
                    <a:pt x="27182" y="15242"/>
                  </a:cubicBezTo>
                  <a:cubicBezTo>
                    <a:pt x="26831" y="15154"/>
                    <a:pt x="26568" y="15067"/>
                    <a:pt x="26392" y="14979"/>
                  </a:cubicBezTo>
                  <a:cubicBezTo>
                    <a:pt x="25691" y="14628"/>
                    <a:pt x="24990" y="14541"/>
                    <a:pt x="24288" y="14190"/>
                  </a:cubicBezTo>
                  <a:cubicBezTo>
                    <a:pt x="24200" y="14190"/>
                    <a:pt x="24200" y="14102"/>
                    <a:pt x="24113" y="14102"/>
                  </a:cubicBezTo>
                  <a:cubicBezTo>
                    <a:pt x="23762" y="13839"/>
                    <a:pt x="23324" y="13664"/>
                    <a:pt x="22885" y="13401"/>
                  </a:cubicBezTo>
                  <a:cubicBezTo>
                    <a:pt x="22359" y="13050"/>
                    <a:pt x="21658" y="12787"/>
                    <a:pt x="21044" y="12524"/>
                  </a:cubicBezTo>
                  <a:cubicBezTo>
                    <a:pt x="20693" y="12349"/>
                    <a:pt x="20255" y="12086"/>
                    <a:pt x="19816" y="11998"/>
                  </a:cubicBezTo>
                  <a:cubicBezTo>
                    <a:pt x="19378" y="11910"/>
                    <a:pt x="19027" y="11647"/>
                    <a:pt x="18589" y="11559"/>
                  </a:cubicBezTo>
                  <a:cubicBezTo>
                    <a:pt x="17712" y="11209"/>
                    <a:pt x="16923" y="10770"/>
                    <a:pt x="16046" y="10420"/>
                  </a:cubicBezTo>
                  <a:cubicBezTo>
                    <a:pt x="14731" y="9894"/>
                    <a:pt x="13328" y="9455"/>
                    <a:pt x="12013" y="8929"/>
                  </a:cubicBezTo>
                  <a:cubicBezTo>
                    <a:pt x="11487" y="8666"/>
                    <a:pt x="10785" y="8491"/>
                    <a:pt x="10259" y="8228"/>
                  </a:cubicBezTo>
                  <a:cubicBezTo>
                    <a:pt x="10172" y="8140"/>
                    <a:pt x="9909" y="8140"/>
                    <a:pt x="9821" y="8052"/>
                  </a:cubicBezTo>
                  <a:cubicBezTo>
                    <a:pt x="9909" y="7789"/>
                    <a:pt x="9909" y="7702"/>
                    <a:pt x="10084" y="7526"/>
                  </a:cubicBezTo>
                  <a:cubicBezTo>
                    <a:pt x="10610" y="6299"/>
                    <a:pt x="11136" y="5159"/>
                    <a:pt x="11574" y="4019"/>
                  </a:cubicBezTo>
                  <a:lnTo>
                    <a:pt x="11574" y="3844"/>
                  </a:lnTo>
                  <a:cubicBezTo>
                    <a:pt x="11838" y="3668"/>
                    <a:pt x="11925" y="3318"/>
                    <a:pt x="12013" y="3142"/>
                  </a:cubicBezTo>
                  <a:lnTo>
                    <a:pt x="12101" y="2967"/>
                  </a:lnTo>
                  <a:close/>
                  <a:moveTo>
                    <a:pt x="11315" y="1"/>
                  </a:moveTo>
                  <a:cubicBezTo>
                    <a:pt x="11062" y="1"/>
                    <a:pt x="10858" y="125"/>
                    <a:pt x="10610" y="249"/>
                  </a:cubicBezTo>
                  <a:cubicBezTo>
                    <a:pt x="10522" y="249"/>
                    <a:pt x="10347" y="336"/>
                    <a:pt x="10259" y="512"/>
                  </a:cubicBezTo>
                  <a:cubicBezTo>
                    <a:pt x="10084" y="775"/>
                    <a:pt x="9821" y="1213"/>
                    <a:pt x="9646" y="1564"/>
                  </a:cubicBezTo>
                  <a:cubicBezTo>
                    <a:pt x="9382" y="1915"/>
                    <a:pt x="9295" y="2353"/>
                    <a:pt x="9032" y="2791"/>
                  </a:cubicBezTo>
                  <a:cubicBezTo>
                    <a:pt x="8856" y="3230"/>
                    <a:pt x="8769" y="3668"/>
                    <a:pt x="8506" y="4107"/>
                  </a:cubicBezTo>
                  <a:cubicBezTo>
                    <a:pt x="8155" y="4983"/>
                    <a:pt x="7717" y="5860"/>
                    <a:pt x="7278" y="6825"/>
                  </a:cubicBezTo>
                  <a:lnTo>
                    <a:pt x="6321" y="9086"/>
                  </a:lnTo>
                  <a:lnTo>
                    <a:pt x="6321" y="9086"/>
                  </a:lnTo>
                  <a:cubicBezTo>
                    <a:pt x="6134" y="9599"/>
                    <a:pt x="5852" y="10064"/>
                    <a:pt x="5700" y="10595"/>
                  </a:cubicBezTo>
                  <a:cubicBezTo>
                    <a:pt x="5437" y="11209"/>
                    <a:pt x="5086" y="11910"/>
                    <a:pt x="4911" y="12524"/>
                  </a:cubicBezTo>
                  <a:cubicBezTo>
                    <a:pt x="4472" y="13752"/>
                    <a:pt x="4034" y="14979"/>
                    <a:pt x="3508" y="16119"/>
                  </a:cubicBezTo>
                  <a:cubicBezTo>
                    <a:pt x="3333" y="16470"/>
                    <a:pt x="3157" y="16820"/>
                    <a:pt x="3070" y="17171"/>
                  </a:cubicBezTo>
                  <a:cubicBezTo>
                    <a:pt x="2719" y="17697"/>
                    <a:pt x="2456" y="18223"/>
                    <a:pt x="2280" y="18925"/>
                  </a:cubicBezTo>
                  <a:cubicBezTo>
                    <a:pt x="2017" y="19451"/>
                    <a:pt x="1842" y="20064"/>
                    <a:pt x="1579" y="20678"/>
                  </a:cubicBezTo>
                  <a:cubicBezTo>
                    <a:pt x="1141" y="21818"/>
                    <a:pt x="614" y="23046"/>
                    <a:pt x="176" y="24273"/>
                  </a:cubicBezTo>
                  <a:lnTo>
                    <a:pt x="176" y="24799"/>
                  </a:lnTo>
                  <a:cubicBezTo>
                    <a:pt x="1" y="25325"/>
                    <a:pt x="176" y="25939"/>
                    <a:pt x="702" y="26202"/>
                  </a:cubicBezTo>
                  <a:cubicBezTo>
                    <a:pt x="1491" y="26641"/>
                    <a:pt x="2280" y="26991"/>
                    <a:pt x="3070" y="27430"/>
                  </a:cubicBezTo>
                  <a:cubicBezTo>
                    <a:pt x="3596" y="27780"/>
                    <a:pt x="4209" y="27956"/>
                    <a:pt x="4823" y="28306"/>
                  </a:cubicBezTo>
                  <a:cubicBezTo>
                    <a:pt x="5437" y="28657"/>
                    <a:pt x="6138" y="29096"/>
                    <a:pt x="6664" y="29446"/>
                  </a:cubicBezTo>
                  <a:cubicBezTo>
                    <a:pt x="7190" y="29709"/>
                    <a:pt x="7717" y="29972"/>
                    <a:pt x="8330" y="30323"/>
                  </a:cubicBezTo>
                  <a:cubicBezTo>
                    <a:pt x="8769" y="30586"/>
                    <a:pt x="9295" y="30849"/>
                    <a:pt x="9733" y="31025"/>
                  </a:cubicBezTo>
                  <a:cubicBezTo>
                    <a:pt x="10172" y="31288"/>
                    <a:pt x="10698" y="31463"/>
                    <a:pt x="11136" y="31726"/>
                  </a:cubicBezTo>
                  <a:cubicBezTo>
                    <a:pt x="11502" y="31848"/>
                    <a:pt x="11911" y="32013"/>
                    <a:pt x="12303" y="32013"/>
                  </a:cubicBezTo>
                  <a:cubicBezTo>
                    <a:pt x="12474" y="32013"/>
                    <a:pt x="12642" y="31981"/>
                    <a:pt x="12802" y="31901"/>
                  </a:cubicBezTo>
                  <a:cubicBezTo>
                    <a:pt x="12977" y="31814"/>
                    <a:pt x="13153" y="31726"/>
                    <a:pt x="13328" y="31638"/>
                  </a:cubicBezTo>
                  <a:cubicBezTo>
                    <a:pt x="13591" y="31463"/>
                    <a:pt x="13679" y="31288"/>
                    <a:pt x="13854" y="31200"/>
                  </a:cubicBezTo>
                  <a:cubicBezTo>
                    <a:pt x="14205" y="30849"/>
                    <a:pt x="14556" y="30498"/>
                    <a:pt x="14906" y="30060"/>
                  </a:cubicBezTo>
                  <a:cubicBezTo>
                    <a:pt x="15432" y="29446"/>
                    <a:pt x="15959" y="28833"/>
                    <a:pt x="16660" y="28306"/>
                  </a:cubicBezTo>
                  <a:cubicBezTo>
                    <a:pt x="17098" y="27956"/>
                    <a:pt x="17537" y="27693"/>
                    <a:pt x="18063" y="27430"/>
                  </a:cubicBezTo>
                  <a:cubicBezTo>
                    <a:pt x="18238" y="27342"/>
                    <a:pt x="18589" y="27254"/>
                    <a:pt x="18940" y="27254"/>
                  </a:cubicBezTo>
                  <a:lnTo>
                    <a:pt x="20167" y="27254"/>
                  </a:lnTo>
                  <a:cubicBezTo>
                    <a:pt x="20606" y="27342"/>
                    <a:pt x="20869" y="27430"/>
                    <a:pt x="21307" y="27517"/>
                  </a:cubicBezTo>
                  <a:cubicBezTo>
                    <a:pt x="21745" y="27780"/>
                    <a:pt x="22184" y="27956"/>
                    <a:pt x="22535" y="28306"/>
                  </a:cubicBezTo>
                  <a:cubicBezTo>
                    <a:pt x="22798" y="28394"/>
                    <a:pt x="22885" y="28657"/>
                    <a:pt x="23061" y="28833"/>
                  </a:cubicBezTo>
                  <a:cubicBezTo>
                    <a:pt x="23499" y="29534"/>
                    <a:pt x="24113" y="30323"/>
                    <a:pt x="24376" y="31025"/>
                  </a:cubicBezTo>
                  <a:cubicBezTo>
                    <a:pt x="24639" y="31375"/>
                    <a:pt x="24639" y="31814"/>
                    <a:pt x="24727" y="32164"/>
                  </a:cubicBezTo>
                  <a:lnTo>
                    <a:pt x="24727" y="32953"/>
                  </a:lnTo>
                  <a:lnTo>
                    <a:pt x="24727" y="33567"/>
                  </a:lnTo>
                  <a:cubicBezTo>
                    <a:pt x="24727" y="33830"/>
                    <a:pt x="24639" y="34006"/>
                    <a:pt x="24639" y="34269"/>
                  </a:cubicBezTo>
                  <a:cubicBezTo>
                    <a:pt x="24639" y="34444"/>
                    <a:pt x="24551" y="34707"/>
                    <a:pt x="24551" y="34882"/>
                  </a:cubicBezTo>
                  <a:cubicBezTo>
                    <a:pt x="24376" y="35058"/>
                    <a:pt x="24551" y="35321"/>
                    <a:pt x="24551" y="35584"/>
                  </a:cubicBezTo>
                  <a:cubicBezTo>
                    <a:pt x="24639" y="36198"/>
                    <a:pt x="25077" y="36636"/>
                    <a:pt x="25603" y="36987"/>
                  </a:cubicBezTo>
                  <a:cubicBezTo>
                    <a:pt x="25691" y="37074"/>
                    <a:pt x="25954" y="37074"/>
                    <a:pt x="26129" y="37162"/>
                  </a:cubicBezTo>
                  <a:cubicBezTo>
                    <a:pt x="26480" y="37337"/>
                    <a:pt x="26743" y="37425"/>
                    <a:pt x="26919" y="37513"/>
                  </a:cubicBezTo>
                  <a:cubicBezTo>
                    <a:pt x="27182" y="37513"/>
                    <a:pt x="27269" y="37601"/>
                    <a:pt x="27445" y="37776"/>
                  </a:cubicBezTo>
                  <a:cubicBezTo>
                    <a:pt x="27883" y="37951"/>
                    <a:pt x="28321" y="38214"/>
                    <a:pt x="28935" y="38477"/>
                  </a:cubicBezTo>
                  <a:lnTo>
                    <a:pt x="30250" y="39179"/>
                  </a:lnTo>
                  <a:cubicBezTo>
                    <a:pt x="31303" y="39705"/>
                    <a:pt x="32442" y="40143"/>
                    <a:pt x="33495" y="40582"/>
                  </a:cubicBezTo>
                  <a:cubicBezTo>
                    <a:pt x="33845" y="40845"/>
                    <a:pt x="34284" y="40932"/>
                    <a:pt x="34722" y="41108"/>
                  </a:cubicBezTo>
                  <a:cubicBezTo>
                    <a:pt x="35160" y="41371"/>
                    <a:pt x="35687" y="41546"/>
                    <a:pt x="36125" y="41809"/>
                  </a:cubicBezTo>
                  <a:cubicBezTo>
                    <a:pt x="36563" y="41985"/>
                    <a:pt x="37002" y="42160"/>
                    <a:pt x="37440" y="42335"/>
                  </a:cubicBezTo>
                  <a:lnTo>
                    <a:pt x="37528" y="42335"/>
                  </a:lnTo>
                  <a:cubicBezTo>
                    <a:pt x="37528" y="42423"/>
                    <a:pt x="37703" y="42423"/>
                    <a:pt x="37703" y="42423"/>
                  </a:cubicBezTo>
                  <a:cubicBezTo>
                    <a:pt x="37896" y="42551"/>
                    <a:pt x="38135" y="42633"/>
                    <a:pt x="38387" y="42633"/>
                  </a:cubicBezTo>
                  <a:cubicBezTo>
                    <a:pt x="38480" y="42633"/>
                    <a:pt x="38574" y="42622"/>
                    <a:pt x="38668" y="42598"/>
                  </a:cubicBezTo>
                  <a:cubicBezTo>
                    <a:pt x="39018" y="42598"/>
                    <a:pt x="39194" y="42335"/>
                    <a:pt x="39457" y="41985"/>
                  </a:cubicBezTo>
                  <a:cubicBezTo>
                    <a:pt x="39544" y="41897"/>
                    <a:pt x="39632" y="41722"/>
                    <a:pt x="39720" y="41546"/>
                  </a:cubicBezTo>
                  <a:cubicBezTo>
                    <a:pt x="39895" y="41546"/>
                    <a:pt x="39895" y="41458"/>
                    <a:pt x="39895" y="41458"/>
                  </a:cubicBezTo>
                  <a:cubicBezTo>
                    <a:pt x="39983" y="41283"/>
                    <a:pt x="39983" y="41108"/>
                    <a:pt x="40071" y="40932"/>
                  </a:cubicBezTo>
                  <a:cubicBezTo>
                    <a:pt x="40158" y="40845"/>
                    <a:pt x="40158" y="40845"/>
                    <a:pt x="40158" y="40669"/>
                  </a:cubicBezTo>
                  <a:cubicBezTo>
                    <a:pt x="40334" y="40494"/>
                    <a:pt x="40421" y="40143"/>
                    <a:pt x="40509" y="39968"/>
                  </a:cubicBezTo>
                  <a:lnTo>
                    <a:pt x="40860" y="38916"/>
                  </a:lnTo>
                  <a:cubicBezTo>
                    <a:pt x="40947" y="38477"/>
                    <a:pt x="41210" y="38214"/>
                    <a:pt x="41298" y="37776"/>
                  </a:cubicBezTo>
                  <a:cubicBezTo>
                    <a:pt x="41473" y="37337"/>
                    <a:pt x="41649" y="36899"/>
                    <a:pt x="41824" y="36461"/>
                  </a:cubicBezTo>
                  <a:cubicBezTo>
                    <a:pt x="41912" y="36285"/>
                    <a:pt x="41912" y="36110"/>
                    <a:pt x="42087" y="36022"/>
                  </a:cubicBezTo>
                  <a:cubicBezTo>
                    <a:pt x="42263" y="35321"/>
                    <a:pt x="42613" y="34795"/>
                    <a:pt x="42789" y="34093"/>
                  </a:cubicBezTo>
                  <a:cubicBezTo>
                    <a:pt x="43052" y="33480"/>
                    <a:pt x="43227" y="32690"/>
                    <a:pt x="43578" y="32077"/>
                  </a:cubicBezTo>
                  <a:lnTo>
                    <a:pt x="43578" y="32077"/>
                  </a:lnTo>
                  <a:cubicBezTo>
                    <a:pt x="43578" y="32164"/>
                    <a:pt x="43490" y="32252"/>
                    <a:pt x="43490" y="32340"/>
                  </a:cubicBezTo>
                  <a:cubicBezTo>
                    <a:pt x="44104" y="31025"/>
                    <a:pt x="44718" y="29622"/>
                    <a:pt x="45244" y="28219"/>
                  </a:cubicBezTo>
                  <a:cubicBezTo>
                    <a:pt x="45594" y="27430"/>
                    <a:pt x="45770" y="26816"/>
                    <a:pt x="46121" y="26027"/>
                  </a:cubicBezTo>
                  <a:cubicBezTo>
                    <a:pt x="46296" y="25325"/>
                    <a:pt x="46559" y="24624"/>
                    <a:pt x="46910" y="23922"/>
                  </a:cubicBezTo>
                  <a:cubicBezTo>
                    <a:pt x="47085" y="23484"/>
                    <a:pt x="47173" y="23046"/>
                    <a:pt x="47436" y="22607"/>
                  </a:cubicBezTo>
                  <a:cubicBezTo>
                    <a:pt x="47611" y="22169"/>
                    <a:pt x="47786" y="21818"/>
                    <a:pt x="47874" y="21380"/>
                  </a:cubicBezTo>
                  <a:cubicBezTo>
                    <a:pt x="48225" y="20678"/>
                    <a:pt x="48488" y="19801"/>
                    <a:pt x="48839" y="19012"/>
                  </a:cubicBezTo>
                  <a:cubicBezTo>
                    <a:pt x="48926" y="18662"/>
                    <a:pt x="49102" y="18223"/>
                    <a:pt x="49189" y="17872"/>
                  </a:cubicBezTo>
                  <a:cubicBezTo>
                    <a:pt x="49277" y="17785"/>
                    <a:pt x="49277" y="17697"/>
                    <a:pt x="49277" y="17434"/>
                  </a:cubicBezTo>
                  <a:lnTo>
                    <a:pt x="49277" y="16820"/>
                  </a:lnTo>
                  <a:cubicBezTo>
                    <a:pt x="49189" y="16382"/>
                    <a:pt x="48926" y="15944"/>
                    <a:pt x="48663" y="15680"/>
                  </a:cubicBezTo>
                  <a:lnTo>
                    <a:pt x="46997" y="14365"/>
                  </a:lnTo>
                  <a:lnTo>
                    <a:pt x="44718" y="12436"/>
                  </a:lnTo>
                  <a:cubicBezTo>
                    <a:pt x="44367" y="12086"/>
                    <a:pt x="44016" y="11910"/>
                    <a:pt x="43665" y="11647"/>
                  </a:cubicBezTo>
                  <a:cubicBezTo>
                    <a:pt x="43402" y="11472"/>
                    <a:pt x="42964" y="11121"/>
                    <a:pt x="42526" y="10858"/>
                  </a:cubicBezTo>
                  <a:cubicBezTo>
                    <a:pt x="42175" y="10683"/>
                    <a:pt x="41737" y="10332"/>
                    <a:pt x="41386" y="10157"/>
                  </a:cubicBezTo>
                  <a:lnTo>
                    <a:pt x="40421" y="9455"/>
                  </a:lnTo>
                  <a:cubicBezTo>
                    <a:pt x="40071" y="9367"/>
                    <a:pt x="39895" y="9104"/>
                    <a:pt x="39544" y="9017"/>
                  </a:cubicBezTo>
                  <a:cubicBezTo>
                    <a:pt x="39018" y="8841"/>
                    <a:pt x="38580" y="8578"/>
                    <a:pt x="37966" y="8403"/>
                  </a:cubicBezTo>
                  <a:cubicBezTo>
                    <a:pt x="37879" y="8403"/>
                    <a:pt x="37791" y="8228"/>
                    <a:pt x="37703" y="8228"/>
                  </a:cubicBezTo>
                  <a:lnTo>
                    <a:pt x="37002" y="8228"/>
                  </a:lnTo>
                  <a:cubicBezTo>
                    <a:pt x="36914" y="8228"/>
                    <a:pt x="36826" y="8403"/>
                    <a:pt x="36651" y="8403"/>
                  </a:cubicBezTo>
                  <a:cubicBezTo>
                    <a:pt x="36388" y="8403"/>
                    <a:pt x="36037" y="8578"/>
                    <a:pt x="35774" y="8929"/>
                  </a:cubicBezTo>
                  <a:cubicBezTo>
                    <a:pt x="35687" y="9017"/>
                    <a:pt x="35599" y="9280"/>
                    <a:pt x="35511" y="9367"/>
                  </a:cubicBezTo>
                  <a:cubicBezTo>
                    <a:pt x="35160" y="9806"/>
                    <a:pt x="34722" y="10244"/>
                    <a:pt x="34284" y="10595"/>
                  </a:cubicBezTo>
                  <a:cubicBezTo>
                    <a:pt x="33758" y="10858"/>
                    <a:pt x="33144" y="11209"/>
                    <a:pt x="32618" y="11472"/>
                  </a:cubicBezTo>
                  <a:cubicBezTo>
                    <a:pt x="32004" y="11647"/>
                    <a:pt x="31390" y="11735"/>
                    <a:pt x="30776" y="11910"/>
                  </a:cubicBezTo>
                  <a:lnTo>
                    <a:pt x="29987" y="11910"/>
                  </a:lnTo>
                  <a:cubicBezTo>
                    <a:pt x="29637" y="11910"/>
                    <a:pt x="29374" y="11735"/>
                    <a:pt x="29023" y="11647"/>
                  </a:cubicBezTo>
                  <a:cubicBezTo>
                    <a:pt x="28584" y="11559"/>
                    <a:pt x="28234" y="11472"/>
                    <a:pt x="27883" y="11296"/>
                  </a:cubicBezTo>
                  <a:cubicBezTo>
                    <a:pt x="27445" y="11209"/>
                    <a:pt x="27182" y="11033"/>
                    <a:pt x="26831" y="10770"/>
                  </a:cubicBezTo>
                  <a:cubicBezTo>
                    <a:pt x="26568" y="10683"/>
                    <a:pt x="26392" y="10420"/>
                    <a:pt x="26305" y="10244"/>
                  </a:cubicBezTo>
                  <a:cubicBezTo>
                    <a:pt x="25866" y="9718"/>
                    <a:pt x="25516" y="9017"/>
                    <a:pt x="25253" y="8403"/>
                  </a:cubicBezTo>
                  <a:cubicBezTo>
                    <a:pt x="25077" y="7789"/>
                    <a:pt x="24814" y="7175"/>
                    <a:pt x="24727" y="6474"/>
                  </a:cubicBezTo>
                  <a:cubicBezTo>
                    <a:pt x="24727" y="6036"/>
                    <a:pt x="24639" y="5597"/>
                    <a:pt x="24376" y="5334"/>
                  </a:cubicBezTo>
                  <a:lnTo>
                    <a:pt x="24113" y="4983"/>
                  </a:lnTo>
                  <a:cubicBezTo>
                    <a:pt x="23850" y="4720"/>
                    <a:pt x="23762" y="4633"/>
                    <a:pt x="23411" y="4545"/>
                  </a:cubicBezTo>
                  <a:cubicBezTo>
                    <a:pt x="23411" y="4545"/>
                    <a:pt x="23324" y="4457"/>
                    <a:pt x="23236" y="4457"/>
                  </a:cubicBezTo>
                  <a:cubicBezTo>
                    <a:pt x="22885" y="4282"/>
                    <a:pt x="22535" y="4107"/>
                    <a:pt x="22184" y="4019"/>
                  </a:cubicBezTo>
                  <a:lnTo>
                    <a:pt x="21219" y="3668"/>
                  </a:lnTo>
                  <a:cubicBezTo>
                    <a:pt x="20869" y="3581"/>
                    <a:pt x="20693" y="3405"/>
                    <a:pt x="20343" y="3318"/>
                  </a:cubicBezTo>
                  <a:cubicBezTo>
                    <a:pt x="20167" y="3230"/>
                    <a:pt x="19816" y="3230"/>
                    <a:pt x="19553" y="3142"/>
                  </a:cubicBezTo>
                  <a:cubicBezTo>
                    <a:pt x="19290" y="2967"/>
                    <a:pt x="18852" y="2791"/>
                    <a:pt x="18501" y="2528"/>
                  </a:cubicBezTo>
                  <a:cubicBezTo>
                    <a:pt x="18063" y="2353"/>
                    <a:pt x="17624" y="2265"/>
                    <a:pt x="17186" y="2002"/>
                  </a:cubicBezTo>
                  <a:cubicBezTo>
                    <a:pt x="16660" y="1827"/>
                    <a:pt x="16046" y="1476"/>
                    <a:pt x="15520" y="1126"/>
                  </a:cubicBezTo>
                  <a:cubicBezTo>
                    <a:pt x="15169" y="1038"/>
                    <a:pt x="14731" y="775"/>
                    <a:pt x="14468" y="687"/>
                  </a:cubicBezTo>
                  <a:cubicBezTo>
                    <a:pt x="14117" y="599"/>
                    <a:pt x="13766" y="512"/>
                    <a:pt x="13416" y="512"/>
                  </a:cubicBezTo>
                  <a:cubicBezTo>
                    <a:pt x="13153" y="336"/>
                    <a:pt x="12714" y="249"/>
                    <a:pt x="12364" y="161"/>
                  </a:cubicBezTo>
                  <a:cubicBezTo>
                    <a:pt x="12101" y="161"/>
                    <a:pt x="11925" y="73"/>
                    <a:pt x="11662" y="73"/>
                  </a:cubicBezTo>
                  <a:cubicBezTo>
                    <a:pt x="11534" y="22"/>
                    <a:pt x="11420" y="1"/>
                    <a:pt x="113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69"/>
            <p:cNvSpPr/>
            <p:nvPr/>
          </p:nvSpPr>
          <p:spPr>
            <a:xfrm>
              <a:off x="6176250" y="3979425"/>
              <a:ext cx="74550" cy="64650"/>
            </a:xfrm>
            <a:custGeom>
              <a:avLst/>
              <a:gdLst/>
              <a:ahLst/>
              <a:cxnLst/>
              <a:rect l="l" t="t" r="r" b="b"/>
              <a:pathLst>
                <a:path w="2982" h="2586" extrusionOk="0">
                  <a:moveTo>
                    <a:pt x="1384" y="1"/>
                  </a:moveTo>
                  <a:cubicBezTo>
                    <a:pt x="1211" y="1"/>
                    <a:pt x="1038" y="34"/>
                    <a:pt x="878" y="102"/>
                  </a:cubicBezTo>
                  <a:cubicBezTo>
                    <a:pt x="176" y="453"/>
                    <a:pt x="1" y="1242"/>
                    <a:pt x="352" y="1856"/>
                  </a:cubicBezTo>
                  <a:cubicBezTo>
                    <a:pt x="538" y="2353"/>
                    <a:pt x="988" y="2586"/>
                    <a:pt x="1485" y="2586"/>
                  </a:cubicBezTo>
                  <a:cubicBezTo>
                    <a:pt x="1689" y="2586"/>
                    <a:pt x="1901" y="2547"/>
                    <a:pt x="2105" y="2470"/>
                  </a:cubicBezTo>
                  <a:cubicBezTo>
                    <a:pt x="2719" y="2119"/>
                    <a:pt x="2982" y="1330"/>
                    <a:pt x="2631" y="716"/>
                  </a:cubicBezTo>
                  <a:cubicBezTo>
                    <a:pt x="2372" y="263"/>
                    <a:pt x="1874" y="1"/>
                    <a:pt x="13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27" name="Google Shape;1227;p69"/>
          <p:cNvSpPr txBox="1">
            <a:spLocks noGrp="1"/>
          </p:cNvSpPr>
          <p:nvPr>
            <p:ph type="title" idx="4294967295"/>
          </p:nvPr>
        </p:nvSpPr>
        <p:spPr>
          <a:xfrm>
            <a:off x="254250" y="186625"/>
            <a:ext cx="7800600" cy="75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dirty="0">
                <a:latin typeface="Times New Roman"/>
                <a:ea typeface="Times New Roman"/>
                <a:cs typeface="Times New Roman"/>
                <a:sym typeface="Times New Roman"/>
              </a:rPr>
              <a:t>Tài liệu tham khảo</a:t>
            </a:r>
            <a:endParaRPr dirty="0">
              <a:latin typeface="Times New Roman"/>
              <a:ea typeface="Times New Roman"/>
              <a:cs typeface="Times New Roman"/>
              <a:sym typeface="Times New Roman"/>
            </a:endParaRPr>
          </a:p>
        </p:txBody>
      </p:sp>
      <p:sp>
        <p:nvSpPr>
          <p:cNvPr id="1228" name="Google Shape;1228;p69"/>
          <p:cNvSpPr txBox="1"/>
          <p:nvPr/>
        </p:nvSpPr>
        <p:spPr>
          <a:xfrm>
            <a:off x="789675" y="826825"/>
            <a:ext cx="8238000" cy="4240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700" dirty="0">
                <a:solidFill>
                  <a:schemeClr val="dk2"/>
                </a:solidFill>
              </a:rPr>
              <a:t>Sách:        </a:t>
            </a:r>
            <a:endParaRPr sz="1700" dirty="0">
              <a:solidFill>
                <a:schemeClr val="dk2"/>
              </a:solidFill>
            </a:endParaRPr>
          </a:p>
          <a:p>
            <a:pPr marL="0" lvl="0" indent="0" algn="l" rtl="0">
              <a:lnSpc>
                <a:spcPct val="150000"/>
              </a:lnSpc>
              <a:spcBef>
                <a:spcPts val="0"/>
              </a:spcBef>
              <a:spcAft>
                <a:spcPts val="0"/>
              </a:spcAft>
              <a:buNone/>
            </a:pPr>
            <a:r>
              <a:rPr lang="en" sz="1700" dirty="0">
                <a:solidFill>
                  <a:schemeClr val="dk2"/>
                </a:solidFill>
              </a:rPr>
              <a:t>[1]. Learning C# Programming with Unity 3D, Second Edition</a:t>
            </a:r>
            <a:endParaRPr sz="1700" dirty="0">
              <a:solidFill>
                <a:schemeClr val="dk2"/>
              </a:solidFill>
            </a:endParaRPr>
          </a:p>
          <a:p>
            <a:pPr marL="0" lvl="0" indent="0" algn="l" rtl="0">
              <a:lnSpc>
                <a:spcPct val="150000"/>
              </a:lnSpc>
              <a:spcBef>
                <a:spcPts val="0"/>
              </a:spcBef>
              <a:spcAft>
                <a:spcPts val="0"/>
              </a:spcAft>
              <a:buNone/>
            </a:pPr>
            <a:r>
              <a:rPr lang="en" sz="1700" dirty="0">
                <a:solidFill>
                  <a:schemeClr val="dk2"/>
                </a:solidFill>
              </a:rPr>
              <a:t>[2]. Jeff Murray - C# Game Programming Cookbook for Unity 3D – 2014</a:t>
            </a:r>
            <a:endParaRPr sz="1700" dirty="0">
              <a:solidFill>
                <a:schemeClr val="dk2"/>
              </a:solidFill>
            </a:endParaRPr>
          </a:p>
          <a:p>
            <a:pPr marL="0" lvl="0" indent="0" algn="l" rtl="0">
              <a:lnSpc>
                <a:spcPct val="150000"/>
              </a:lnSpc>
              <a:spcBef>
                <a:spcPts val="0"/>
              </a:spcBef>
              <a:spcAft>
                <a:spcPts val="0"/>
              </a:spcAft>
              <a:buNone/>
            </a:pPr>
            <a:r>
              <a:rPr lang="en" sz="1700" dirty="0">
                <a:solidFill>
                  <a:schemeClr val="dk2"/>
                </a:solidFill>
              </a:rPr>
              <a:t>[3]. Terry Norton - Learning C# by Developing Games with Unity 3D Beginner's Guide - 2013</a:t>
            </a:r>
            <a:endParaRPr sz="1700" dirty="0">
              <a:solidFill>
                <a:schemeClr val="dk2"/>
              </a:solidFill>
            </a:endParaRPr>
          </a:p>
          <a:p>
            <a:pPr marL="0" lvl="0" indent="0" algn="l" rtl="0">
              <a:lnSpc>
                <a:spcPct val="150000"/>
              </a:lnSpc>
              <a:spcBef>
                <a:spcPts val="0"/>
              </a:spcBef>
              <a:spcAft>
                <a:spcPts val="0"/>
              </a:spcAft>
              <a:buNone/>
            </a:pPr>
            <a:r>
              <a:rPr lang="en" sz="1700" dirty="0">
                <a:solidFill>
                  <a:schemeClr val="dk2"/>
                </a:solidFill>
              </a:rPr>
              <a:t>Link: </a:t>
            </a:r>
            <a:endParaRPr sz="1700" dirty="0">
              <a:solidFill>
                <a:schemeClr val="dk2"/>
              </a:solidFill>
            </a:endParaRPr>
          </a:p>
          <a:p>
            <a:pPr marL="0" lvl="0" indent="0" algn="l" rtl="0">
              <a:lnSpc>
                <a:spcPct val="150000"/>
              </a:lnSpc>
              <a:spcBef>
                <a:spcPts val="0"/>
              </a:spcBef>
              <a:spcAft>
                <a:spcPts val="0"/>
              </a:spcAft>
              <a:buNone/>
            </a:pPr>
            <a:r>
              <a:rPr lang="en" sz="1700" dirty="0">
                <a:solidFill>
                  <a:schemeClr val="dk2"/>
                </a:solidFill>
              </a:rPr>
              <a:t>[4]. https://codelearn.io/sharing/lap-trinh-game-voi-unity-nhu-the-nao-phan-1</a:t>
            </a:r>
            <a:endParaRPr sz="1700" dirty="0">
              <a:solidFill>
                <a:schemeClr val="dk2"/>
              </a:solidFill>
            </a:endParaRPr>
          </a:p>
          <a:p>
            <a:pPr marL="0" lvl="0" indent="0" algn="l" rtl="0">
              <a:lnSpc>
                <a:spcPct val="150000"/>
              </a:lnSpc>
              <a:spcBef>
                <a:spcPts val="0"/>
              </a:spcBef>
              <a:spcAft>
                <a:spcPts val="0"/>
              </a:spcAft>
              <a:buNone/>
            </a:pPr>
            <a:r>
              <a:rPr lang="en" sz="1700" dirty="0">
                <a:solidFill>
                  <a:schemeClr val="dk2"/>
                </a:solidFill>
              </a:rPr>
              <a:t>Bài báo: </a:t>
            </a:r>
            <a:endParaRPr sz="1700" dirty="0">
              <a:solidFill>
                <a:schemeClr val="dk2"/>
              </a:solidFill>
            </a:endParaRPr>
          </a:p>
          <a:p>
            <a:pPr marL="0" lvl="0" indent="0" algn="l" rtl="0">
              <a:lnSpc>
                <a:spcPct val="150000"/>
              </a:lnSpc>
              <a:spcBef>
                <a:spcPts val="0"/>
              </a:spcBef>
              <a:spcAft>
                <a:spcPts val="0"/>
              </a:spcAft>
              <a:buNone/>
            </a:pPr>
            <a:r>
              <a:rPr lang="en" sz="1700" dirty="0">
                <a:solidFill>
                  <a:schemeClr val="dk2"/>
                </a:solidFill>
              </a:rPr>
              <a:t>[5]. https://link.springer.com/chapter/10.1007%2F978-981-10-3023-9_21</a:t>
            </a:r>
            <a:endParaRPr sz="1700" dirty="0">
              <a:solidFill>
                <a:schemeClr val="dk2"/>
              </a:solidFill>
            </a:endParaRPr>
          </a:p>
          <a:p>
            <a:pPr marL="0" lvl="0" indent="0" algn="l" rtl="0">
              <a:spcBef>
                <a:spcPts val="0"/>
              </a:spcBef>
              <a:spcAft>
                <a:spcPts val="0"/>
              </a:spcAft>
              <a:buNone/>
            </a:pPr>
            <a:endParaRPr sz="1700" dirty="0">
              <a:solidFill>
                <a:schemeClr val="dk2"/>
              </a:solidFill>
            </a:endParaRPr>
          </a:p>
          <a:p>
            <a:pPr marL="0" lvl="0" indent="0" algn="l" rtl="0">
              <a:spcBef>
                <a:spcPts val="0"/>
              </a:spcBef>
              <a:spcAft>
                <a:spcPts val="0"/>
              </a:spcAft>
              <a:buNone/>
            </a:pPr>
            <a:endParaRPr sz="1700" dirty="0">
              <a:solidFill>
                <a:schemeClr val="dk2"/>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27"/>
                                        </p:tgtEl>
                                        <p:attrNameLst>
                                          <p:attrName>style.visibility</p:attrName>
                                        </p:attrNameLst>
                                      </p:cBhvr>
                                      <p:to>
                                        <p:strVal val="visible"/>
                                      </p:to>
                                    </p:set>
                                    <p:animEffect transition="in" filter="fade">
                                      <p:cBhvr>
                                        <p:cTn id="7" dur="1000"/>
                                        <p:tgtEl>
                                          <p:spTgt spid="1227"/>
                                        </p:tgtEl>
                                      </p:cBhvr>
                                    </p:animEffect>
                                    <p:anim calcmode="lin" valueType="num">
                                      <p:cBhvr>
                                        <p:cTn id="8" dur="1000" fill="hold"/>
                                        <p:tgtEl>
                                          <p:spTgt spid="1227"/>
                                        </p:tgtEl>
                                        <p:attrNameLst>
                                          <p:attrName>ppt_x</p:attrName>
                                        </p:attrNameLst>
                                      </p:cBhvr>
                                      <p:tavLst>
                                        <p:tav tm="0">
                                          <p:val>
                                            <p:strVal val="#ppt_x"/>
                                          </p:val>
                                        </p:tav>
                                        <p:tav tm="100000">
                                          <p:val>
                                            <p:strVal val="#ppt_x"/>
                                          </p:val>
                                        </p:tav>
                                      </p:tavLst>
                                    </p:anim>
                                    <p:anim calcmode="lin" valueType="num">
                                      <p:cBhvr>
                                        <p:cTn id="9" dur="1000" fill="hold"/>
                                        <p:tgtEl>
                                          <p:spTgt spid="12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28"/>
                                        </p:tgtEl>
                                        <p:attrNameLst>
                                          <p:attrName>style.visibility</p:attrName>
                                        </p:attrNameLst>
                                      </p:cBhvr>
                                      <p:to>
                                        <p:strVal val="visible"/>
                                      </p:to>
                                    </p:set>
                                    <p:animEffect transition="in" filter="fade">
                                      <p:cBhvr>
                                        <p:cTn id="14" dur="1000"/>
                                        <p:tgtEl>
                                          <p:spTgt spid="1228"/>
                                        </p:tgtEl>
                                      </p:cBhvr>
                                    </p:animEffect>
                                    <p:anim calcmode="lin" valueType="num">
                                      <p:cBhvr>
                                        <p:cTn id="15" dur="1000" fill="hold"/>
                                        <p:tgtEl>
                                          <p:spTgt spid="1228"/>
                                        </p:tgtEl>
                                        <p:attrNameLst>
                                          <p:attrName>ppt_x</p:attrName>
                                        </p:attrNameLst>
                                      </p:cBhvr>
                                      <p:tavLst>
                                        <p:tav tm="0">
                                          <p:val>
                                            <p:strVal val="#ppt_x"/>
                                          </p:val>
                                        </p:tav>
                                        <p:tav tm="100000">
                                          <p:val>
                                            <p:strVal val="#ppt_x"/>
                                          </p:val>
                                        </p:tav>
                                      </p:tavLst>
                                    </p:anim>
                                    <p:anim calcmode="lin" valueType="num">
                                      <p:cBhvr>
                                        <p:cTn id="16" dur="1000" fill="hold"/>
                                        <p:tgtEl>
                                          <p:spTgt spid="12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7" grpId="0"/>
      <p:bldP spid="12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70"/>
          <p:cNvSpPr txBox="1">
            <a:spLocks noGrp="1"/>
          </p:cNvSpPr>
          <p:nvPr>
            <p:ph type="title"/>
          </p:nvPr>
        </p:nvSpPr>
        <p:spPr>
          <a:xfrm>
            <a:off x="2694710" y="1113375"/>
            <a:ext cx="3629890" cy="15255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4667"/>
              <a:buNone/>
            </a:pPr>
            <a:r>
              <a:rPr lang="en" sz="7000" dirty="0"/>
              <a:t>The End</a:t>
            </a:r>
            <a:endParaRPr sz="7000" dirty="0"/>
          </a:p>
        </p:txBody>
      </p:sp>
      <p:sp>
        <p:nvSpPr>
          <p:cNvPr id="1234" name="Google Shape;1234;p70"/>
          <p:cNvSpPr txBox="1">
            <a:spLocks noGrp="1"/>
          </p:cNvSpPr>
          <p:nvPr>
            <p:ph type="subTitle" idx="1"/>
          </p:nvPr>
        </p:nvSpPr>
        <p:spPr>
          <a:xfrm>
            <a:off x="3174750" y="3488875"/>
            <a:ext cx="2794500" cy="12351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100"/>
              <a:buNone/>
            </a:pPr>
            <a:r>
              <a:rPr lang="en" dirty="0" smtClean="0"/>
              <a:t>Thanks </a:t>
            </a:r>
            <a:r>
              <a:rPr lang="en" dirty="0"/>
              <a:t>for watching</a:t>
            </a:r>
            <a:endParaRPr dirty="0"/>
          </a:p>
        </p:txBody>
      </p:sp>
      <p:grpSp>
        <p:nvGrpSpPr>
          <p:cNvPr id="1235" name="Google Shape;1235;p70"/>
          <p:cNvGrpSpPr/>
          <p:nvPr/>
        </p:nvGrpSpPr>
        <p:grpSpPr>
          <a:xfrm rot="1124905">
            <a:off x="7795241" y="4089609"/>
            <a:ext cx="482705" cy="502429"/>
            <a:chOff x="5196600" y="2162225"/>
            <a:chExt cx="482725" cy="502450"/>
          </a:xfrm>
        </p:grpSpPr>
        <p:sp>
          <p:nvSpPr>
            <p:cNvPr id="1236" name="Google Shape;1236;p70"/>
            <p:cNvSpPr/>
            <p:nvPr/>
          </p:nvSpPr>
          <p:spPr>
            <a:xfrm>
              <a:off x="5224600" y="2326350"/>
              <a:ext cx="454275" cy="338325"/>
            </a:xfrm>
            <a:custGeom>
              <a:avLst/>
              <a:gdLst/>
              <a:ahLst/>
              <a:cxnLst/>
              <a:rect l="l" t="t" r="r" b="b"/>
              <a:pathLst>
                <a:path w="18171" h="13533" extrusionOk="0">
                  <a:moveTo>
                    <a:pt x="305" y="0"/>
                  </a:moveTo>
                  <a:cubicBezTo>
                    <a:pt x="146" y="0"/>
                    <a:pt x="0" y="208"/>
                    <a:pt x="129" y="354"/>
                  </a:cubicBezTo>
                  <a:cubicBezTo>
                    <a:pt x="3310" y="4434"/>
                    <a:pt x="7578" y="7447"/>
                    <a:pt x="11219" y="11067"/>
                  </a:cubicBezTo>
                  <a:cubicBezTo>
                    <a:pt x="12126" y="11993"/>
                    <a:pt x="13125" y="13533"/>
                    <a:pt x="14550" y="13533"/>
                  </a:cubicBezTo>
                  <a:cubicBezTo>
                    <a:pt x="14638" y="13533"/>
                    <a:pt x="14727" y="13527"/>
                    <a:pt x="14818" y="13515"/>
                  </a:cubicBezTo>
                  <a:cubicBezTo>
                    <a:pt x="16366" y="13305"/>
                    <a:pt x="17768" y="12155"/>
                    <a:pt x="18145" y="10648"/>
                  </a:cubicBezTo>
                  <a:cubicBezTo>
                    <a:pt x="18170" y="10508"/>
                    <a:pt x="18049" y="10415"/>
                    <a:pt x="17935" y="10415"/>
                  </a:cubicBezTo>
                  <a:cubicBezTo>
                    <a:pt x="17862" y="10415"/>
                    <a:pt x="17793" y="10453"/>
                    <a:pt x="17768" y="10544"/>
                  </a:cubicBezTo>
                  <a:cubicBezTo>
                    <a:pt x="17454" y="11799"/>
                    <a:pt x="16471" y="12636"/>
                    <a:pt x="15257" y="13013"/>
                  </a:cubicBezTo>
                  <a:cubicBezTo>
                    <a:pt x="15022" y="13083"/>
                    <a:pt x="14807" y="13115"/>
                    <a:pt x="14605" y="13115"/>
                  </a:cubicBezTo>
                  <a:cubicBezTo>
                    <a:pt x="13908" y="13115"/>
                    <a:pt x="13382" y="12727"/>
                    <a:pt x="12830" y="12176"/>
                  </a:cubicBezTo>
                  <a:cubicBezTo>
                    <a:pt x="11491" y="10837"/>
                    <a:pt x="10215" y="9539"/>
                    <a:pt x="8834" y="8284"/>
                  </a:cubicBezTo>
                  <a:cubicBezTo>
                    <a:pt x="5904" y="5668"/>
                    <a:pt x="2870" y="3178"/>
                    <a:pt x="443" y="61"/>
                  </a:cubicBezTo>
                  <a:cubicBezTo>
                    <a:pt x="401" y="18"/>
                    <a:pt x="352" y="0"/>
                    <a:pt x="3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70"/>
            <p:cNvSpPr/>
            <p:nvPr/>
          </p:nvSpPr>
          <p:spPr>
            <a:xfrm>
              <a:off x="5196600" y="2162225"/>
              <a:ext cx="154450" cy="174500"/>
            </a:xfrm>
            <a:custGeom>
              <a:avLst/>
              <a:gdLst/>
              <a:ahLst/>
              <a:cxnLst/>
              <a:rect l="l" t="t" r="r" b="b"/>
              <a:pathLst>
                <a:path w="6178" h="6980" extrusionOk="0">
                  <a:moveTo>
                    <a:pt x="209" y="0"/>
                  </a:moveTo>
                  <a:cubicBezTo>
                    <a:pt x="101" y="0"/>
                    <a:pt x="0" y="137"/>
                    <a:pt x="36" y="244"/>
                  </a:cubicBezTo>
                  <a:cubicBezTo>
                    <a:pt x="768" y="2378"/>
                    <a:pt x="1187" y="4533"/>
                    <a:pt x="1187" y="6772"/>
                  </a:cubicBezTo>
                  <a:cubicBezTo>
                    <a:pt x="1187" y="6911"/>
                    <a:pt x="1290" y="6979"/>
                    <a:pt x="1391" y="6979"/>
                  </a:cubicBezTo>
                  <a:cubicBezTo>
                    <a:pt x="1489" y="6979"/>
                    <a:pt x="1584" y="6916"/>
                    <a:pt x="1584" y="6793"/>
                  </a:cubicBezTo>
                  <a:cubicBezTo>
                    <a:pt x="1584" y="4609"/>
                    <a:pt x="1214" y="2573"/>
                    <a:pt x="543" y="528"/>
                  </a:cubicBezTo>
                  <a:lnTo>
                    <a:pt x="543" y="528"/>
                  </a:lnTo>
                  <a:cubicBezTo>
                    <a:pt x="2352" y="1286"/>
                    <a:pt x="4089" y="2154"/>
                    <a:pt x="5790" y="3132"/>
                  </a:cubicBezTo>
                  <a:cubicBezTo>
                    <a:pt x="5820" y="3150"/>
                    <a:pt x="5851" y="3158"/>
                    <a:pt x="5880" y="3158"/>
                  </a:cubicBezTo>
                  <a:cubicBezTo>
                    <a:pt x="6051" y="3158"/>
                    <a:pt x="6178" y="2883"/>
                    <a:pt x="5999" y="2776"/>
                  </a:cubicBezTo>
                  <a:cubicBezTo>
                    <a:pt x="4137" y="1730"/>
                    <a:pt x="2254" y="809"/>
                    <a:pt x="266" y="14"/>
                  </a:cubicBezTo>
                  <a:cubicBezTo>
                    <a:pt x="247" y="5"/>
                    <a:pt x="228" y="0"/>
                    <a:pt x="2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70"/>
            <p:cNvSpPr/>
            <p:nvPr/>
          </p:nvSpPr>
          <p:spPr>
            <a:xfrm>
              <a:off x="5345375" y="2235850"/>
              <a:ext cx="333950" cy="355150"/>
            </a:xfrm>
            <a:custGeom>
              <a:avLst/>
              <a:gdLst/>
              <a:ahLst/>
              <a:cxnLst/>
              <a:rect l="l" t="t" r="r" b="b"/>
              <a:pathLst>
                <a:path w="13358" h="14206" extrusionOk="0">
                  <a:moveTo>
                    <a:pt x="330" y="0"/>
                  </a:moveTo>
                  <a:cubicBezTo>
                    <a:pt x="163" y="0"/>
                    <a:pt x="0" y="215"/>
                    <a:pt x="153" y="333"/>
                  </a:cubicBezTo>
                  <a:cubicBezTo>
                    <a:pt x="4840" y="4518"/>
                    <a:pt x="8731" y="9519"/>
                    <a:pt x="12937" y="14143"/>
                  </a:cubicBezTo>
                  <a:cubicBezTo>
                    <a:pt x="12977" y="14187"/>
                    <a:pt x="13023" y="14206"/>
                    <a:pt x="13069" y="14206"/>
                  </a:cubicBezTo>
                  <a:cubicBezTo>
                    <a:pt x="13217" y="14206"/>
                    <a:pt x="13358" y="14010"/>
                    <a:pt x="13230" y="13850"/>
                  </a:cubicBezTo>
                  <a:cubicBezTo>
                    <a:pt x="9045" y="9205"/>
                    <a:pt x="5133" y="4204"/>
                    <a:pt x="446" y="40"/>
                  </a:cubicBezTo>
                  <a:cubicBezTo>
                    <a:pt x="410" y="12"/>
                    <a:pt x="370" y="0"/>
                    <a:pt x="33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70"/>
            <p:cNvSpPr/>
            <p:nvPr/>
          </p:nvSpPr>
          <p:spPr>
            <a:xfrm>
              <a:off x="5527550" y="2551050"/>
              <a:ext cx="122875" cy="79175"/>
            </a:xfrm>
            <a:custGeom>
              <a:avLst/>
              <a:gdLst/>
              <a:ahLst/>
              <a:cxnLst/>
              <a:rect l="l" t="t" r="r" b="b"/>
              <a:pathLst>
                <a:path w="4915" h="3167" extrusionOk="0">
                  <a:moveTo>
                    <a:pt x="4636" y="0"/>
                  </a:moveTo>
                  <a:cubicBezTo>
                    <a:pt x="4576" y="0"/>
                    <a:pt x="4517" y="27"/>
                    <a:pt x="4478" y="91"/>
                  </a:cubicBezTo>
                  <a:cubicBezTo>
                    <a:pt x="3641" y="1702"/>
                    <a:pt x="2072" y="2685"/>
                    <a:pt x="273" y="2769"/>
                  </a:cubicBezTo>
                  <a:cubicBezTo>
                    <a:pt x="1" y="2769"/>
                    <a:pt x="1" y="3167"/>
                    <a:pt x="273" y="3167"/>
                  </a:cubicBezTo>
                  <a:cubicBezTo>
                    <a:pt x="2198" y="3083"/>
                    <a:pt x="3913" y="2016"/>
                    <a:pt x="4813" y="300"/>
                  </a:cubicBezTo>
                  <a:cubicBezTo>
                    <a:pt x="4915" y="140"/>
                    <a:pt x="4774" y="0"/>
                    <a:pt x="46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70"/>
            <p:cNvSpPr/>
            <p:nvPr/>
          </p:nvSpPr>
          <p:spPr>
            <a:xfrm>
              <a:off x="5504600" y="2522075"/>
              <a:ext cx="116975" cy="83325"/>
            </a:xfrm>
            <a:custGeom>
              <a:avLst/>
              <a:gdLst/>
              <a:ahLst/>
              <a:cxnLst/>
              <a:rect l="l" t="t" r="r" b="b"/>
              <a:pathLst>
                <a:path w="4679" h="3333" extrusionOk="0">
                  <a:moveTo>
                    <a:pt x="4387" y="1"/>
                  </a:moveTo>
                  <a:cubicBezTo>
                    <a:pt x="4327" y="1"/>
                    <a:pt x="4267" y="24"/>
                    <a:pt x="4225" y="78"/>
                  </a:cubicBezTo>
                  <a:cubicBezTo>
                    <a:pt x="3199" y="1522"/>
                    <a:pt x="1860" y="2359"/>
                    <a:pt x="228" y="2924"/>
                  </a:cubicBezTo>
                  <a:cubicBezTo>
                    <a:pt x="1" y="3000"/>
                    <a:pt x="65" y="3333"/>
                    <a:pt x="266" y="3333"/>
                  </a:cubicBezTo>
                  <a:cubicBezTo>
                    <a:pt x="287" y="3333"/>
                    <a:pt x="309" y="3329"/>
                    <a:pt x="333" y="3321"/>
                  </a:cubicBezTo>
                  <a:cubicBezTo>
                    <a:pt x="2069" y="2694"/>
                    <a:pt x="3492" y="1836"/>
                    <a:pt x="4559" y="287"/>
                  </a:cubicBezTo>
                  <a:cubicBezTo>
                    <a:pt x="4678" y="139"/>
                    <a:pt x="4533" y="1"/>
                    <a:pt x="43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70"/>
            <p:cNvSpPr/>
            <p:nvPr/>
          </p:nvSpPr>
          <p:spPr>
            <a:xfrm>
              <a:off x="5226150" y="2234500"/>
              <a:ext cx="135600" cy="112925"/>
            </a:xfrm>
            <a:custGeom>
              <a:avLst/>
              <a:gdLst/>
              <a:ahLst/>
              <a:cxnLst/>
              <a:rect l="l" t="t" r="r" b="b"/>
              <a:pathLst>
                <a:path w="5424" h="4517" extrusionOk="0">
                  <a:moveTo>
                    <a:pt x="4873" y="0"/>
                  </a:moveTo>
                  <a:cubicBezTo>
                    <a:pt x="4712" y="0"/>
                    <a:pt x="4565" y="198"/>
                    <a:pt x="4713" y="345"/>
                  </a:cubicBezTo>
                  <a:cubicBezTo>
                    <a:pt x="5110" y="680"/>
                    <a:pt x="4901" y="1308"/>
                    <a:pt x="4566" y="1496"/>
                  </a:cubicBezTo>
                  <a:cubicBezTo>
                    <a:pt x="4461" y="1551"/>
                    <a:pt x="4351" y="1574"/>
                    <a:pt x="4239" y="1574"/>
                  </a:cubicBezTo>
                  <a:cubicBezTo>
                    <a:pt x="3926" y="1574"/>
                    <a:pt x="3605" y="1394"/>
                    <a:pt x="3373" y="1224"/>
                  </a:cubicBezTo>
                  <a:cubicBezTo>
                    <a:pt x="3340" y="1199"/>
                    <a:pt x="3306" y="1188"/>
                    <a:pt x="3275" y="1188"/>
                  </a:cubicBezTo>
                  <a:cubicBezTo>
                    <a:pt x="3149" y="1188"/>
                    <a:pt x="3055" y="1362"/>
                    <a:pt x="3122" y="1496"/>
                  </a:cubicBezTo>
                  <a:cubicBezTo>
                    <a:pt x="3368" y="2068"/>
                    <a:pt x="3573" y="2920"/>
                    <a:pt x="2665" y="2920"/>
                  </a:cubicBezTo>
                  <a:cubicBezTo>
                    <a:pt x="2644" y="2920"/>
                    <a:pt x="2622" y="2920"/>
                    <a:pt x="2599" y="2919"/>
                  </a:cubicBezTo>
                  <a:cubicBezTo>
                    <a:pt x="2202" y="2898"/>
                    <a:pt x="1783" y="2689"/>
                    <a:pt x="1469" y="2479"/>
                  </a:cubicBezTo>
                  <a:cubicBezTo>
                    <a:pt x="1437" y="2458"/>
                    <a:pt x="1405" y="2449"/>
                    <a:pt x="1374" y="2449"/>
                  </a:cubicBezTo>
                  <a:cubicBezTo>
                    <a:pt x="1221" y="2449"/>
                    <a:pt x="1100" y="2672"/>
                    <a:pt x="1239" y="2793"/>
                  </a:cubicBezTo>
                  <a:cubicBezTo>
                    <a:pt x="1428" y="2982"/>
                    <a:pt x="1553" y="3212"/>
                    <a:pt x="1595" y="3484"/>
                  </a:cubicBezTo>
                  <a:cubicBezTo>
                    <a:pt x="1315" y="3857"/>
                    <a:pt x="1043" y="4052"/>
                    <a:pt x="791" y="4052"/>
                  </a:cubicBezTo>
                  <a:cubicBezTo>
                    <a:pt x="647" y="4052"/>
                    <a:pt x="510" y="3989"/>
                    <a:pt x="381" y="3860"/>
                  </a:cubicBezTo>
                  <a:cubicBezTo>
                    <a:pt x="335" y="3823"/>
                    <a:pt x="290" y="3807"/>
                    <a:pt x="250" y="3807"/>
                  </a:cubicBezTo>
                  <a:cubicBezTo>
                    <a:pt x="91" y="3807"/>
                    <a:pt x="1" y="4057"/>
                    <a:pt x="151" y="4174"/>
                  </a:cubicBezTo>
                  <a:cubicBezTo>
                    <a:pt x="412" y="4367"/>
                    <a:pt x="784" y="4517"/>
                    <a:pt x="1133" y="4517"/>
                  </a:cubicBezTo>
                  <a:cubicBezTo>
                    <a:pt x="1427" y="4517"/>
                    <a:pt x="1706" y="4410"/>
                    <a:pt x="1888" y="4132"/>
                  </a:cubicBezTo>
                  <a:cubicBezTo>
                    <a:pt x="2076" y="3850"/>
                    <a:pt x="2046" y="3496"/>
                    <a:pt x="1917" y="3168"/>
                  </a:cubicBezTo>
                  <a:lnTo>
                    <a:pt x="1917" y="3168"/>
                  </a:lnTo>
                  <a:cubicBezTo>
                    <a:pt x="2198" y="3286"/>
                    <a:pt x="2504" y="3371"/>
                    <a:pt x="2785" y="3371"/>
                  </a:cubicBezTo>
                  <a:cubicBezTo>
                    <a:pt x="3005" y="3371"/>
                    <a:pt x="3209" y="3319"/>
                    <a:pt x="3373" y="3191"/>
                  </a:cubicBezTo>
                  <a:cubicBezTo>
                    <a:pt x="3811" y="2874"/>
                    <a:pt x="3759" y="2307"/>
                    <a:pt x="3617" y="1819"/>
                  </a:cubicBezTo>
                  <a:lnTo>
                    <a:pt x="3617" y="1819"/>
                  </a:lnTo>
                  <a:cubicBezTo>
                    <a:pt x="3855" y="1924"/>
                    <a:pt x="4119" y="1997"/>
                    <a:pt x="4367" y="1997"/>
                  </a:cubicBezTo>
                  <a:cubicBezTo>
                    <a:pt x="4619" y="1997"/>
                    <a:pt x="4855" y="1921"/>
                    <a:pt x="5026" y="1726"/>
                  </a:cubicBezTo>
                  <a:cubicBezTo>
                    <a:pt x="5403" y="1308"/>
                    <a:pt x="5424" y="408"/>
                    <a:pt x="5005" y="52"/>
                  </a:cubicBezTo>
                  <a:cubicBezTo>
                    <a:pt x="4964" y="16"/>
                    <a:pt x="4918" y="0"/>
                    <a:pt x="487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70"/>
            <p:cNvSpPr/>
            <p:nvPr/>
          </p:nvSpPr>
          <p:spPr>
            <a:xfrm>
              <a:off x="5253400" y="2295375"/>
              <a:ext cx="292575" cy="292275"/>
            </a:xfrm>
            <a:custGeom>
              <a:avLst/>
              <a:gdLst/>
              <a:ahLst/>
              <a:cxnLst/>
              <a:rect l="l" t="t" r="r" b="b"/>
              <a:pathLst>
                <a:path w="11703" h="11691" extrusionOk="0">
                  <a:moveTo>
                    <a:pt x="315" y="0"/>
                  </a:moveTo>
                  <a:cubicBezTo>
                    <a:pt x="152" y="0"/>
                    <a:pt x="0" y="189"/>
                    <a:pt x="149" y="337"/>
                  </a:cubicBezTo>
                  <a:cubicBezTo>
                    <a:pt x="1907" y="2367"/>
                    <a:pt x="3748" y="4313"/>
                    <a:pt x="5694" y="6175"/>
                  </a:cubicBezTo>
                  <a:cubicBezTo>
                    <a:pt x="7577" y="7974"/>
                    <a:pt x="9586" y="9627"/>
                    <a:pt x="11281" y="11636"/>
                  </a:cubicBezTo>
                  <a:cubicBezTo>
                    <a:pt x="11319" y="11674"/>
                    <a:pt x="11364" y="11691"/>
                    <a:pt x="11408" y="11691"/>
                  </a:cubicBezTo>
                  <a:cubicBezTo>
                    <a:pt x="11558" y="11691"/>
                    <a:pt x="11703" y="11505"/>
                    <a:pt x="11573" y="11343"/>
                  </a:cubicBezTo>
                  <a:cubicBezTo>
                    <a:pt x="9900" y="9335"/>
                    <a:pt x="7891" y="7682"/>
                    <a:pt x="5987" y="5882"/>
                  </a:cubicBezTo>
                  <a:cubicBezTo>
                    <a:pt x="4041" y="4020"/>
                    <a:pt x="2179" y="2053"/>
                    <a:pt x="442" y="44"/>
                  </a:cubicBezTo>
                  <a:cubicBezTo>
                    <a:pt x="403" y="14"/>
                    <a:pt x="359" y="0"/>
                    <a:pt x="31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70"/>
            <p:cNvSpPr/>
            <p:nvPr/>
          </p:nvSpPr>
          <p:spPr>
            <a:xfrm>
              <a:off x="5298425" y="2263775"/>
              <a:ext cx="298825" cy="285025"/>
            </a:xfrm>
            <a:custGeom>
              <a:avLst/>
              <a:gdLst/>
              <a:ahLst/>
              <a:cxnLst/>
              <a:rect l="l" t="t" r="r" b="b"/>
              <a:pathLst>
                <a:path w="11953" h="11401" extrusionOk="0">
                  <a:moveTo>
                    <a:pt x="288" y="1"/>
                  </a:moveTo>
                  <a:cubicBezTo>
                    <a:pt x="147" y="1"/>
                    <a:pt x="1" y="199"/>
                    <a:pt x="148" y="346"/>
                  </a:cubicBezTo>
                  <a:cubicBezTo>
                    <a:pt x="2219" y="2145"/>
                    <a:pt x="4228" y="4008"/>
                    <a:pt x="6215" y="5891"/>
                  </a:cubicBezTo>
                  <a:cubicBezTo>
                    <a:pt x="7178" y="6811"/>
                    <a:pt x="8120" y="7711"/>
                    <a:pt x="9061" y="8653"/>
                  </a:cubicBezTo>
                  <a:cubicBezTo>
                    <a:pt x="9940" y="9490"/>
                    <a:pt x="10902" y="10264"/>
                    <a:pt x="11530" y="11310"/>
                  </a:cubicBezTo>
                  <a:cubicBezTo>
                    <a:pt x="11568" y="11374"/>
                    <a:pt x="11626" y="11401"/>
                    <a:pt x="11684" y="11401"/>
                  </a:cubicBezTo>
                  <a:cubicBezTo>
                    <a:pt x="11817" y="11401"/>
                    <a:pt x="11952" y="11261"/>
                    <a:pt x="11865" y="11101"/>
                  </a:cubicBezTo>
                  <a:cubicBezTo>
                    <a:pt x="11363" y="10222"/>
                    <a:pt x="10630" y="9594"/>
                    <a:pt x="9898" y="8925"/>
                  </a:cubicBezTo>
                  <a:cubicBezTo>
                    <a:pt x="8852" y="7962"/>
                    <a:pt x="7868" y="6937"/>
                    <a:pt x="6843" y="5933"/>
                  </a:cubicBezTo>
                  <a:cubicBezTo>
                    <a:pt x="4751" y="3924"/>
                    <a:pt x="2596" y="1957"/>
                    <a:pt x="399" y="53"/>
                  </a:cubicBezTo>
                  <a:cubicBezTo>
                    <a:pt x="367" y="16"/>
                    <a:pt x="328" y="1"/>
                    <a:pt x="28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70"/>
            <p:cNvSpPr/>
            <p:nvPr/>
          </p:nvSpPr>
          <p:spPr>
            <a:xfrm>
              <a:off x="5216350" y="2198125"/>
              <a:ext cx="58175" cy="39500"/>
            </a:xfrm>
            <a:custGeom>
              <a:avLst/>
              <a:gdLst/>
              <a:ahLst/>
              <a:cxnLst/>
              <a:rect l="l" t="t" r="r" b="b"/>
              <a:pathLst>
                <a:path w="2327" h="1580" extrusionOk="0">
                  <a:moveTo>
                    <a:pt x="2083" y="0"/>
                  </a:moveTo>
                  <a:cubicBezTo>
                    <a:pt x="2014" y="0"/>
                    <a:pt x="1953" y="43"/>
                    <a:pt x="1945" y="147"/>
                  </a:cubicBezTo>
                  <a:cubicBezTo>
                    <a:pt x="1839" y="857"/>
                    <a:pt x="1325" y="1206"/>
                    <a:pt x="700" y="1206"/>
                  </a:cubicBezTo>
                  <a:cubicBezTo>
                    <a:pt x="588" y="1206"/>
                    <a:pt x="472" y="1195"/>
                    <a:pt x="355" y="1173"/>
                  </a:cubicBezTo>
                  <a:cubicBezTo>
                    <a:pt x="333" y="1167"/>
                    <a:pt x="312" y="1165"/>
                    <a:pt x="293" y="1165"/>
                  </a:cubicBezTo>
                  <a:cubicBezTo>
                    <a:pt x="68" y="1165"/>
                    <a:pt x="0" y="1470"/>
                    <a:pt x="250" y="1528"/>
                  </a:cubicBezTo>
                  <a:cubicBezTo>
                    <a:pt x="410" y="1562"/>
                    <a:pt x="567" y="1579"/>
                    <a:pt x="721" y="1579"/>
                  </a:cubicBezTo>
                  <a:cubicBezTo>
                    <a:pt x="1512" y="1579"/>
                    <a:pt x="2178" y="1128"/>
                    <a:pt x="2301" y="252"/>
                  </a:cubicBezTo>
                  <a:cubicBezTo>
                    <a:pt x="2327" y="110"/>
                    <a:pt x="2193" y="0"/>
                    <a:pt x="20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5" name="Google Shape;1245;p70"/>
          <p:cNvGrpSpPr/>
          <p:nvPr/>
        </p:nvGrpSpPr>
        <p:grpSpPr>
          <a:xfrm>
            <a:off x="323700" y="751388"/>
            <a:ext cx="763750" cy="723975"/>
            <a:chOff x="3919050" y="4070275"/>
            <a:chExt cx="763750" cy="723975"/>
          </a:xfrm>
        </p:grpSpPr>
        <p:sp>
          <p:nvSpPr>
            <p:cNvPr id="1246" name="Google Shape;1246;p70"/>
            <p:cNvSpPr/>
            <p:nvPr/>
          </p:nvSpPr>
          <p:spPr>
            <a:xfrm>
              <a:off x="3919050" y="4070275"/>
              <a:ext cx="763750" cy="723975"/>
            </a:xfrm>
            <a:custGeom>
              <a:avLst/>
              <a:gdLst/>
              <a:ahLst/>
              <a:cxnLst/>
              <a:rect l="l" t="t" r="r" b="b"/>
              <a:pathLst>
                <a:path w="30550" h="28959" fill="none" extrusionOk="0">
                  <a:moveTo>
                    <a:pt x="19857" y="12659"/>
                  </a:moveTo>
                  <a:cubicBezTo>
                    <a:pt x="19146" y="11132"/>
                    <a:pt x="22954" y="11153"/>
                    <a:pt x="23916" y="11090"/>
                  </a:cubicBezTo>
                  <a:cubicBezTo>
                    <a:pt x="25820" y="11027"/>
                    <a:pt x="28959" y="10630"/>
                    <a:pt x="29607" y="8516"/>
                  </a:cubicBezTo>
                  <a:cubicBezTo>
                    <a:pt x="30549" y="5420"/>
                    <a:pt x="26009" y="2469"/>
                    <a:pt x="23707" y="1612"/>
                  </a:cubicBezTo>
                  <a:cubicBezTo>
                    <a:pt x="19418" y="0"/>
                    <a:pt x="12450" y="816"/>
                    <a:pt x="8496" y="3181"/>
                  </a:cubicBezTo>
                  <a:cubicBezTo>
                    <a:pt x="4583" y="5524"/>
                    <a:pt x="1842" y="10316"/>
                    <a:pt x="921" y="14626"/>
                  </a:cubicBezTo>
                  <a:cubicBezTo>
                    <a:pt x="1" y="18894"/>
                    <a:pt x="2156" y="23309"/>
                    <a:pt x="5859" y="25695"/>
                  </a:cubicBezTo>
                  <a:cubicBezTo>
                    <a:pt x="10588" y="28749"/>
                    <a:pt x="18392" y="28959"/>
                    <a:pt x="21468" y="23602"/>
                  </a:cubicBezTo>
                  <a:cubicBezTo>
                    <a:pt x="22619" y="21573"/>
                    <a:pt x="23079" y="19187"/>
                    <a:pt x="22305" y="17011"/>
                  </a:cubicBezTo>
                  <a:cubicBezTo>
                    <a:pt x="21866" y="15714"/>
                    <a:pt x="19376" y="13559"/>
                    <a:pt x="20045" y="12324"/>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70"/>
            <p:cNvSpPr/>
            <p:nvPr/>
          </p:nvSpPr>
          <p:spPr>
            <a:xfrm>
              <a:off x="3978675" y="4453700"/>
              <a:ext cx="112500" cy="102025"/>
            </a:xfrm>
            <a:custGeom>
              <a:avLst/>
              <a:gdLst/>
              <a:ahLst/>
              <a:cxnLst/>
              <a:rect l="l" t="t" r="r" b="b"/>
              <a:pathLst>
                <a:path w="4500" h="4081" fill="none" extrusionOk="0">
                  <a:moveTo>
                    <a:pt x="2805" y="272"/>
                  </a:moveTo>
                  <a:cubicBezTo>
                    <a:pt x="1424" y="754"/>
                    <a:pt x="1" y="3767"/>
                    <a:pt x="2093" y="3913"/>
                  </a:cubicBezTo>
                  <a:cubicBezTo>
                    <a:pt x="3872" y="4081"/>
                    <a:pt x="4416" y="1612"/>
                    <a:pt x="4499" y="314"/>
                  </a:cubicBezTo>
                  <a:cubicBezTo>
                    <a:pt x="3830" y="0"/>
                    <a:pt x="3056" y="0"/>
                    <a:pt x="2428" y="440"/>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70"/>
            <p:cNvSpPr/>
            <p:nvPr/>
          </p:nvSpPr>
          <p:spPr>
            <a:xfrm>
              <a:off x="4029950" y="4258050"/>
              <a:ext cx="124525" cy="151200"/>
            </a:xfrm>
            <a:custGeom>
              <a:avLst/>
              <a:gdLst/>
              <a:ahLst/>
              <a:cxnLst/>
              <a:rect l="l" t="t" r="r" b="b"/>
              <a:pathLst>
                <a:path w="4981" h="6048" fill="none" extrusionOk="0">
                  <a:moveTo>
                    <a:pt x="1800" y="817"/>
                  </a:moveTo>
                  <a:cubicBezTo>
                    <a:pt x="0" y="1633"/>
                    <a:pt x="105" y="6048"/>
                    <a:pt x="2846" y="4813"/>
                  </a:cubicBezTo>
                  <a:cubicBezTo>
                    <a:pt x="4980" y="3851"/>
                    <a:pt x="4562" y="1"/>
                    <a:pt x="1800" y="1173"/>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70"/>
            <p:cNvSpPr/>
            <p:nvPr/>
          </p:nvSpPr>
          <p:spPr>
            <a:xfrm>
              <a:off x="4141375" y="4158150"/>
              <a:ext cx="208200" cy="109875"/>
            </a:xfrm>
            <a:custGeom>
              <a:avLst/>
              <a:gdLst/>
              <a:ahLst/>
              <a:cxnLst/>
              <a:rect l="l" t="t" r="r" b="b"/>
              <a:pathLst>
                <a:path w="8328" h="4395" fill="none" extrusionOk="0">
                  <a:moveTo>
                    <a:pt x="4854" y="838"/>
                  </a:moveTo>
                  <a:cubicBezTo>
                    <a:pt x="3201" y="1"/>
                    <a:pt x="0" y="4395"/>
                    <a:pt x="5064" y="3955"/>
                  </a:cubicBezTo>
                  <a:cubicBezTo>
                    <a:pt x="8328" y="3662"/>
                    <a:pt x="7909" y="628"/>
                    <a:pt x="4666" y="984"/>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70"/>
            <p:cNvSpPr/>
            <p:nvPr/>
          </p:nvSpPr>
          <p:spPr>
            <a:xfrm>
              <a:off x="4428550" y="4150825"/>
              <a:ext cx="159550" cy="102550"/>
            </a:xfrm>
            <a:custGeom>
              <a:avLst/>
              <a:gdLst/>
              <a:ahLst/>
              <a:cxnLst/>
              <a:rect l="l" t="t" r="r" b="b"/>
              <a:pathLst>
                <a:path w="6382" h="4102" fill="none" extrusionOk="0">
                  <a:moveTo>
                    <a:pt x="2637" y="607"/>
                  </a:moveTo>
                  <a:cubicBezTo>
                    <a:pt x="0" y="587"/>
                    <a:pt x="1235" y="4102"/>
                    <a:pt x="3871" y="3369"/>
                  </a:cubicBezTo>
                  <a:cubicBezTo>
                    <a:pt x="6382" y="2679"/>
                    <a:pt x="4792" y="1"/>
                    <a:pt x="2490" y="273"/>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70"/>
            <p:cNvSpPr/>
            <p:nvPr/>
          </p:nvSpPr>
          <p:spPr>
            <a:xfrm>
              <a:off x="4096900" y="4637300"/>
              <a:ext cx="208225" cy="80575"/>
            </a:xfrm>
            <a:custGeom>
              <a:avLst/>
              <a:gdLst/>
              <a:ahLst/>
              <a:cxnLst/>
              <a:rect l="l" t="t" r="r" b="b"/>
              <a:pathLst>
                <a:path w="8329" h="3223" fill="none" extrusionOk="0">
                  <a:moveTo>
                    <a:pt x="1549" y="586"/>
                  </a:moveTo>
                  <a:cubicBezTo>
                    <a:pt x="1" y="294"/>
                    <a:pt x="398" y="1486"/>
                    <a:pt x="1026" y="2093"/>
                  </a:cubicBezTo>
                  <a:cubicBezTo>
                    <a:pt x="1633" y="2700"/>
                    <a:pt x="3871" y="3223"/>
                    <a:pt x="4708" y="3014"/>
                  </a:cubicBezTo>
                  <a:cubicBezTo>
                    <a:pt x="8328" y="2072"/>
                    <a:pt x="3516" y="1"/>
                    <a:pt x="1549" y="586"/>
                  </a:cubicBezTo>
                  <a:close/>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70"/>
            <p:cNvSpPr/>
            <p:nvPr/>
          </p:nvSpPr>
          <p:spPr>
            <a:xfrm>
              <a:off x="4315025" y="4487700"/>
              <a:ext cx="128700" cy="182575"/>
            </a:xfrm>
            <a:custGeom>
              <a:avLst/>
              <a:gdLst/>
              <a:ahLst/>
              <a:cxnLst/>
              <a:rect l="l" t="t" r="r" b="b"/>
              <a:pathLst>
                <a:path w="5148" h="7303" fill="none" extrusionOk="0">
                  <a:moveTo>
                    <a:pt x="2449" y="1863"/>
                  </a:moveTo>
                  <a:cubicBezTo>
                    <a:pt x="1" y="3495"/>
                    <a:pt x="2533" y="7303"/>
                    <a:pt x="4081" y="4625"/>
                  </a:cubicBezTo>
                  <a:cubicBezTo>
                    <a:pt x="5148" y="2762"/>
                    <a:pt x="3725" y="0"/>
                    <a:pt x="1737" y="2197"/>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70"/>
            <p:cNvSpPr/>
            <p:nvPr/>
          </p:nvSpPr>
          <p:spPr>
            <a:xfrm>
              <a:off x="3930550" y="4527975"/>
              <a:ext cx="515800" cy="265750"/>
            </a:xfrm>
            <a:custGeom>
              <a:avLst/>
              <a:gdLst/>
              <a:ahLst/>
              <a:cxnLst/>
              <a:rect l="l" t="t" r="r" b="b"/>
              <a:pathLst>
                <a:path w="20632" h="10630" fill="none" extrusionOk="0">
                  <a:moveTo>
                    <a:pt x="273" y="1"/>
                  </a:moveTo>
                  <a:cubicBezTo>
                    <a:pt x="1" y="503"/>
                    <a:pt x="754" y="1549"/>
                    <a:pt x="963" y="2093"/>
                  </a:cubicBezTo>
                  <a:cubicBezTo>
                    <a:pt x="1194" y="2721"/>
                    <a:pt x="1298" y="3348"/>
                    <a:pt x="1466" y="3976"/>
                  </a:cubicBezTo>
                  <a:cubicBezTo>
                    <a:pt x="1800" y="5273"/>
                    <a:pt x="2658" y="6466"/>
                    <a:pt x="3683" y="7303"/>
                  </a:cubicBezTo>
                  <a:cubicBezTo>
                    <a:pt x="6090" y="9249"/>
                    <a:pt x="9103" y="10190"/>
                    <a:pt x="12137" y="10462"/>
                  </a:cubicBezTo>
                  <a:cubicBezTo>
                    <a:pt x="13852" y="10630"/>
                    <a:pt x="15735" y="10002"/>
                    <a:pt x="17326" y="9374"/>
                  </a:cubicBezTo>
                  <a:cubicBezTo>
                    <a:pt x="18330" y="8977"/>
                    <a:pt x="20632" y="7366"/>
                    <a:pt x="20464" y="6215"/>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70"/>
            <p:cNvSpPr/>
            <p:nvPr/>
          </p:nvSpPr>
          <p:spPr>
            <a:xfrm>
              <a:off x="4423300" y="4287350"/>
              <a:ext cx="247450" cy="125050"/>
            </a:xfrm>
            <a:custGeom>
              <a:avLst/>
              <a:gdLst/>
              <a:ahLst/>
              <a:cxnLst/>
              <a:rect l="l" t="t" r="r" b="b"/>
              <a:pathLst>
                <a:path w="9898" h="5002" fill="none" extrusionOk="0">
                  <a:moveTo>
                    <a:pt x="106" y="5001"/>
                  </a:moveTo>
                  <a:cubicBezTo>
                    <a:pt x="1" y="3955"/>
                    <a:pt x="1110" y="3704"/>
                    <a:pt x="1884" y="3641"/>
                  </a:cubicBezTo>
                  <a:cubicBezTo>
                    <a:pt x="3223" y="3537"/>
                    <a:pt x="4604" y="3516"/>
                    <a:pt x="5922" y="3307"/>
                  </a:cubicBezTo>
                  <a:cubicBezTo>
                    <a:pt x="7659" y="3014"/>
                    <a:pt x="9898" y="1947"/>
                    <a:pt x="9437" y="1"/>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70"/>
            <p:cNvSpPr/>
            <p:nvPr/>
          </p:nvSpPr>
          <p:spPr>
            <a:xfrm>
              <a:off x="4007975" y="4483000"/>
              <a:ext cx="28275" cy="54425"/>
            </a:xfrm>
            <a:custGeom>
              <a:avLst/>
              <a:gdLst/>
              <a:ahLst/>
              <a:cxnLst/>
              <a:rect l="l" t="t" r="r" b="b"/>
              <a:pathLst>
                <a:path w="1131" h="2177" fill="none" extrusionOk="0">
                  <a:moveTo>
                    <a:pt x="1" y="2176"/>
                  </a:moveTo>
                  <a:cubicBezTo>
                    <a:pt x="273" y="1653"/>
                    <a:pt x="586" y="230"/>
                    <a:pt x="1130" y="0"/>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70"/>
            <p:cNvSpPr/>
            <p:nvPr/>
          </p:nvSpPr>
          <p:spPr>
            <a:xfrm>
              <a:off x="4019475" y="4500775"/>
              <a:ext cx="19900" cy="44500"/>
            </a:xfrm>
            <a:custGeom>
              <a:avLst/>
              <a:gdLst/>
              <a:ahLst/>
              <a:cxnLst/>
              <a:rect l="l" t="t" r="r" b="b"/>
              <a:pathLst>
                <a:path w="796" h="1780" fill="none" extrusionOk="0">
                  <a:moveTo>
                    <a:pt x="22" y="1779"/>
                  </a:moveTo>
                  <a:cubicBezTo>
                    <a:pt x="1" y="1695"/>
                    <a:pt x="587" y="189"/>
                    <a:pt x="796" y="1"/>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70"/>
            <p:cNvSpPr/>
            <p:nvPr/>
          </p:nvSpPr>
          <p:spPr>
            <a:xfrm>
              <a:off x="4041975" y="4503925"/>
              <a:ext cx="18325" cy="43425"/>
            </a:xfrm>
            <a:custGeom>
              <a:avLst/>
              <a:gdLst/>
              <a:ahLst/>
              <a:cxnLst/>
              <a:rect l="l" t="t" r="r" b="b"/>
              <a:pathLst>
                <a:path w="733" h="1737" fill="none" extrusionOk="0">
                  <a:moveTo>
                    <a:pt x="1" y="1737"/>
                  </a:moveTo>
                  <a:cubicBezTo>
                    <a:pt x="273" y="1151"/>
                    <a:pt x="482" y="544"/>
                    <a:pt x="733" y="0"/>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70"/>
            <p:cNvSpPr/>
            <p:nvPr/>
          </p:nvSpPr>
          <p:spPr>
            <a:xfrm>
              <a:off x="4122525" y="4665550"/>
              <a:ext cx="16250" cy="21475"/>
            </a:xfrm>
            <a:custGeom>
              <a:avLst/>
              <a:gdLst/>
              <a:ahLst/>
              <a:cxnLst/>
              <a:rect l="l" t="t" r="r" b="b"/>
              <a:pathLst>
                <a:path w="650" h="859" fill="none" extrusionOk="0">
                  <a:moveTo>
                    <a:pt x="1" y="858"/>
                  </a:moveTo>
                  <a:cubicBezTo>
                    <a:pt x="336" y="670"/>
                    <a:pt x="294" y="105"/>
                    <a:pt x="649" y="0"/>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70"/>
            <p:cNvSpPr/>
            <p:nvPr/>
          </p:nvSpPr>
          <p:spPr>
            <a:xfrm>
              <a:off x="4142925" y="4674450"/>
              <a:ext cx="11550" cy="23550"/>
            </a:xfrm>
            <a:custGeom>
              <a:avLst/>
              <a:gdLst/>
              <a:ahLst/>
              <a:cxnLst/>
              <a:rect l="l" t="t" r="r" b="b"/>
              <a:pathLst>
                <a:path w="462" h="942" fill="none" extrusionOk="0">
                  <a:moveTo>
                    <a:pt x="1" y="942"/>
                  </a:moveTo>
                  <a:cubicBezTo>
                    <a:pt x="210" y="691"/>
                    <a:pt x="294" y="293"/>
                    <a:pt x="461" y="0"/>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70"/>
            <p:cNvSpPr/>
            <p:nvPr/>
          </p:nvSpPr>
          <p:spPr>
            <a:xfrm>
              <a:off x="4163325" y="4679150"/>
              <a:ext cx="11025" cy="29325"/>
            </a:xfrm>
            <a:custGeom>
              <a:avLst/>
              <a:gdLst/>
              <a:ahLst/>
              <a:cxnLst/>
              <a:rect l="l" t="t" r="r" b="b"/>
              <a:pathLst>
                <a:path w="441" h="1173" fill="none" extrusionOk="0">
                  <a:moveTo>
                    <a:pt x="1" y="1172"/>
                  </a:moveTo>
                  <a:cubicBezTo>
                    <a:pt x="126" y="796"/>
                    <a:pt x="273" y="398"/>
                    <a:pt x="440" y="0"/>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70"/>
            <p:cNvSpPr/>
            <p:nvPr/>
          </p:nvSpPr>
          <p:spPr>
            <a:xfrm>
              <a:off x="4361075" y="4566675"/>
              <a:ext cx="19900" cy="41350"/>
            </a:xfrm>
            <a:custGeom>
              <a:avLst/>
              <a:gdLst/>
              <a:ahLst/>
              <a:cxnLst/>
              <a:rect l="l" t="t" r="r" b="b"/>
              <a:pathLst>
                <a:path w="796" h="1654" fill="none" extrusionOk="0">
                  <a:moveTo>
                    <a:pt x="209" y="1654"/>
                  </a:moveTo>
                  <a:cubicBezTo>
                    <a:pt x="0" y="1277"/>
                    <a:pt x="565" y="336"/>
                    <a:pt x="774" y="1"/>
                  </a:cubicBezTo>
                  <a:cubicBezTo>
                    <a:pt x="795" y="64"/>
                    <a:pt x="795" y="85"/>
                    <a:pt x="774" y="126"/>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70"/>
            <p:cNvSpPr/>
            <p:nvPr/>
          </p:nvSpPr>
          <p:spPr>
            <a:xfrm>
              <a:off x="4377800" y="4581850"/>
              <a:ext cx="11525" cy="36125"/>
            </a:xfrm>
            <a:custGeom>
              <a:avLst/>
              <a:gdLst/>
              <a:ahLst/>
              <a:cxnLst/>
              <a:rect l="l" t="t" r="r" b="b"/>
              <a:pathLst>
                <a:path w="461" h="1445" fill="none" extrusionOk="0">
                  <a:moveTo>
                    <a:pt x="1" y="1444"/>
                  </a:moveTo>
                  <a:cubicBezTo>
                    <a:pt x="273" y="1235"/>
                    <a:pt x="356" y="398"/>
                    <a:pt x="461" y="1"/>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70"/>
            <p:cNvSpPr/>
            <p:nvPr/>
          </p:nvSpPr>
          <p:spPr>
            <a:xfrm>
              <a:off x="4395075" y="4593375"/>
              <a:ext cx="8900" cy="29825"/>
            </a:xfrm>
            <a:custGeom>
              <a:avLst/>
              <a:gdLst/>
              <a:ahLst/>
              <a:cxnLst/>
              <a:rect l="l" t="t" r="r" b="b"/>
              <a:pathLst>
                <a:path w="356" h="1193" fill="none" extrusionOk="0">
                  <a:moveTo>
                    <a:pt x="0" y="1193"/>
                  </a:moveTo>
                  <a:cubicBezTo>
                    <a:pt x="251" y="879"/>
                    <a:pt x="356" y="398"/>
                    <a:pt x="314" y="0"/>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70"/>
            <p:cNvSpPr/>
            <p:nvPr/>
          </p:nvSpPr>
          <p:spPr>
            <a:xfrm>
              <a:off x="4051925" y="4318225"/>
              <a:ext cx="13100" cy="42375"/>
            </a:xfrm>
            <a:custGeom>
              <a:avLst/>
              <a:gdLst/>
              <a:ahLst/>
              <a:cxnLst/>
              <a:rect l="l" t="t" r="r" b="b"/>
              <a:pathLst>
                <a:path w="524" h="1695" fill="none" extrusionOk="0">
                  <a:moveTo>
                    <a:pt x="0" y="1695"/>
                  </a:moveTo>
                  <a:cubicBezTo>
                    <a:pt x="105" y="1381"/>
                    <a:pt x="314" y="0"/>
                    <a:pt x="523" y="0"/>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70"/>
            <p:cNvSpPr/>
            <p:nvPr/>
          </p:nvSpPr>
          <p:spPr>
            <a:xfrm>
              <a:off x="4070225" y="4337050"/>
              <a:ext cx="14675" cy="40300"/>
            </a:xfrm>
            <a:custGeom>
              <a:avLst/>
              <a:gdLst/>
              <a:ahLst/>
              <a:cxnLst/>
              <a:rect l="l" t="t" r="r" b="b"/>
              <a:pathLst>
                <a:path w="587" h="1612" fill="none" extrusionOk="0">
                  <a:moveTo>
                    <a:pt x="1" y="1612"/>
                  </a:moveTo>
                  <a:cubicBezTo>
                    <a:pt x="273" y="1465"/>
                    <a:pt x="335" y="377"/>
                    <a:pt x="586" y="0"/>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70"/>
            <p:cNvSpPr/>
            <p:nvPr/>
          </p:nvSpPr>
          <p:spPr>
            <a:xfrm>
              <a:off x="4099525" y="4323975"/>
              <a:ext cx="17800" cy="59650"/>
            </a:xfrm>
            <a:custGeom>
              <a:avLst/>
              <a:gdLst/>
              <a:ahLst/>
              <a:cxnLst/>
              <a:rect l="l" t="t" r="r" b="b"/>
              <a:pathLst>
                <a:path w="712" h="2386" fill="none" extrusionOk="0">
                  <a:moveTo>
                    <a:pt x="0" y="2386"/>
                  </a:moveTo>
                  <a:cubicBezTo>
                    <a:pt x="293" y="1611"/>
                    <a:pt x="481" y="795"/>
                    <a:pt x="712" y="0"/>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70"/>
            <p:cNvSpPr/>
            <p:nvPr/>
          </p:nvSpPr>
          <p:spPr>
            <a:xfrm>
              <a:off x="4213025" y="4212025"/>
              <a:ext cx="16250" cy="40300"/>
            </a:xfrm>
            <a:custGeom>
              <a:avLst/>
              <a:gdLst/>
              <a:ahLst/>
              <a:cxnLst/>
              <a:rect l="l" t="t" r="r" b="b"/>
              <a:pathLst>
                <a:path w="650" h="1612" fill="none" extrusionOk="0">
                  <a:moveTo>
                    <a:pt x="1" y="1612"/>
                  </a:moveTo>
                  <a:cubicBezTo>
                    <a:pt x="231" y="1089"/>
                    <a:pt x="461" y="566"/>
                    <a:pt x="649" y="1"/>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70"/>
            <p:cNvSpPr/>
            <p:nvPr/>
          </p:nvSpPr>
          <p:spPr>
            <a:xfrm>
              <a:off x="4242325" y="4220925"/>
              <a:ext cx="15200" cy="34550"/>
            </a:xfrm>
            <a:custGeom>
              <a:avLst/>
              <a:gdLst/>
              <a:ahLst/>
              <a:cxnLst/>
              <a:rect l="l" t="t" r="r" b="b"/>
              <a:pathLst>
                <a:path w="608" h="1382" fill="none" extrusionOk="0">
                  <a:moveTo>
                    <a:pt x="0" y="1381"/>
                  </a:moveTo>
                  <a:cubicBezTo>
                    <a:pt x="42" y="942"/>
                    <a:pt x="293" y="314"/>
                    <a:pt x="607" y="0"/>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70"/>
            <p:cNvSpPr/>
            <p:nvPr/>
          </p:nvSpPr>
          <p:spPr>
            <a:xfrm>
              <a:off x="4265350" y="4221975"/>
              <a:ext cx="11000" cy="33500"/>
            </a:xfrm>
            <a:custGeom>
              <a:avLst/>
              <a:gdLst/>
              <a:ahLst/>
              <a:cxnLst/>
              <a:rect l="l" t="t" r="r" b="b"/>
              <a:pathLst>
                <a:path w="440" h="1340" fill="none" extrusionOk="0">
                  <a:moveTo>
                    <a:pt x="0" y="1339"/>
                  </a:moveTo>
                  <a:cubicBezTo>
                    <a:pt x="126" y="900"/>
                    <a:pt x="251" y="419"/>
                    <a:pt x="439" y="0"/>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70"/>
            <p:cNvSpPr/>
            <p:nvPr/>
          </p:nvSpPr>
          <p:spPr>
            <a:xfrm>
              <a:off x="4286250" y="4230350"/>
              <a:ext cx="11025" cy="20925"/>
            </a:xfrm>
            <a:custGeom>
              <a:avLst/>
              <a:gdLst/>
              <a:ahLst/>
              <a:cxnLst/>
              <a:rect l="l" t="t" r="r" b="b"/>
              <a:pathLst>
                <a:path w="441" h="837" fill="none" extrusionOk="0">
                  <a:moveTo>
                    <a:pt x="1" y="837"/>
                  </a:moveTo>
                  <a:cubicBezTo>
                    <a:pt x="168" y="607"/>
                    <a:pt x="357" y="293"/>
                    <a:pt x="440" y="0"/>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70"/>
            <p:cNvSpPr/>
            <p:nvPr/>
          </p:nvSpPr>
          <p:spPr>
            <a:xfrm>
              <a:off x="4473525" y="4183775"/>
              <a:ext cx="14675" cy="36650"/>
            </a:xfrm>
            <a:custGeom>
              <a:avLst/>
              <a:gdLst/>
              <a:ahLst/>
              <a:cxnLst/>
              <a:rect l="l" t="t" r="r" b="b"/>
              <a:pathLst>
                <a:path w="587" h="1466" fill="none" extrusionOk="0">
                  <a:moveTo>
                    <a:pt x="147" y="1465"/>
                  </a:moveTo>
                  <a:cubicBezTo>
                    <a:pt x="1" y="1173"/>
                    <a:pt x="377" y="147"/>
                    <a:pt x="586" y="1"/>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70"/>
            <p:cNvSpPr/>
            <p:nvPr/>
          </p:nvSpPr>
          <p:spPr>
            <a:xfrm>
              <a:off x="4495500" y="4200525"/>
              <a:ext cx="14150" cy="34550"/>
            </a:xfrm>
            <a:custGeom>
              <a:avLst/>
              <a:gdLst/>
              <a:ahLst/>
              <a:cxnLst/>
              <a:rect l="l" t="t" r="r" b="b"/>
              <a:pathLst>
                <a:path w="566" h="1382" fill="none" extrusionOk="0">
                  <a:moveTo>
                    <a:pt x="0" y="1381"/>
                  </a:moveTo>
                  <a:cubicBezTo>
                    <a:pt x="126" y="921"/>
                    <a:pt x="377" y="440"/>
                    <a:pt x="565" y="0"/>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70"/>
            <p:cNvSpPr/>
            <p:nvPr/>
          </p:nvSpPr>
          <p:spPr>
            <a:xfrm>
              <a:off x="4519550" y="4198425"/>
              <a:ext cx="16250" cy="33500"/>
            </a:xfrm>
            <a:custGeom>
              <a:avLst/>
              <a:gdLst/>
              <a:ahLst/>
              <a:cxnLst/>
              <a:rect l="l" t="t" r="r" b="b"/>
              <a:pathLst>
                <a:path w="650" h="1340" fill="none" extrusionOk="0">
                  <a:moveTo>
                    <a:pt x="1" y="1340"/>
                  </a:moveTo>
                  <a:cubicBezTo>
                    <a:pt x="252" y="1047"/>
                    <a:pt x="650" y="398"/>
                    <a:pt x="608" y="1"/>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4" name="Google Shape;1274;p70"/>
          <p:cNvGrpSpPr/>
          <p:nvPr/>
        </p:nvGrpSpPr>
        <p:grpSpPr>
          <a:xfrm>
            <a:off x="1008850" y="1152975"/>
            <a:ext cx="219700" cy="716650"/>
            <a:chOff x="4771700" y="4284750"/>
            <a:chExt cx="219700" cy="716650"/>
          </a:xfrm>
        </p:grpSpPr>
        <p:sp>
          <p:nvSpPr>
            <p:cNvPr id="1275" name="Google Shape;1275;p70"/>
            <p:cNvSpPr/>
            <p:nvPr/>
          </p:nvSpPr>
          <p:spPr>
            <a:xfrm>
              <a:off x="4771700" y="4284750"/>
              <a:ext cx="90500" cy="161125"/>
            </a:xfrm>
            <a:custGeom>
              <a:avLst/>
              <a:gdLst/>
              <a:ahLst/>
              <a:cxnLst/>
              <a:rect l="l" t="t" r="r" b="b"/>
              <a:pathLst>
                <a:path w="3620" h="6445" fill="none" extrusionOk="0">
                  <a:moveTo>
                    <a:pt x="1402" y="6152"/>
                  </a:moveTo>
                  <a:cubicBezTo>
                    <a:pt x="0" y="4373"/>
                    <a:pt x="84" y="1193"/>
                    <a:pt x="2260" y="0"/>
                  </a:cubicBezTo>
                  <a:cubicBezTo>
                    <a:pt x="2406" y="628"/>
                    <a:pt x="2992" y="1151"/>
                    <a:pt x="3243" y="1779"/>
                  </a:cubicBezTo>
                  <a:cubicBezTo>
                    <a:pt x="3536" y="2469"/>
                    <a:pt x="3620" y="3285"/>
                    <a:pt x="3578" y="3997"/>
                  </a:cubicBezTo>
                  <a:cubicBezTo>
                    <a:pt x="3578" y="4624"/>
                    <a:pt x="3452" y="5231"/>
                    <a:pt x="2950" y="5712"/>
                  </a:cubicBezTo>
                  <a:cubicBezTo>
                    <a:pt x="2678" y="5963"/>
                    <a:pt x="1674" y="6445"/>
                    <a:pt x="1444" y="6089"/>
                  </a:cubicBezTo>
                </a:path>
              </a:pathLst>
            </a:custGeom>
            <a:noFill/>
            <a:ln w="130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70"/>
            <p:cNvSpPr/>
            <p:nvPr/>
          </p:nvSpPr>
          <p:spPr>
            <a:xfrm>
              <a:off x="4779025" y="4302525"/>
              <a:ext cx="25125" cy="99925"/>
            </a:xfrm>
            <a:custGeom>
              <a:avLst/>
              <a:gdLst/>
              <a:ahLst/>
              <a:cxnLst/>
              <a:rect l="l" t="t" r="r" b="b"/>
              <a:pathLst>
                <a:path w="1005" h="3997" fill="none" extrusionOk="0">
                  <a:moveTo>
                    <a:pt x="1004" y="0"/>
                  </a:moveTo>
                  <a:cubicBezTo>
                    <a:pt x="837" y="1026"/>
                    <a:pt x="0" y="3139"/>
                    <a:pt x="816" y="3997"/>
                  </a:cubicBezTo>
                  <a:cubicBezTo>
                    <a:pt x="837" y="3955"/>
                    <a:pt x="837" y="3892"/>
                    <a:pt x="816" y="3850"/>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70"/>
            <p:cNvSpPr/>
            <p:nvPr/>
          </p:nvSpPr>
          <p:spPr>
            <a:xfrm>
              <a:off x="4802550" y="4298875"/>
              <a:ext cx="17300" cy="112475"/>
            </a:xfrm>
            <a:custGeom>
              <a:avLst/>
              <a:gdLst/>
              <a:ahLst/>
              <a:cxnLst/>
              <a:rect l="l" t="t" r="r" b="b"/>
              <a:pathLst>
                <a:path w="692" h="4499" fill="none" extrusionOk="0">
                  <a:moveTo>
                    <a:pt x="398" y="0"/>
                  </a:moveTo>
                  <a:cubicBezTo>
                    <a:pt x="440" y="1507"/>
                    <a:pt x="1" y="3034"/>
                    <a:pt x="628" y="4499"/>
                  </a:cubicBezTo>
                  <a:cubicBezTo>
                    <a:pt x="691" y="4394"/>
                    <a:pt x="691" y="4289"/>
                    <a:pt x="691" y="4143"/>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70"/>
            <p:cNvSpPr/>
            <p:nvPr/>
          </p:nvSpPr>
          <p:spPr>
            <a:xfrm>
              <a:off x="4811975" y="4292575"/>
              <a:ext cx="25125" cy="116675"/>
            </a:xfrm>
            <a:custGeom>
              <a:avLst/>
              <a:gdLst/>
              <a:ahLst/>
              <a:cxnLst/>
              <a:rect l="l" t="t" r="r" b="b"/>
              <a:pathLst>
                <a:path w="1005" h="4667" fill="none" extrusionOk="0">
                  <a:moveTo>
                    <a:pt x="481" y="1"/>
                  </a:moveTo>
                  <a:cubicBezTo>
                    <a:pt x="0" y="1528"/>
                    <a:pt x="774" y="3181"/>
                    <a:pt x="1005" y="4667"/>
                  </a:cubicBezTo>
                  <a:lnTo>
                    <a:pt x="1005" y="4395"/>
                  </a:ln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70"/>
            <p:cNvSpPr/>
            <p:nvPr/>
          </p:nvSpPr>
          <p:spPr>
            <a:xfrm>
              <a:off x="4830800" y="4307225"/>
              <a:ext cx="12050" cy="65950"/>
            </a:xfrm>
            <a:custGeom>
              <a:avLst/>
              <a:gdLst/>
              <a:ahLst/>
              <a:cxnLst/>
              <a:rect l="l" t="t" r="r" b="b"/>
              <a:pathLst>
                <a:path w="482" h="2638" fill="none" extrusionOk="0">
                  <a:moveTo>
                    <a:pt x="21" y="1"/>
                  </a:moveTo>
                  <a:cubicBezTo>
                    <a:pt x="0" y="880"/>
                    <a:pt x="231" y="1717"/>
                    <a:pt x="482" y="2553"/>
                  </a:cubicBezTo>
                  <a:cubicBezTo>
                    <a:pt x="461" y="2616"/>
                    <a:pt x="440" y="2637"/>
                    <a:pt x="356" y="2616"/>
                  </a:cubicBezTo>
                </a:path>
              </a:pathLst>
            </a:custGeom>
            <a:noFill/>
            <a:ln w="952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70"/>
            <p:cNvSpPr/>
            <p:nvPr/>
          </p:nvSpPr>
          <p:spPr>
            <a:xfrm>
              <a:off x="4809875" y="4432775"/>
              <a:ext cx="111450" cy="218150"/>
            </a:xfrm>
            <a:custGeom>
              <a:avLst/>
              <a:gdLst/>
              <a:ahLst/>
              <a:cxnLst/>
              <a:rect l="l" t="t" r="r" b="b"/>
              <a:pathLst>
                <a:path w="4458" h="8726" fill="none" extrusionOk="0">
                  <a:moveTo>
                    <a:pt x="0" y="398"/>
                  </a:moveTo>
                  <a:cubicBezTo>
                    <a:pt x="0" y="2846"/>
                    <a:pt x="1026" y="6006"/>
                    <a:pt x="1151" y="8705"/>
                  </a:cubicBezTo>
                  <a:cubicBezTo>
                    <a:pt x="1988" y="8726"/>
                    <a:pt x="3034" y="8391"/>
                    <a:pt x="3830" y="8203"/>
                  </a:cubicBezTo>
                  <a:cubicBezTo>
                    <a:pt x="4394" y="8077"/>
                    <a:pt x="4457" y="7972"/>
                    <a:pt x="4332" y="7407"/>
                  </a:cubicBezTo>
                  <a:cubicBezTo>
                    <a:pt x="4206" y="6884"/>
                    <a:pt x="3976" y="6361"/>
                    <a:pt x="3704" y="5901"/>
                  </a:cubicBezTo>
                  <a:cubicBezTo>
                    <a:pt x="2616" y="4081"/>
                    <a:pt x="1842" y="2009"/>
                    <a:pt x="1256" y="0"/>
                  </a:cubicBezTo>
                </a:path>
              </a:pathLst>
            </a:custGeom>
            <a:noFill/>
            <a:ln w="130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70"/>
            <p:cNvSpPr/>
            <p:nvPr/>
          </p:nvSpPr>
          <p:spPr>
            <a:xfrm>
              <a:off x="4836550" y="4616375"/>
              <a:ext cx="154850" cy="385025"/>
            </a:xfrm>
            <a:custGeom>
              <a:avLst/>
              <a:gdLst/>
              <a:ahLst/>
              <a:cxnLst/>
              <a:rect l="l" t="t" r="r" b="b"/>
              <a:pathLst>
                <a:path w="6194" h="15401" fill="none" extrusionOk="0">
                  <a:moveTo>
                    <a:pt x="84" y="1444"/>
                  </a:moveTo>
                  <a:cubicBezTo>
                    <a:pt x="1" y="3014"/>
                    <a:pt x="607" y="4834"/>
                    <a:pt x="1026" y="6361"/>
                  </a:cubicBezTo>
                  <a:cubicBezTo>
                    <a:pt x="1444" y="7952"/>
                    <a:pt x="2386" y="9416"/>
                    <a:pt x="3181" y="10860"/>
                  </a:cubicBezTo>
                  <a:cubicBezTo>
                    <a:pt x="3746" y="11885"/>
                    <a:pt x="4395" y="12848"/>
                    <a:pt x="5001" y="13810"/>
                  </a:cubicBezTo>
                  <a:cubicBezTo>
                    <a:pt x="5315" y="14312"/>
                    <a:pt x="5587" y="15045"/>
                    <a:pt x="6006" y="15400"/>
                  </a:cubicBezTo>
                  <a:cubicBezTo>
                    <a:pt x="6194" y="14145"/>
                    <a:pt x="6068" y="12785"/>
                    <a:pt x="5901" y="11530"/>
                  </a:cubicBezTo>
                  <a:cubicBezTo>
                    <a:pt x="5713" y="10002"/>
                    <a:pt x="5524" y="8433"/>
                    <a:pt x="5190" y="6885"/>
                  </a:cubicBezTo>
                  <a:cubicBezTo>
                    <a:pt x="4667" y="4562"/>
                    <a:pt x="4834" y="2009"/>
                    <a:pt x="3453" y="1"/>
                  </a:cubicBezTo>
                  <a:cubicBezTo>
                    <a:pt x="3327" y="1"/>
                    <a:pt x="3244" y="84"/>
                    <a:pt x="3160" y="168"/>
                  </a:cubicBezTo>
                </a:path>
              </a:pathLst>
            </a:custGeom>
            <a:noFill/>
            <a:ln w="130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1233"/>
                                        </p:tgtEl>
                                        <p:attrNameLst>
                                          <p:attrName>style.color</p:attrName>
                                        </p:attrNameLst>
                                      </p:cBhvr>
                                      <p:to>
                                        <p:clrVal>
                                          <a:schemeClr val="accent2"/>
                                        </p:clrVal>
                                      </p:to>
                                    </p:set>
                                    <p:set>
                                      <p:cBhvr>
                                        <p:cTn id="7" dur="500" fill="hold"/>
                                        <p:tgtEl>
                                          <p:spTgt spid="1233"/>
                                        </p:tgtEl>
                                        <p:attrNameLst>
                                          <p:attrName>fillcolor</p:attrName>
                                        </p:attrNameLst>
                                      </p:cBhvr>
                                      <p:to>
                                        <p:clrVal>
                                          <a:schemeClr val="accent2"/>
                                        </p:clrVal>
                                      </p:to>
                                    </p:set>
                                    <p:set>
                                      <p:cBhvr>
                                        <p:cTn id="8" dur="500" fill="hold"/>
                                        <p:tgtEl>
                                          <p:spTgt spid="1233"/>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1234">
                                            <p:txEl>
                                              <p:pRg st="0" end="0"/>
                                            </p:txEl>
                                          </p:spTgt>
                                        </p:tgtEl>
                                        <p:attrNameLst>
                                          <p:attrName>style.color</p:attrName>
                                        </p:attrNameLst>
                                      </p:cBhvr>
                                      <p:to>
                                        <p:clrVal>
                                          <a:schemeClr val="accent2"/>
                                        </p:clrVal>
                                      </p:to>
                                    </p:set>
                                    <p:set>
                                      <p:cBhvr>
                                        <p:cTn id="13" dur="500" fill="hold"/>
                                        <p:tgtEl>
                                          <p:spTgt spid="1234">
                                            <p:txEl>
                                              <p:pRg st="0" end="0"/>
                                            </p:txEl>
                                          </p:spTgt>
                                        </p:tgtEl>
                                        <p:attrNameLst>
                                          <p:attrName>fillcolor</p:attrName>
                                        </p:attrNameLst>
                                      </p:cBhvr>
                                      <p:to>
                                        <p:clrVal>
                                          <a:schemeClr val="accent2"/>
                                        </p:clrVal>
                                      </p:to>
                                    </p:set>
                                    <p:set>
                                      <p:cBhvr>
                                        <p:cTn id="14" dur="500" fill="hold"/>
                                        <p:tgtEl>
                                          <p:spTgt spid="1234">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36"/>
          <p:cNvSpPr txBox="1">
            <a:spLocks noGrp="1"/>
          </p:cNvSpPr>
          <p:nvPr>
            <p:ph type="subTitle" idx="3"/>
          </p:nvPr>
        </p:nvSpPr>
        <p:spPr>
          <a:xfrm>
            <a:off x="343350" y="3004300"/>
            <a:ext cx="2099700" cy="1863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a:latin typeface="Times New Roman"/>
                <a:ea typeface="Times New Roman"/>
                <a:cs typeface="Times New Roman"/>
                <a:sym typeface="Times New Roman"/>
              </a:rPr>
              <a:t>Ra mắt đầu tiên vào năm 2005 tại sự kiện Apple’s Worldwide Developer Conference bởi nhà sáng lập David Helgason. </a:t>
            </a:r>
            <a:endParaRPr>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p:txBody>
      </p:sp>
      <p:sp>
        <p:nvSpPr>
          <p:cNvPr id="677" name="Google Shape;677;p36"/>
          <p:cNvSpPr txBox="1">
            <a:spLocks noGrp="1"/>
          </p:cNvSpPr>
          <p:nvPr>
            <p:ph type="title" idx="4"/>
          </p:nvPr>
        </p:nvSpPr>
        <p:spPr>
          <a:xfrm>
            <a:off x="254250" y="186625"/>
            <a:ext cx="7800600" cy="101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dirty="0">
                <a:latin typeface="Arial"/>
                <a:ea typeface="Arial"/>
                <a:cs typeface="Arial"/>
                <a:sym typeface="Arial"/>
              </a:rPr>
              <a:t>1.1 Sơ lược về lịch sử - quá trình phát triển của Unity</a:t>
            </a:r>
            <a:endParaRPr dirty="0">
              <a:latin typeface="Arial"/>
              <a:ea typeface="Arial"/>
              <a:cs typeface="Arial"/>
              <a:sym typeface="Arial"/>
            </a:endParaRPr>
          </a:p>
        </p:txBody>
      </p:sp>
      <p:sp>
        <p:nvSpPr>
          <p:cNvPr id="678" name="Google Shape;678;p36"/>
          <p:cNvSpPr/>
          <p:nvPr/>
        </p:nvSpPr>
        <p:spPr>
          <a:xfrm rot="-8213414">
            <a:off x="3238740" y="1700759"/>
            <a:ext cx="432555" cy="355231"/>
          </a:xfrm>
          <a:custGeom>
            <a:avLst/>
            <a:gdLst/>
            <a:ahLst/>
            <a:cxnLst/>
            <a:rect l="l" t="t" r="r" b="b"/>
            <a:pathLst>
              <a:path w="44104" h="34634" extrusionOk="0">
                <a:moveTo>
                  <a:pt x="4296" y="5261"/>
                </a:moveTo>
                <a:cubicBezTo>
                  <a:pt x="4823" y="5349"/>
                  <a:pt x="5524" y="5612"/>
                  <a:pt x="6138" y="5787"/>
                </a:cubicBezTo>
                <a:cubicBezTo>
                  <a:pt x="6576" y="5875"/>
                  <a:pt x="7015" y="6138"/>
                  <a:pt x="7453" y="6226"/>
                </a:cubicBezTo>
                <a:cubicBezTo>
                  <a:pt x="7891" y="6313"/>
                  <a:pt x="8505" y="6576"/>
                  <a:pt x="8944" y="6664"/>
                </a:cubicBezTo>
                <a:cubicBezTo>
                  <a:pt x="10171" y="7190"/>
                  <a:pt x="11574" y="7891"/>
                  <a:pt x="12889" y="8418"/>
                </a:cubicBezTo>
                <a:cubicBezTo>
                  <a:pt x="12626" y="8768"/>
                  <a:pt x="12538" y="8944"/>
                  <a:pt x="12363" y="9294"/>
                </a:cubicBezTo>
                <a:lnTo>
                  <a:pt x="12100" y="9996"/>
                </a:lnTo>
                <a:cubicBezTo>
                  <a:pt x="12012" y="9820"/>
                  <a:pt x="11749" y="9733"/>
                  <a:pt x="11574" y="9645"/>
                </a:cubicBezTo>
                <a:cubicBezTo>
                  <a:pt x="11377" y="9448"/>
                  <a:pt x="11130" y="9349"/>
                  <a:pt x="10945" y="9349"/>
                </a:cubicBezTo>
                <a:cubicBezTo>
                  <a:pt x="10883" y="9349"/>
                  <a:pt x="10829" y="9360"/>
                  <a:pt x="10785" y="9382"/>
                </a:cubicBezTo>
                <a:cubicBezTo>
                  <a:pt x="10522" y="9207"/>
                  <a:pt x="10171" y="8944"/>
                  <a:pt x="9908" y="8856"/>
                </a:cubicBezTo>
                <a:cubicBezTo>
                  <a:pt x="9207" y="8505"/>
                  <a:pt x="8593" y="8242"/>
                  <a:pt x="7891" y="7804"/>
                </a:cubicBezTo>
                <a:cubicBezTo>
                  <a:pt x="7365" y="7278"/>
                  <a:pt x="6664" y="7015"/>
                  <a:pt x="6138" y="6664"/>
                </a:cubicBezTo>
                <a:cubicBezTo>
                  <a:pt x="5699" y="6489"/>
                  <a:pt x="5436" y="6138"/>
                  <a:pt x="4998" y="5787"/>
                </a:cubicBezTo>
                <a:cubicBezTo>
                  <a:pt x="4735" y="5612"/>
                  <a:pt x="4559" y="5436"/>
                  <a:pt x="4296" y="5261"/>
                </a:cubicBezTo>
                <a:close/>
                <a:moveTo>
                  <a:pt x="22622" y="2280"/>
                </a:moveTo>
                <a:cubicBezTo>
                  <a:pt x="22797" y="2280"/>
                  <a:pt x="22885" y="2280"/>
                  <a:pt x="23148" y="2368"/>
                </a:cubicBezTo>
                <a:cubicBezTo>
                  <a:pt x="23411" y="2368"/>
                  <a:pt x="23498" y="2543"/>
                  <a:pt x="23674" y="2631"/>
                </a:cubicBezTo>
                <a:lnTo>
                  <a:pt x="24375" y="3244"/>
                </a:lnTo>
                <a:cubicBezTo>
                  <a:pt x="24551" y="3595"/>
                  <a:pt x="24814" y="4034"/>
                  <a:pt x="24989" y="4384"/>
                </a:cubicBezTo>
                <a:cubicBezTo>
                  <a:pt x="25077" y="4560"/>
                  <a:pt x="25077" y="4910"/>
                  <a:pt x="25252" y="5086"/>
                </a:cubicBezTo>
                <a:lnTo>
                  <a:pt x="25252" y="5787"/>
                </a:lnTo>
                <a:lnTo>
                  <a:pt x="25252" y="6226"/>
                </a:lnTo>
                <a:cubicBezTo>
                  <a:pt x="25077" y="6138"/>
                  <a:pt x="24989" y="6138"/>
                  <a:pt x="24901" y="5963"/>
                </a:cubicBezTo>
                <a:cubicBezTo>
                  <a:pt x="24814" y="5875"/>
                  <a:pt x="24638" y="5787"/>
                  <a:pt x="24463" y="5699"/>
                </a:cubicBezTo>
                <a:cubicBezTo>
                  <a:pt x="24112" y="5436"/>
                  <a:pt x="23674" y="5436"/>
                  <a:pt x="23323" y="5436"/>
                </a:cubicBezTo>
                <a:cubicBezTo>
                  <a:pt x="22709" y="5436"/>
                  <a:pt x="22008" y="5787"/>
                  <a:pt x="21482" y="6138"/>
                </a:cubicBezTo>
                <a:cubicBezTo>
                  <a:pt x="21043" y="6313"/>
                  <a:pt x="20605" y="6576"/>
                  <a:pt x="20254" y="6839"/>
                </a:cubicBezTo>
                <a:cubicBezTo>
                  <a:pt x="19904" y="7190"/>
                  <a:pt x="19377" y="7541"/>
                  <a:pt x="19114" y="7979"/>
                </a:cubicBezTo>
                <a:cubicBezTo>
                  <a:pt x="18325" y="8681"/>
                  <a:pt x="17799" y="9470"/>
                  <a:pt x="17185" y="10347"/>
                </a:cubicBezTo>
                <a:cubicBezTo>
                  <a:pt x="17010" y="10785"/>
                  <a:pt x="16835" y="11136"/>
                  <a:pt x="16572" y="11574"/>
                </a:cubicBezTo>
                <a:cubicBezTo>
                  <a:pt x="16484" y="11925"/>
                  <a:pt x="16221" y="12363"/>
                  <a:pt x="16133" y="12714"/>
                </a:cubicBezTo>
                <a:lnTo>
                  <a:pt x="16133" y="12802"/>
                </a:lnTo>
                <a:cubicBezTo>
                  <a:pt x="16046" y="12977"/>
                  <a:pt x="15870" y="13328"/>
                  <a:pt x="15783" y="13591"/>
                </a:cubicBezTo>
                <a:cubicBezTo>
                  <a:pt x="15695" y="14117"/>
                  <a:pt x="15432" y="14555"/>
                  <a:pt x="15344" y="15081"/>
                </a:cubicBezTo>
                <a:cubicBezTo>
                  <a:pt x="15256" y="15520"/>
                  <a:pt x="15169" y="15958"/>
                  <a:pt x="15169" y="16396"/>
                </a:cubicBezTo>
                <a:cubicBezTo>
                  <a:pt x="15169" y="16835"/>
                  <a:pt x="14993" y="17273"/>
                  <a:pt x="14993" y="17712"/>
                </a:cubicBezTo>
                <a:cubicBezTo>
                  <a:pt x="14906" y="18062"/>
                  <a:pt x="14906" y="18413"/>
                  <a:pt x="14906" y="18764"/>
                </a:cubicBezTo>
                <a:lnTo>
                  <a:pt x="14906" y="19290"/>
                </a:lnTo>
                <a:cubicBezTo>
                  <a:pt x="14906" y="19728"/>
                  <a:pt x="15169" y="20167"/>
                  <a:pt x="15520" y="20605"/>
                </a:cubicBezTo>
                <a:cubicBezTo>
                  <a:pt x="15783" y="20956"/>
                  <a:pt x="16046" y="21219"/>
                  <a:pt x="16309" y="21570"/>
                </a:cubicBezTo>
                <a:cubicBezTo>
                  <a:pt x="16572" y="21833"/>
                  <a:pt x="16922" y="22008"/>
                  <a:pt x="17098" y="22271"/>
                </a:cubicBezTo>
                <a:cubicBezTo>
                  <a:pt x="17010" y="22446"/>
                  <a:pt x="16922" y="22534"/>
                  <a:pt x="16835" y="22797"/>
                </a:cubicBezTo>
                <a:lnTo>
                  <a:pt x="16309" y="23236"/>
                </a:lnTo>
                <a:cubicBezTo>
                  <a:pt x="16046" y="23411"/>
                  <a:pt x="15783" y="23586"/>
                  <a:pt x="15520" y="23762"/>
                </a:cubicBezTo>
                <a:cubicBezTo>
                  <a:pt x="15256" y="23849"/>
                  <a:pt x="15081" y="23849"/>
                  <a:pt x="14818" y="24025"/>
                </a:cubicBezTo>
                <a:lnTo>
                  <a:pt x="14643" y="24025"/>
                </a:lnTo>
                <a:cubicBezTo>
                  <a:pt x="14564" y="23946"/>
                  <a:pt x="14521" y="23902"/>
                  <a:pt x="14489" y="23902"/>
                </a:cubicBezTo>
                <a:cubicBezTo>
                  <a:pt x="14450" y="23902"/>
                  <a:pt x="14428" y="23968"/>
                  <a:pt x="14380" y="24112"/>
                </a:cubicBezTo>
                <a:cubicBezTo>
                  <a:pt x="14292" y="24112"/>
                  <a:pt x="14292" y="24025"/>
                  <a:pt x="14204" y="24025"/>
                </a:cubicBezTo>
                <a:cubicBezTo>
                  <a:pt x="13941" y="23849"/>
                  <a:pt x="13854" y="23762"/>
                  <a:pt x="13766" y="23674"/>
                </a:cubicBezTo>
                <a:cubicBezTo>
                  <a:pt x="13503" y="23411"/>
                  <a:pt x="13415" y="23148"/>
                  <a:pt x="13152" y="22797"/>
                </a:cubicBezTo>
                <a:cubicBezTo>
                  <a:pt x="13064" y="22534"/>
                  <a:pt x="12977" y="22271"/>
                  <a:pt x="12889" y="21920"/>
                </a:cubicBezTo>
                <a:cubicBezTo>
                  <a:pt x="12714" y="21570"/>
                  <a:pt x="12714" y="21131"/>
                  <a:pt x="12626" y="20780"/>
                </a:cubicBezTo>
                <a:cubicBezTo>
                  <a:pt x="12538" y="20517"/>
                  <a:pt x="12538" y="20079"/>
                  <a:pt x="12538" y="19641"/>
                </a:cubicBezTo>
                <a:cubicBezTo>
                  <a:pt x="12538" y="19202"/>
                  <a:pt x="12626" y="18588"/>
                  <a:pt x="12626" y="18150"/>
                </a:cubicBezTo>
                <a:cubicBezTo>
                  <a:pt x="12626" y="17273"/>
                  <a:pt x="12714" y="16396"/>
                  <a:pt x="12977" y="15520"/>
                </a:cubicBezTo>
                <a:cubicBezTo>
                  <a:pt x="13064" y="15081"/>
                  <a:pt x="13152" y="14818"/>
                  <a:pt x="13240" y="14380"/>
                </a:cubicBezTo>
                <a:cubicBezTo>
                  <a:pt x="13415" y="13941"/>
                  <a:pt x="13503" y="13591"/>
                  <a:pt x="13591" y="13152"/>
                </a:cubicBezTo>
                <a:cubicBezTo>
                  <a:pt x="13854" y="12451"/>
                  <a:pt x="14029" y="11925"/>
                  <a:pt x="14380" y="11311"/>
                </a:cubicBezTo>
                <a:cubicBezTo>
                  <a:pt x="14730" y="10522"/>
                  <a:pt x="15081" y="9820"/>
                  <a:pt x="15344" y="9207"/>
                </a:cubicBezTo>
                <a:cubicBezTo>
                  <a:pt x="15520" y="8856"/>
                  <a:pt x="15695" y="8505"/>
                  <a:pt x="15958" y="8242"/>
                </a:cubicBezTo>
                <a:cubicBezTo>
                  <a:pt x="16133" y="7891"/>
                  <a:pt x="16221" y="7628"/>
                  <a:pt x="16484" y="7365"/>
                </a:cubicBezTo>
                <a:cubicBezTo>
                  <a:pt x="16659" y="6752"/>
                  <a:pt x="17098" y="6226"/>
                  <a:pt x="17448" y="5699"/>
                </a:cubicBezTo>
                <a:cubicBezTo>
                  <a:pt x="17975" y="4910"/>
                  <a:pt x="18588" y="4297"/>
                  <a:pt x="19202" y="3683"/>
                </a:cubicBezTo>
                <a:cubicBezTo>
                  <a:pt x="19728" y="3244"/>
                  <a:pt x="20342" y="3069"/>
                  <a:pt x="20868" y="2718"/>
                </a:cubicBezTo>
                <a:cubicBezTo>
                  <a:pt x="21306" y="2543"/>
                  <a:pt x="21745" y="2368"/>
                  <a:pt x="22271" y="2280"/>
                </a:cubicBezTo>
                <a:close/>
                <a:moveTo>
                  <a:pt x="23498" y="8067"/>
                </a:moveTo>
                <a:cubicBezTo>
                  <a:pt x="23586" y="8242"/>
                  <a:pt x="23674" y="8242"/>
                  <a:pt x="23849" y="8330"/>
                </a:cubicBezTo>
                <a:lnTo>
                  <a:pt x="24814" y="8944"/>
                </a:lnTo>
                <a:cubicBezTo>
                  <a:pt x="25252" y="9294"/>
                  <a:pt x="25778" y="9470"/>
                  <a:pt x="26217" y="9820"/>
                </a:cubicBezTo>
                <a:cubicBezTo>
                  <a:pt x="27181" y="10522"/>
                  <a:pt x="28058" y="11136"/>
                  <a:pt x="29110" y="11662"/>
                </a:cubicBezTo>
                <a:cubicBezTo>
                  <a:pt x="29636" y="11925"/>
                  <a:pt x="30074" y="12188"/>
                  <a:pt x="30513" y="12451"/>
                </a:cubicBezTo>
                <a:cubicBezTo>
                  <a:pt x="30951" y="12714"/>
                  <a:pt x="31214" y="12889"/>
                  <a:pt x="31653" y="13152"/>
                </a:cubicBezTo>
                <a:cubicBezTo>
                  <a:pt x="32179" y="13328"/>
                  <a:pt x="32529" y="13591"/>
                  <a:pt x="33056" y="13854"/>
                </a:cubicBezTo>
                <a:cubicBezTo>
                  <a:pt x="33319" y="14204"/>
                  <a:pt x="33757" y="14467"/>
                  <a:pt x="34108" y="14643"/>
                </a:cubicBezTo>
                <a:cubicBezTo>
                  <a:pt x="34108" y="14818"/>
                  <a:pt x="34020" y="14818"/>
                  <a:pt x="34020" y="14906"/>
                </a:cubicBezTo>
                <a:cubicBezTo>
                  <a:pt x="33845" y="15257"/>
                  <a:pt x="33669" y="15432"/>
                  <a:pt x="33582" y="15695"/>
                </a:cubicBezTo>
                <a:cubicBezTo>
                  <a:pt x="33319" y="15958"/>
                  <a:pt x="33056" y="16396"/>
                  <a:pt x="32793" y="16835"/>
                </a:cubicBezTo>
                <a:cubicBezTo>
                  <a:pt x="32793" y="17010"/>
                  <a:pt x="32705" y="17010"/>
                  <a:pt x="32705" y="17098"/>
                </a:cubicBezTo>
                <a:cubicBezTo>
                  <a:pt x="32705" y="17098"/>
                  <a:pt x="32617" y="17186"/>
                  <a:pt x="32617" y="17273"/>
                </a:cubicBezTo>
                <a:cubicBezTo>
                  <a:pt x="32442" y="17536"/>
                  <a:pt x="32442" y="17624"/>
                  <a:pt x="32354" y="17887"/>
                </a:cubicBezTo>
                <a:cubicBezTo>
                  <a:pt x="32266" y="17975"/>
                  <a:pt x="32266" y="17975"/>
                  <a:pt x="32266" y="18062"/>
                </a:cubicBezTo>
                <a:cubicBezTo>
                  <a:pt x="31916" y="18501"/>
                  <a:pt x="31565" y="19027"/>
                  <a:pt x="31302" y="19465"/>
                </a:cubicBezTo>
                <a:cubicBezTo>
                  <a:pt x="30864" y="20079"/>
                  <a:pt x="30513" y="20605"/>
                  <a:pt x="30250" y="21131"/>
                </a:cubicBezTo>
                <a:cubicBezTo>
                  <a:pt x="30074" y="21657"/>
                  <a:pt x="29724" y="22359"/>
                  <a:pt x="29461" y="22885"/>
                </a:cubicBezTo>
                <a:lnTo>
                  <a:pt x="28847" y="24551"/>
                </a:lnTo>
                <a:cubicBezTo>
                  <a:pt x="28759" y="24726"/>
                  <a:pt x="28672" y="25077"/>
                  <a:pt x="28496" y="25340"/>
                </a:cubicBezTo>
                <a:lnTo>
                  <a:pt x="28409" y="25340"/>
                </a:lnTo>
                <a:cubicBezTo>
                  <a:pt x="27970" y="25077"/>
                  <a:pt x="27532" y="24901"/>
                  <a:pt x="26743" y="24726"/>
                </a:cubicBezTo>
                <a:cubicBezTo>
                  <a:pt x="26217" y="24551"/>
                  <a:pt x="25778" y="24200"/>
                  <a:pt x="25340" y="23937"/>
                </a:cubicBezTo>
                <a:cubicBezTo>
                  <a:pt x="24901" y="23674"/>
                  <a:pt x="24463" y="23411"/>
                  <a:pt x="24025" y="23236"/>
                </a:cubicBezTo>
                <a:cubicBezTo>
                  <a:pt x="23586" y="22885"/>
                  <a:pt x="23148" y="22622"/>
                  <a:pt x="22709" y="22359"/>
                </a:cubicBezTo>
                <a:cubicBezTo>
                  <a:pt x="22271" y="22096"/>
                  <a:pt x="21833" y="21745"/>
                  <a:pt x="21306" y="21570"/>
                </a:cubicBezTo>
                <a:cubicBezTo>
                  <a:pt x="20868" y="21307"/>
                  <a:pt x="20342" y="21131"/>
                  <a:pt x="19904" y="20868"/>
                </a:cubicBezTo>
                <a:cubicBezTo>
                  <a:pt x="19465" y="20693"/>
                  <a:pt x="19114" y="20430"/>
                  <a:pt x="18676" y="20254"/>
                </a:cubicBezTo>
                <a:cubicBezTo>
                  <a:pt x="18325" y="19991"/>
                  <a:pt x="18150" y="19816"/>
                  <a:pt x="17799" y="19465"/>
                </a:cubicBezTo>
                <a:cubicBezTo>
                  <a:pt x="17712" y="19290"/>
                  <a:pt x="17536" y="19115"/>
                  <a:pt x="17448" y="19027"/>
                </a:cubicBezTo>
                <a:lnTo>
                  <a:pt x="17448" y="18676"/>
                </a:lnTo>
                <a:cubicBezTo>
                  <a:pt x="17448" y="17975"/>
                  <a:pt x="17536" y="17273"/>
                  <a:pt x="17712" y="16659"/>
                </a:cubicBezTo>
                <a:cubicBezTo>
                  <a:pt x="17799" y="15870"/>
                  <a:pt x="17975" y="15081"/>
                  <a:pt x="18238" y="14292"/>
                </a:cubicBezTo>
                <a:cubicBezTo>
                  <a:pt x="18325" y="14292"/>
                  <a:pt x="18325" y="14204"/>
                  <a:pt x="18325" y="14204"/>
                </a:cubicBezTo>
                <a:cubicBezTo>
                  <a:pt x="18413" y="14029"/>
                  <a:pt x="18413" y="13766"/>
                  <a:pt x="18588" y="13591"/>
                </a:cubicBezTo>
                <a:cubicBezTo>
                  <a:pt x="18851" y="12714"/>
                  <a:pt x="19465" y="12012"/>
                  <a:pt x="19904" y="11311"/>
                </a:cubicBezTo>
                <a:cubicBezTo>
                  <a:pt x="20430" y="10522"/>
                  <a:pt x="20956" y="9820"/>
                  <a:pt x="21657" y="9207"/>
                </a:cubicBezTo>
                <a:cubicBezTo>
                  <a:pt x="22096" y="8856"/>
                  <a:pt x="22622" y="8505"/>
                  <a:pt x="23060" y="8330"/>
                </a:cubicBezTo>
                <a:cubicBezTo>
                  <a:pt x="23148" y="8155"/>
                  <a:pt x="23411" y="8067"/>
                  <a:pt x="23498" y="8067"/>
                </a:cubicBezTo>
                <a:close/>
                <a:moveTo>
                  <a:pt x="40158" y="12188"/>
                </a:moveTo>
                <a:cubicBezTo>
                  <a:pt x="40245" y="12188"/>
                  <a:pt x="40245" y="12275"/>
                  <a:pt x="40333" y="12275"/>
                </a:cubicBezTo>
                <a:lnTo>
                  <a:pt x="40684" y="12539"/>
                </a:lnTo>
                <a:cubicBezTo>
                  <a:pt x="40947" y="12889"/>
                  <a:pt x="41034" y="13328"/>
                  <a:pt x="41210" y="13678"/>
                </a:cubicBezTo>
                <a:lnTo>
                  <a:pt x="41561" y="14292"/>
                </a:lnTo>
                <a:lnTo>
                  <a:pt x="41561" y="15344"/>
                </a:lnTo>
                <a:cubicBezTo>
                  <a:pt x="41473" y="15695"/>
                  <a:pt x="41473" y="15958"/>
                  <a:pt x="41473" y="16309"/>
                </a:cubicBezTo>
                <a:lnTo>
                  <a:pt x="41122" y="18238"/>
                </a:lnTo>
                <a:cubicBezTo>
                  <a:pt x="41034" y="18939"/>
                  <a:pt x="40771" y="19728"/>
                  <a:pt x="40596" y="20342"/>
                </a:cubicBezTo>
                <a:cubicBezTo>
                  <a:pt x="40158" y="21657"/>
                  <a:pt x="39632" y="22885"/>
                  <a:pt x="39018" y="24112"/>
                </a:cubicBezTo>
                <a:cubicBezTo>
                  <a:pt x="38755" y="24726"/>
                  <a:pt x="38316" y="25515"/>
                  <a:pt x="37966" y="26217"/>
                </a:cubicBezTo>
                <a:cubicBezTo>
                  <a:pt x="37615" y="26830"/>
                  <a:pt x="37264" y="27532"/>
                  <a:pt x="36826" y="28146"/>
                </a:cubicBezTo>
                <a:cubicBezTo>
                  <a:pt x="36738" y="28233"/>
                  <a:pt x="36563" y="28496"/>
                  <a:pt x="36650" y="28935"/>
                </a:cubicBezTo>
                <a:cubicBezTo>
                  <a:pt x="36212" y="29548"/>
                  <a:pt x="35774" y="30250"/>
                  <a:pt x="35072" y="30776"/>
                </a:cubicBezTo>
                <a:cubicBezTo>
                  <a:pt x="34897" y="30951"/>
                  <a:pt x="34546" y="31127"/>
                  <a:pt x="34371" y="31302"/>
                </a:cubicBezTo>
                <a:cubicBezTo>
                  <a:pt x="34020" y="31565"/>
                  <a:pt x="33757" y="31653"/>
                  <a:pt x="33494" y="31741"/>
                </a:cubicBezTo>
                <a:cubicBezTo>
                  <a:pt x="33143" y="31916"/>
                  <a:pt x="32880" y="31916"/>
                  <a:pt x="32617" y="32004"/>
                </a:cubicBezTo>
                <a:lnTo>
                  <a:pt x="31740" y="32004"/>
                </a:lnTo>
                <a:cubicBezTo>
                  <a:pt x="31477" y="32004"/>
                  <a:pt x="31390" y="32004"/>
                  <a:pt x="31127" y="31916"/>
                </a:cubicBezTo>
                <a:cubicBezTo>
                  <a:pt x="31127" y="31741"/>
                  <a:pt x="31039" y="31741"/>
                  <a:pt x="31039" y="31741"/>
                </a:cubicBezTo>
                <a:lnTo>
                  <a:pt x="30864" y="31565"/>
                </a:lnTo>
                <a:cubicBezTo>
                  <a:pt x="30864" y="31302"/>
                  <a:pt x="30688" y="31214"/>
                  <a:pt x="30601" y="31127"/>
                </a:cubicBezTo>
                <a:cubicBezTo>
                  <a:pt x="30601" y="31039"/>
                  <a:pt x="30513" y="30864"/>
                  <a:pt x="30513" y="30776"/>
                </a:cubicBezTo>
                <a:lnTo>
                  <a:pt x="30513" y="29373"/>
                </a:lnTo>
                <a:cubicBezTo>
                  <a:pt x="30601" y="28409"/>
                  <a:pt x="30864" y="27356"/>
                  <a:pt x="31127" y="26480"/>
                </a:cubicBezTo>
                <a:cubicBezTo>
                  <a:pt x="31302" y="26041"/>
                  <a:pt x="31477" y="25515"/>
                  <a:pt x="31740" y="25077"/>
                </a:cubicBezTo>
                <a:cubicBezTo>
                  <a:pt x="31916" y="24551"/>
                  <a:pt x="32266" y="23849"/>
                  <a:pt x="32442" y="23323"/>
                </a:cubicBezTo>
                <a:cubicBezTo>
                  <a:pt x="32705" y="22797"/>
                  <a:pt x="32880" y="22271"/>
                  <a:pt x="33231" y="21657"/>
                </a:cubicBezTo>
                <a:cubicBezTo>
                  <a:pt x="33582" y="21131"/>
                  <a:pt x="33932" y="20693"/>
                  <a:pt x="34195" y="20167"/>
                </a:cubicBezTo>
                <a:cubicBezTo>
                  <a:pt x="34458" y="19904"/>
                  <a:pt x="34546" y="19641"/>
                  <a:pt x="34809" y="19378"/>
                </a:cubicBezTo>
                <a:cubicBezTo>
                  <a:pt x="34985" y="19202"/>
                  <a:pt x="35072" y="18939"/>
                  <a:pt x="35072" y="18588"/>
                </a:cubicBezTo>
                <a:cubicBezTo>
                  <a:pt x="35072" y="18588"/>
                  <a:pt x="35248" y="18501"/>
                  <a:pt x="35248" y="18413"/>
                </a:cubicBezTo>
                <a:cubicBezTo>
                  <a:pt x="35423" y="18062"/>
                  <a:pt x="35511" y="17712"/>
                  <a:pt x="35774" y="17449"/>
                </a:cubicBezTo>
                <a:cubicBezTo>
                  <a:pt x="36212" y="16835"/>
                  <a:pt x="36563" y="16309"/>
                  <a:pt x="36826" y="15783"/>
                </a:cubicBezTo>
                <a:cubicBezTo>
                  <a:pt x="37264" y="14994"/>
                  <a:pt x="37703" y="14292"/>
                  <a:pt x="38141" y="13678"/>
                </a:cubicBezTo>
                <a:lnTo>
                  <a:pt x="38141" y="13591"/>
                </a:lnTo>
                <a:cubicBezTo>
                  <a:pt x="38404" y="13240"/>
                  <a:pt x="38579" y="13065"/>
                  <a:pt x="38930" y="12714"/>
                </a:cubicBezTo>
                <a:cubicBezTo>
                  <a:pt x="39193" y="12451"/>
                  <a:pt x="39369" y="12363"/>
                  <a:pt x="39632" y="12275"/>
                </a:cubicBezTo>
                <a:cubicBezTo>
                  <a:pt x="39719" y="12275"/>
                  <a:pt x="39807" y="12188"/>
                  <a:pt x="39895" y="12188"/>
                </a:cubicBezTo>
                <a:close/>
                <a:moveTo>
                  <a:pt x="22709" y="0"/>
                </a:moveTo>
                <a:cubicBezTo>
                  <a:pt x="22271" y="0"/>
                  <a:pt x="21833" y="88"/>
                  <a:pt x="21394" y="176"/>
                </a:cubicBezTo>
                <a:cubicBezTo>
                  <a:pt x="21043" y="176"/>
                  <a:pt x="20780" y="351"/>
                  <a:pt x="20517" y="439"/>
                </a:cubicBezTo>
                <a:lnTo>
                  <a:pt x="18588" y="1403"/>
                </a:lnTo>
                <a:cubicBezTo>
                  <a:pt x="17799" y="1842"/>
                  <a:pt x="17273" y="2368"/>
                  <a:pt x="16659" y="2981"/>
                </a:cubicBezTo>
                <a:cubicBezTo>
                  <a:pt x="16133" y="3507"/>
                  <a:pt x="15783" y="4034"/>
                  <a:pt x="15344" y="4560"/>
                </a:cubicBezTo>
                <a:cubicBezTo>
                  <a:pt x="15081" y="5173"/>
                  <a:pt x="14643" y="5699"/>
                  <a:pt x="14292" y="6226"/>
                </a:cubicBezTo>
                <a:cubicBezTo>
                  <a:pt x="14292" y="6226"/>
                  <a:pt x="14292" y="6313"/>
                  <a:pt x="14204" y="6489"/>
                </a:cubicBezTo>
                <a:cubicBezTo>
                  <a:pt x="13064" y="6050"/>
                  <a:pt x="12100" y="5436"/>
                  <a:pt x="10960" y="4998"/>
                </a:cubicBezTo>
                <a:cubicBezTo>
                  <a:pt x="10434" y="4823"/>
                  <a:pt x="9820" y="4560"/>
                  <a:pt x="9119" y="4384"/>
                </a:cubicBezTo>
                <a:cubicBezTo>
                  <a:pt x="8593" y="4121"/>
                  <a:pt x="8154" y="4034"/>
                  <a:pt x="7628" y="3858"/>
                </a:cubicBezTo>
                <a:cubicBezTo>
                  <a:pt x="6839" y="3507"/>
                  <a:pt x="5962" y="3244"/>
                  <a:pt x="5173" y="3069"/>
                </a:cubicBezTo>
                <a:cubicBezTo>
                  <a:pt x="4384" y="2806"/>
                  <a:pt x="3770" y="2631"/>
                  <a:pt x="3069" y="2543"/>
                </a:cubicBezTo>
                <a:lnTo>
                  <a:pt x="2367" y="2543"/>
                </a:lnTo>
                <a:cubicBezTo>
                  <a:pt x="2104" y="2543"/>
                  <a:pt x="1754" y="2631"/>
                  <a:pt x="1578" y="2631"/>
                </a:cubicBezTo>
                <a:cubicBezTo>
                  <a:pt x="1491" y="2631"/>
                  <a:pt x="1140" y="2718"/>
                  <a:pt x="1052" y="2806"/>
                </a:cubicBezTo>
                <a:cubicBezTo>
                  <a:pt x="702" y="2981"/>
                  <a:pt x="439" y="3157"/>
                  <a:pt x="351" y="3507"/>
                </a:cubicBezTo>
                <a:cubicBezTo>
                  <a:pt x="0" y="4034"/>
                  <a:pt x="175" y="4823"/>
                  <a:pt x="351" y="5349"/>
                </a:cubicBezTo>
                <a:cubicBezTo>
                  <a:pt x="614" y="5787"/>
                  <a:pt x="789" y="6138"/>
                  <a:pt x="1140" y="6489"/>
                </a:cubicBezTo>
                <a:cubicBezTo>
                  <a:pt x="1228" y="6576"/>
                  <a:pt x="1491" y="6664"/>
                  <a:pt x="1578" y="6752"/>
                </a:cubicBezTo>
                <a:lnTo>
                  <a:pt x="2543" y="7453"/>
                </a:lnTo>
                <a:cubicBezTo>
                  <a:pt x="3420" y="7979"/>
                  <a:pt x="4209" y="8681"/>
                  <a:pt x="5086" y="9207"/>
                </a:cubicBezTo>
                <a:cubicBezTo>
                  <a:pt x="5524" y="9382"/>
                  <a:pt x="5875" y="9645"/>
                  <a:pt x="6313" y="9820"/>
                </a:cubicBezTo>
                <a:cubicBezTo>
                  <a:pt x="6751" y="10083"/>
                  <a:pt x="7190" y="10434"/>
                  <a:pt x="7628" y="10610"/>
                </a:cubicBezTo>
                <a:cubicBezTo>
                  <a:pt x="8067" y="10873"/>
                  <a:pt x="8330" y="10960"/>
                  <a:pt x="8768" y="11136"/>
                </a:cubicBezTo>
                <a:cubicBezTo>
                  <a:pt x="9207" y="11399"/>
                  <a:pt x="9557" y="11574"/>
                  <a:pt x="9996" y="11837"/>
                </a:cubicBezTo>
                <a:lnTo>
                  <a:pt x="11311" y="12451"/>
                </a:lnTo>
                <a:cubicBezTo>
                  <a:pt x="11223" y="12714"/>
                  <a:pt x="11223" y="12802"/>
                  <a:pt x="11136" y="13065"/>
                </a:cubicBezTo>
                <a:cubicBezTo>
                  <a:pt x="10872" y="13591"/>
                  <a:pt x="10785" y="14204"/>
                  <a:pt x="10522" y="14818"/>
                </a:cubicBezTo>
                <a:cubicBezTo>
                  <a:pt x="10346" y="15344"/>
                  <a:pt x="10346" y="15958"/>
                  <a:pt x="10259" y="16659"/>
                </a:cubicBezTo>
                <a:cubicBezTo>
                  <a:pt x="10083" y="17273"/>
                  <a:pt x="9996" y="18062"/>
                  <a:pt x="9996" y="18764"/>
                </a:cubicBezTo>
                <a:cubicBezTo>
                  <a:pt x="9996" y="19290"/>
                  <a:pt x="9908" y="19904"/>
                  <a:pt x="9996" y="20517"/>
                </a:cubicBezTo>
                <a:cubicBezTo>
                  <a:pt x="10083" y="21131"/>
                  <a:pt x="10259" y="21920"/>
                  <a:pt x="10434" y="22534"/>
                </a:cubicBezTo>
                <a:cubicBezTo>
                  <a:pt x="10697" y="23236"/>
                  <a:pt x="10960" y="23849"/>
                  <a:pt x="11311" y="24551"/>
                </a:cubicBezTo>
                <a:cubicBezTo>
                  <a:pt x="11399" y="24901"/>
                  <a:pt x="11749" y="25077"/>
                  <a:pt x="12012" y="25428"/>
                </a:cubicBezTo>
                <a:cubicBezTo>
                  <a:pt x="12275" y="25778"/>
                  <a:pt x="12626" y="25954"/>
                  <a:pt x="12977" y="26217"/>
                </a:cubicBezTo>
                <a:cubicBezTo>
                  <a:pt x="13488" y="26472"/>
                  <a:pt x="14058" y="26608"/>
                  <a:pt x="14653" y="26608"/>
                </a:cubicBezTo>
                <a:cubicBezTo>
                  <a:pt x="15080" y="26608"/>
                  <a:pt x="15519" y="26538"/>
                  <a:pt x="15958" y="26392"/>
                </a:cubicBezTo>
                <a:cubicBezTo>
                  <a:pt x="16572" y="26217"/>
                  <a:pt x="17273" y="25866"/>
                  <a:pt x="17799" y="25428"/>
                </a:cubicBezTo>
                <a:cubicBezTo>
                  <a:pt x="18150" y="25164"/>
                  <a:pt x="18413" y="24989"/>
                  <a:pt x="18676" y="24638"/>
                </a:cubicBezTo>
                <a:cubicBezTo>
                  <a:pt x="19027" y="24463"/>
                  <a:pt x="19114" y="24112"/>
                  <a:pt x="19290" y="23762"/>
                </a:cubicBezTo>
                <a:cubicBezTo>
                  <a:pt x="19465" y="23586"/>
                  <a:pt x="19465" y="23411"/>
                  <a:pt x="19553" y="23323"/>
                </a:cubicBezTo>
                <a:cubicBezTo>
                  <a:pt x="19553" y="23411"/>
                  <a:pt x="19640" y="23411"/>
                  <a:pt x="19640" y="23411"/>
                </a:cubicBezTo>
                <a:cubicBezTo>
                  <a:pt x="20167" y="23674"/>
                  <a:pt x="20780" y="23849"/>
                  <a:pt x="21306" y="24200"/>
                </a:cubicBezTo>
                <a:cubicBezTo>
                  <a:pt x="21657" y="24288"/>
                  <a:pt x="21833" y="24551"/>
                  <a:pt x="22183" y="24726"/>
                </a:cubicBezTo>
                <a:cubicBezTo>
                  <a:pt x="22534" y="24989"/>
                  <a:pt x="22797" y="25077"/>
                  <a:pt x="23148" y="25340"/>
                </a:cubicBezTo>
                <a:cubicBezTo>
                  <a:pt x="23498" y="25428"/>
                  <a:pt x="23674" y="25603"/>
                  <a:pt x="24025" y="25778"/>
                </a:cubicBezTo>
                <a:cubicBezTo>
                  <a:pt x="24288" y="25954"/>
                  <a:pt x="24551" y="26041"/>
                  <a:pt x="24901" y="26304"/>
                </a:cubicBezTo>
                <a:lnTo>
                  <a:pt x="26918" y="27269"/>
                </a:lnTo>
                <a:cubicBezTo>
                  <a:pt x="27181" y="27356"/>
                  <a:pt x="27532" y="27532"/>
                  <a:pt x="27882" y="27707"/>
                </a:cubicBezTo>
                <a:cubicBezTo>
                  <a:pt x="27795" y="27795"/>
                  <a:pt x="27795" y="27970"/>
                  <a:pt x="27795" y="28058"/>
                </a:cubicBezTo>
                <a:cubicBezTo>
                  <a:pt x="27532" y="28672"/>
                  <a:pt x="27532" y="29373"/>
                  <a:pt x="27532" y="29987"/>
                </a:cubicBezTo>
                <a:cubicBezTo>
                  <a:pt x="27532" y="30688"/>
                  <a:pt x="27619" y="31302"/>
                  <a:pt x="27882" y="31916"/>
                </a:cubicBezTo>
                <a:cubicBezTo>
                  <a:pt x="28058" y="32530"/>
                  <a:pt x="28496" y="33056"/>
                  <a:pt x="28935" y="33494"/>
                </a:cubicBezTo>
                <a:cubicBezTo>
                  <a:pt x="29198" y="33757"/>
                  <a:pt x="29548" y="33933"/>
                  <a:pt x="29724" y="34108"/>
                </a:cubicBezTo>
                <a:cubicBezTo>
                  <a:pt x="30074" y="34283"/>
                  <a:pt x="30250" y="34283"/>
                  <a:pt x="30601" y="34371"/>
                </a:cubicBezTo>
                <a:cubicBezTo>
                  <a:pt x="30688" y="34546"/>
                  <a:pt x="30951" y="34546"/>
                  <a:pt x="31127" y="34546"/>
                </a:cubicBezTo>
                <a:lnTo>
                  <a:pt x="32003" y="34546"/>
                </a:lnTo>
                <a:cubicBezTo>
                  <a:pt x="32404" y="34546"/>
                  <a:pt x="32748" y="34489"/>
                  <a:pt x="33067" y="34489"/>
                </a:cubicBezTo>
                <a:cubicBezTo>
                  <a:pt x="33306" y="34489"/>
                  <a:pt x="33532" y="34521"/>
                  <a:pt x="33757" y="34634"/>
                </a:cubicBezTo>
                <a:cubicBezTo>
                  <a:pt x="34108" y="34546"/>
                  <a:pt x="34458" y="34283"/>
                  <a:pt x="34809" y="34196"/>
                </a:cubicBezTo>
                <a:lnTo>
                  <a:pt x="35423" y="33845"/>
                </a:lnTo>
                <a:cubicBezTo>
                  <a:pt x="35949" y="33494"/>
                  <a:pt x="36563" y="33056"/>
                  <a:pt x="37001" y="32617"/>
                </a:cubicBezTo>
                <a:cubicBezTo>
                  <a:pt x="37264" y="32354"/>
                  <a:pt x="37615" y="31916"/>
                  <a:pt x="37966" y="31477"/>
                </a:cubicBezTo>
                <a:cubicBezTo>
                  <a:pt x="38316" y="31039"/>
                  <a:pt x="38755" y="30425"/>
                  <a:pt x="39018" y="29899"/>
                </a:cubicBezTo>
                <a:lnTo>
                  <a:pt x="40070" y="28233"/>
                </a:lnTo>
                <a:cubicBezTo>
                  <a:pt x="40070" y="28146"/>
                  <a:pt x="40158" y="28146"/>
                  <a:pt x="40158" y="28058"/>
                </a:cubicBezTo>
                <a:cubicBezTo>
                  <a:pt x="40508" y="27532"/>
                  <a:pt x="40684" y="27093"/>
                  <a:pt x="40947" y="26480"/>
                </a:cubicBezTo>
                <a:cubicBezTo>
                  <a:pt x="41473" y="25428"/>
                  <a:pt x="41999" y="24200"/>
                  <a:pt x="42437" y="22972"/>
                </a:cubicBezTo>
                <a:cubicBezTo>
                  <a:pt x="42788" y="22359"/>
                  <a:pt x="42963" y="21657"/>
                  <a:pt x="43226" y="21044"/>
                </a:cubicBezTo>
                <a:cubicBezTo>
                  <a:pt x="43402" y="20342"/>
                  <a:pt x="43577" y="19816"/>
                  <a:pt x="43665" y="19202"/>
                </a:cubicBezTo>
                <a:cubicBezTo>
                  <a:pt x="43753" y="18588"/>
                  <a:pt x="43840" y="18062"/>
                  <a:pt x="44016" y="17449"/>
                </a:cubicBezTo>
                <a:cubicBezTo>
                  <a:pt x="44016" y="16659"/>
                  <a:pt x="44103" y="15958"/>
                  <a:pt x="44103" y="15257"/>
                </a:cubicBezTo>
                <a:cubicBezTo>
                  <a:pt x="44103" y="14643"/>
                  <a:pt x="44103" y="14117"/>
                  <a:pt x="43840" y="13591"/>
                </a:cubicBezTo>
                <a:cubicBezTo>
                  <a:pt x="43753" y="13152"/>
                  <a:pt x="43577" y="12714"/>
                  <a:pt x="43314" y="12275"/>
                </a:cubicBezTo>
                <a:cubicBezTo>
                  <a:pt x="43226" y="11925"/>
                  <a:pt x="42963" y="11574"/>
                  <a:pt x="42788" y="11311"/>
                </a:cubicBezTo>
                <a:cubicBezTo>
                  <a:pt x="42350" y="10873"/>
                  <a:pt x="41999" y="10522"/>
                  <a:pt x="41473" y="10171"/>
                </a:cubicBezTo>
                <a:cubicBezTo>
                  <a:pt x="41071" y="9903"/>
                  <a:pt x="40567" y="9789"/>
                  <a:pt x="40077" y="9789"/>
                </a:cubicBezTo>
                <a:cubicBezTo>
                  <a:pt x="39926" y="9789"/>
                  <a:pt x="39776" y="9800"/>
                  <a:pt x="39632" y="9820"/>
                </a:cubicBezTo>
                <a:cubicBezTo>
                  <a:pt x="39281" y="9820"/>
                  <a:pt x="39018" y="9820"/>
                  <a:pt x="38842" y="9996"/>
                </a:cubicBezTo>
                <a:cubicBezTo>
                  <a:pt x="38579" y="10083"/>
                  <a:pt x="38316" y="10171"/>
                  <a:pt x="38053" y="10259"/>
                </a:cubicBezTo>
                <a:cubicBezTo>
                  <a:pt x="37966" y="10434"/>
                  <a:pt x="37703" y="10522"/>
                  <a:pt x="37615" y="10610"/>
                </a:cubicBezTo>
                <a:cubicBezTo>
                  <a:pt x="37177" y="10873"/>
                  <a:pt x="36826" y="11136"/>
                  <a:pt x="36563" y="11486"/>
                </a:cubicBezTo>
                <a:cubicBezTo>
                  <a:pt x="36212" y="11837"/>
                  <a:pt x="36124" y="12012"/>
                  <a:pt x="35861" y="12363"/>
                </a:cubicBezTo>
                <a:cubicBezTo>
                  <a:pt x="35774" y="12451"/>
                  <a:pt x="35686" y="12714"/>
                  <a:pt x="35511" y="12889"/>
                </a:cubicBezTo>
                <a:cubicBezTo>
                  <a:pt x="34809" y="12363"/>
                  <a:pt x="34020" y="11837"/>
                  <a:pt x="33231" y="11399"/>
                </a:cubicBezTo>
                <a:cubicBezTo>
                  <a:pt x="32880" y="11136"/>
                  <a:pt x="32617" y="11048"/>
                  <a:pt x="32266" y="10873"/>
                </a:cubicBezTo>
                <a:cubicBezTo>
                  <a:pt x="31828" y="10610"/>
                  <a:pt x="31477" y="10259"/>
                  <a:pt x="31039" y="10083"/>
                </a:cubicBezTo>
                <a:cubicBezTo>
                  <a:pt x="30162" y="9645"/>
                  <a:pt x="29373" y="9119"/>
                  <a:pt x="28496" y="8505"/>
                </a:cubicBezTo>
                <a:cubicBezTo>
                  <a:pt x="28321" y="8418"/>
                  <a:pt x="28058" y="8242"/>
                  <a:pt x="27882" y="8067"/>
                </a:cubicBezTo>
                <a:cubicBezTo>
                  <a:pt x="27970" y="7453"/>
                  <a:pt x="27970" y="6752"/>
                  <a:pt x="28058" y="6050"/>
                </a:cubicBezTo>
                <a:cubicBezTo>
                  <a:pt x="28058" y="5349"/>
                  <a:pt x="27970" y="4735"/>
                  <a:pt x="27795" y="4121"/>
                </a:cubicBezTo>
                <a:cubicBezTo>
                  <a:pt x="27532" y="3858"/>
                  <a:pt x="27444" y="3420"/>
                  <a:pt x="27181" y="3069"/>
                </a:cubicBezTo>
                <a:lnTo>
                  <a:pt x="26567" y="2105"/>
                </a:lnTo>
                <a:cubicBezTo>
                  <a:pt x="26129" y="1403"/>
                  <a:pt x="25427" y="877"/>
                  <a:pt x="24814" y="526"/>
                </a:cubicBezTo>
                <a:cubicBezTo>
                  <a:pt x="24112" y="176"/>
                  <a:pt x="23498" y="88"/>
                  <a:pt x="2270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9" name="Google Shape;679;p36"/>
          <p:cNvGrpSpPr/>
          <p:nvPr/>
        </p:nvGrpSpPr>
        <p:grpSpPr>
          <a:xfrm>
            <a:off x="953713" y="3014533"/>
            <a:ext cx="392192" cy="440245"/>
            <a:chOff x="3767250" y="3390125"/>
            <a:chExt cx="1113550" cy="1039050"/>
          </a:xfrm>
        </p:grpSpPr>
        <p:sp>
          <p:nvSpPr>
            <p:cNvPr id="680" name="Google Shape;680;p36"/>
            <p:cNvSpPr/>
            <p:nvPr/>
          </p:nvSpPr>
          <p:spPr>
            <a:xfrm>
              <a:off x="3767250" y="3390125"/>
              <a:ext cx="1113550" cy="1039050"/>
            </a:xfrm>
            <a:custGeom>
              <a:avLst/>
              <a:gdLst/>
              <a:ahLst/>
              <a:cxnLst/>
              <a:rect l="l" t="t" r="r" b="b"/>
              <a:pathLst>
                <a:path w="44542" h="41562" extrusionOk="0">
                  <a:moveTo>
                    <a:pt x="13328" y="4209"/>
                  </a:moveTo>
                  <a:cubicBezTo>
                    <a:pt x="14029" y="4297"/>
                    <a:pt x="14818" y="4385"/>
                    <a:pt x="15432" y="4736"/>
                  </a:cubicBezTo>
                  <a:cubicBezTo>
                    <a:pt x="16572" y="5437"/>
                    <a:pt x="17536" y="6051"/>
                    <a:pt x="18501" y="6840"/>
                  </a:cubicBezTo>
                  <a:lnTo>
                    <a:pt x="19991" y="8243"/>
                  </a:lnTo>
                  <a:lnTo>
                    <a:pt x="20254" y="8593"/>
                  </a:lnTo>
                  <a:cubicBezTo>
                    <a:pt x="19991" y="9032"/>
                    <a:pt x="19728" y="9470"/>
                    <a:pt x="19553" y="9996"/>
                  </a:cubicBezTo>
                  <a:cubicBezTo>
                    <a:pt x="19115" y="10698"/>
                    <a:pt x="18852" y="11399"/>
                    <a:pt x="18501" y="12188"/>
                  </a:cubicBezTo>
                  <a:cubicBezTo>
                    <a:pt x="17975" y="12101"/>
                    <a:pt x="17361" y="12101"/>
                    <a:pt x="16747" y="12101"/>
                  </a:cubicBezTo>
                  <a:lnTo>
                    <a:pt x="14731" y="12101"/>
                  </a:lnTo>
                  <a:cubicBezTo>
                    <a:pt x="14117" y="12101"/>
                    <a:pt x="13503" y="12188"/>
                    <a:pt x="12802" y="12188"/>
                  </a:cubicBezTo>
                  <a:lnTo>
                    <a:pt x="12363" y="12188"/>
                  </a:lnTo>
                  <a:lnTo>
                    <a:pt x="12100" y="10873"/>
                  </a:lnTo>
                  <a:cubicBezTo>
                    <a:pt x="11925" y="10435"/>
                    <a:pt x="11837" y="9909"/>
                    <a:pt x="11749" y="9470"/>
                  </a:cubicBezTo>
                  <a:cubicBezTo>
                    <a:pt x="11662" y="9032"/>
                    <a:pt x="11662" y="8506"/>
                    <a:pt x="11486" y="8067"/>
                  </a:cubicBezTo>
                  <a:cubicBezTo>
                    <a:pt x="11486" y="7629"/>
                    <a:pt x="11399" y="7191"/>
                    <a:pt x="11399" y="6752"/>
                  </a:cubicBezTo>
                  <a:cubicBezTo>
                    <a:pt x="11399" y="6314"/>
                    <a:pt x="11399" y="5700"/>
                    <a:pt x="11486" y="5262"/>
                  </a:cubicBezTo>
                  <a:cubicBezTo>
                    <a:pt x="11486" y="5174"/>
                    <a:pt x="11662" y="5086"/>
                    <a:pt x="11662" y="4999"/>
                  </a:cubicBezTo>
                  <a:cubicBezTo>
                    <a:pt x="11662" y="4823"/>
                    <a:pt x="11749" y="4736"/>
                    <a:pt x="11749" y="4736"/>
                  </a:cubicBezTo>
                  <a:lnTo>
                    <a:pt x="11925" y="4560"/>
                  </a:lnTo>
                  <a:cubicBezTo>
                    <a:pt x="12012" y="4560"/>
                    <a:pt x="12012" y="4385"/>
                    <a:pt x="12188" y="4385"/>
                  </a:cubicBezTo>
                  <a:cubicBezTo>
                    <a:pt x="12363" y="4297"/>
                    <a:pt x="12714" y="4209"/>
                    <a:pt x="12889" y="4209"/>
                  </a:cubicBezTo>
                  <a:close/>
                  <a:moveTo>
                    <a:pt x="22008" y="10435"/>
                  </a:moveTo>
                  <a:cubicBezTo>
                    <a:pt x="22359" y="10785"/>
                    <a:pt x="22622" y="11136"/>
                    <a:pt x="22797" y="11399"/>
                  </a:cubicBezTo>
                  <a:cubicBezTo>
                    <a:pt x="22972" y="11750"/>
                    <a:pt x="23236" y="12013"/>
                    <a:pt x="23411" y="12276"/>
                  </a:cubicBezTo>
                  <a:cubicBezTo>
                    <a:pt x="23148" y="12276"/>
                    <a:pt x="22797" y="12276"/>
                    <a:pt x="22446" y="12188"/>
                  </a:cubicBezTo>
                  <a:cubicBezTo>
                    <a:pt x="22008" y="12188"/>
                    <a:pt x="21745" y="12101"/>
                    <a:pt x="21219" y="12101"/>
                  </a:cubicBezTo>
                  <a:cubicBezTo>
                    <a:pt x="21394" y="11750"/>
                    <a:pt x="21570" y="11399"/>
                    <a:pt x="21745" y="11049"/>
                  </a:cubicBezTo>
                  <a:lnTo>
                    <a:pt x="22008" y="10435"/>
                  </a:lnTo>
                  <a:close/>
                  <a:moveTo>
                    <a:pt x="30075" y="2368"/>
                  </a:moveTo>
                  <a:cubicBezTo>
                    <a:pt x="30338" y="2368"/>
                    <a:pt x="30776" y="2456"/>
                    <a:pt x="31127" y="2456"/>
                  </a:cubicBezTo>
                  <a:cubicBezTo>
                    <a:pt x="31390" y="2544"/>
                    <a:pt x="31565" y="2544"/>
                    <a:pt x="31828" y="2631"/>
                  </a:cubicBezTo>
                  <a:cubicBezTo>
                    <a:pt x="32004" y="2807"/>
                    <a:pt x="32091" y="2894"/>
                    <a:pt x="32354" y="2982"/>
                  </a:cubicBezTo>
                  <a:cubicBezTo>
                    <a:pt x="32442" y="3245"/>
                    <a:pt x="32530" y="3333"/>
                    <a:pt x="32705" y="3420"/>
                  </a:cubicBezTo>
                  <a:cubicBezTo>
                    <a:pt x="32793" y="3508"/>
                    <a:pt x="32793" y="3683"/>
                    <a:pt x="32880" y="3771"/>
                  </a:cubicBezTo>
                  <a:cubicBezTo>
                    <a:pt x="32880" y="3946"/>
                    <a:pt x="32968" y="4209"/>
                    <a:pt x="32968" y="4385"/>
                  </a:cubicBezTo>
                  <a:cubicBezTo>
                    <a:pt x="33143" y="5174"/>
                    <a:pt x="32968" y="5963"/>
                    <a:pt x="32880" y="6752"/>
                  </a:cubicBezTo>
                  <a:cubicBezTo>
                    <a:pt x="32880" y="7191"/>
                    <a:pt x="32793" y="7629"/>
                    <a:pt x="32530" y="8067"/>
                  </a:cubicBezTo>
                  <a:cubicBezTo>
                    <a:pt x="32267" y="9821"/>
                    <a:pt x="31653" y="11575"/>
                    <a:pt x="31039" y="13328"/>
                  </a:cubicBezTo>
                  <a:cubicBezTo>
                    <a:pt x="29812" y="13153"/>
                    <a:pt x="28759" y="12977"/>
                    <a:pt x="27620" y="12890"/>
                  </a:cubicBezTo>
                  <a:cubicBezTo>
                    <a:pt x="27269" y="12890"/>
                    <a:pt x="27006" y="12714"/>
                    <a:pt x="26655" y="12714"/>
                  </a:cubicBezTo>
                  <a:cubicBezTo>
                    <a:pt x="26567" y="12539"/>
                    <a:pt x="26392" y="12451"/>
                    <a:pt x="26304" y="12188"/>
                  </a:cubicBezTo>
                  <a:cubicBezTo>
                    <a:pt x="26304" y="12101"/>
                    <a:pt x="26217" y="12101"/>
                    <a:pt x="26217" y="12013"/>
                  </a:cubicBezTo>
                  <a:lnTo>
                    <a:pt x="26129" y="11838"/>
                  </a:lnTo>
                  <a:cubicBezTo>
                    <a:pt x="25778" y="11312"/>
                    <a:pt x="25340" y="10873"/>
                    <a:pt x="24989" y="10347"/>
                  </a:cubicBezTo>
                  <a:cubicBezTo>
                    <a:pt x="24638" y="9821"/>
                    <a:pt x="24200" y="9207"/>
                    <a:pt x="23937" y="8769"/>
                  </a:cubicBezTo>
                  <a:cubicBezTo>
                    <a:pt x="23762" y="8593"/>
                    <a:pt x="23586" y="8506"/>
                    <a:pt x="23499" y="8243"/>
                  </a:cubicBezTo>
                  <a:lnTo>
                    <a:pt x="23499" y="8155"/>
                  </a:lnTo>
                  <a:cubicBezTo>
                    <a:pt x="23937" y="7629"/>
                    <a:pt x="24200" y="6928"/>
                    <a:pt x="24638" y="6401"/>
                  </a:cubicBezTo>
                  <a:cubicBezTo>
                    <a:pt x="24989" y="5875"/>
                    <a:pt x="25340" y="5262"/>
                    <a:pt x="25778" y="4823"/>
                  </a:cubicBezTo>
                  <a:cubicBezTo>
                    <a:pt x="26217" y="4385"/>
                    <a:pt x="26655" y="3946"/>
                    <a:pt x="27181" y="3683"/>
                  </a:cubicBezTo>
                  <a:cubicBezTo>
                    <a:pt x="27269" y="3508"/>
                    <a:pt x="27444" y="3508"/>
                    <a:pt x="27532" y="3420"/>
                  </a:cubicBezTo>
                  <a:cubicBezTo>
                    <a:pt x="28058" y="3070"/>
                    <a:pt x="28759" y="2807"/>
                    <a:pt x="29285" y="2544"/>
                  </a:cubicBezTo>
                  <a:cubicBezTo>
                    <a:pt x="29636" y="2456"/>
                    <a:pt x="29812" y="2368"/>
                    <a:pt x="30075" y="2368"/>
                  </a:cubicBezTo>
                  <a:close/>
                  <a:moveTo>
                    <a:pt x="28584" y="15520"/>
                  </a:moveTo>
                  <a:cubicBezTo>
                    <a:pt x="29198" y="15608"/>
                    <a:pt x="29636" y="15608"/>
                    <a:pt x="30162" y="15696"/>
                  </a:cubicBezTo>
                  <a:cubicBezTo>
                    <a:pt x="30075" y="16046"/>
                    <a:pt x="29812" y="16222"/>
                    <a:pt x="29724" y="16572"/>
                  </a:cubicBezTo>
                  <a:cubicBezTo>
                    <a:pt x="29636" y="16660"/>
                    <a:pt x="29636" y="16923"/>
                    <a:pt x="29461" y="16923"/>
                  </a:cubicBezTo>
                  <a:cubicBezTo>
                    <a:pt x="29373" y="16923"/>
                    <a:pt x="29373" y="16835"/>
                    <a:pt x="29373" y="16835"/>
                  </a:cubicBezTo>
                  <a:cubicBezTo>
                    <a:pt x="29198" y="16397"/>
                    <a:pt x="28847" y="15959"/>
                    <a:pt x="28584" y="15520"/>
                  </a:cubicBezTo>
                  <a:close/>
                  <a:moveTo>
                    <a:pt x="17010" y="14643"/>
                  </a:moveTo>
                  <a:cubicBezTo>
                    <a:pt x="16835" y="14731"/>
                    <a:pt x="16835" y="14819"/>
                    <a:pt x="16747" y="14819"/>
                  </a:cubicBezTo>
                  <a:cubicBezTo>
                    <a:pt x="16484" y="15345"/>
                    <a:pt x="16221" y="15959"/>
                    <a:pt x="15870" y="16485"/>
                  </a:cubicBezTo>
                  <a:cubicBezTo>
                    <a:pt x="15607" y="17098"/>
                    <a:pt x="15257" y="17712"/>
                    <a:pt x="14994" y="18326"/>
                  </a:cubicBezTo>
                  <a:cubicBezTo>
                    <a:pt x="14906" y="17975"/>
                    <a:pt x="14731" y="17537"/>
                    <a:pt x="14555" y="17274"/>
                  </a:cubicBezTo>
                  <a:lnTo>
                    <a:pt x="13941" y="15608"/>
                  </a:lnTo>
                  <a:cubicBezTo>
                    <a:pt x="13678" y="15257"/>
                    <a:pt x="13591" y="14906"/>
                    <a:pt x="13503" y="14643"/>
                  </a:cubicBezTo>
                  <a:close/>
                  <a:moveTo>
                    <a:pt x="10873" y="14819"/>
                  </a:moveTo>
                  <a:lnTo>
                    <a:pt x="11486" y="16485"/>
                  </a:lnTo>
                  <a:cubicBezTo>
                    <a:pt x="11837" y="17537"/>
                    <a:pt x="12275" y="18677"/>
                    <a:pt x="12802" y="19729"/>
                  </a:cubicBezTo>
                  <a:cubicBezTo>
                    <a:pt x="13152" y="20343"/>
                    <a:pt x="13415" y="20869"/>
                    <a:pt x="13678" y="21395"/>
                  </a:cubicBezTo>
                  <a:cubicBezTo>
                    <a:pt x="13240" y="22272"/>
                    <a:pt x="12977" y="23061"/>
                    <a:pt x="12451" y="23938"/>
                  </a:cubicBezTo>
                  <a:cubicBezTo>
                    <a:pt x="12363" y="24025"/>
                    <a:pt x="12363" y="24025"/>
                    <a:pt x="12363" y="24113"/>
                  </a:cubicBezTo>
                  <a:cubicBezTo>
                    <a:pt x="11837" y="24113"/>
                    <a:pt x="11311" y="24025"/>
                    <a:pt x="10785" y="23938"/>
                  </a:cubicBezTo>
                  <a:cubicBezTo>
                    <a:pt x="9996" y="23674"/>
                    <a:pt x="9207" y="23587"/>
                    <a:pt x="8418" y="23236"/>
                  </a:cubicBezTo>
                  <a:cubicBezTo>
                    <a:pt x="7541" y="22973"/>
                    <a:pt x="6664" y="22622"/>
                    <a:pt x="5875" y="22272"/>
                  </a:cubicBezTo>
                  <a:cubicBezTo>
                    <a:pt x="5787" y="22184"/>
                    <a:pt x="5699" y="22184"/>
                    <a:pt x="5612" y="22096"/>
                  </a:cubicBezTo>
                  <a:cubicBezTo>
                    <a:pt x="5173" y="21833"/>
                    <a:pt x="4560" y="21658"/>
                    <a:pt x="4121" y="21307"/>
                  </a:cubicBezTo>
                  <a:lnTo>
                    <a:pt x="3157" y="20606"/>
                  </a:lnTo>
                  <a:lnTo>
                    <a:pt x="3069" y="20518"/>
                  </a:lnTo>
                  <a:cubicBezTo>
                    <a:pt x="2981" y="20430"/>
                    <a:pt x="2981" y="20343"/>
                    <a:pt x="2806" y="20167"/>
                  </a:cubicBezTo>
                  <a:cubicBezTo>
                    <a:pt x="2806" y="19992"/>
                    <a:pt x="2718" y="19641"/>
                    <a:pt x="2718" y="19466"/>
                  </a:cubicBezTo>
                  <a:lnTo>
                    <a:pt x="2718" y="19027"/>
                  </a:lnTo>
                  <a:cubicBezTo>
                    <a:pt x="2806" y="18852"/>
                    <a:pt x="2806" y="18852"/>
                    <a:pt x="2806" y="18764"/>
                  </a:cubicBezTo>
                  <a:cubicBezTo>
                    <a:pt x="2981" y="18589"/>
                    <a:pt x="3157" y="18326"/>
                    <a:pt x="3244" y="18151"/>
                  </a:cubicBezTo>
                  <a:cubicBezTo>
                    <a:pt x="3595" y="17800"/>
                    <a:pt x="3858" y="17537"/>
                    <a:pt x="4209" y="17362"/>
                  </a:cubicBezTo>
                  <a:cubicBezTo>
                    <a:pt x="4472" y="17098"/>
                    <a:pt x="4823" y="16835"/>
                    <a:pt x="5173" y="16572"/>
                  </a:cubicBezTo>
                  <a:cubicBezTo>
                    <a:pt x="5787" y="16134"/>
                    <a:pt x="6489" y="15783"/>
                    <a:pt x="7278" y="15608"/>
                  </a:cubicBezTo>
                  <a:cubicBezTo>
                    <a:pt x="7979" y="15345"/>
                    <a:pt x="8856" y="15169"/>
                    <a:pt x="9733" y="15082"/>
                  </a:cubicBezTo>
                  <a:cubicBezTo>
                    <a:pt x="10083" y="14906"/>
                    <a:pt x="10522" y="14819"/>
                    <a:pt x="10873" y="14819"/>
                  </a:cubicBezTo>
                  <a:close/>
                  <a:moveTo>
                    <a:pt x="15257" y="24288"/>
                  </a:moveTo>
                  <a:cubicBezTo>
                    <a:pt x="15257" y="24376"/>
                    <a:pt x="15344" y="24376"/>
                    <a:pt x="15344" y="24464"/>
                  </a:cubicBezTo>
                  <a:lnTo>
                    <a:pt x="15169" y="24464"/>
                  </a:lnTo>
                  <a:cubicBezTo>
                    <a:pt x="15257" y="24376"/>
                    <a:pt x="15257" y="24376"/>
                    <a:pt x="15257" y="24288"/>
                  </a:cubicBezTo>
                  <a:close/>
                  <a:moveTo>
                    <a:pt x="32705" y="16397"/>
                  </a:moveTo>
                  <a:cubicBezTo>
                    <a:pt x="32968" y="16485"/>
                    <a:pt x="33319" y="16485"/>
                    <a:pt x="33669" y="16485"/>
                  </a:cubicBezTo>
                  <a:cubicBezTo>
                    <a:pt x="34020" y="16485"/>
                    <a:pt x="34283" y="16572"/>
                    <a:pt x="34634" y="16572"/>
                  </a:cubicBezTo>
                  <a:cubicBezTo>
                    <a:pt x="35160" y="16660"/>
                    <a:pt x="35861" y="16835"/>
                    <a:pt x="36388" y="16923"/>
                  </a:cubicBezTo>
                  <a:cubicBezTo>
                    <a:pt x="36738" y="16923"/>
                    <a:pt x="36914" y="17011"/>
                    <a:pt x="37177" y="17011"/>
                  </a:cubicBezTo>
                  <a:cubicBezTo>
                    <a:pt x="37264" y="17011"/>
                    <a:pt x="37527" y="17098"/>
                    <a:pt x="37615" y="17098"/>
                  </a:cubicBezTo>
                  <a:cubicBezTo>
                    <a:pt x="38229" y="17274"/>
                    <a:pt x="38930" y="17537"/>
                    <a:pt x="39369" y="17888"/>
                  </a:cubicBezTo>
                  <a:lnTo>
                    <a:pt x="40333" y="18589"/>
                  </a:lnTo>
                  <a:cubicBezTo>
                    <a:pt x="40596" y="18764"/>
                    <a:pt x="40772" y="19115"/>
                    <a:pt x="41035" y="19290"/>
                  </a:cubicBezTo>
                  <a:cubicBezTo>
                    <a:pt x="41122" y="19466"/>
                    <a:pt x="41122" y="19554"/>
                    <a:pt x="41210" y="19729"/>
                  </a:cubicBezTo>
                  <a:cubicBezTo>
                    <a:pt x="41298" y="19992"/>
                    <a:pt x="41298" y="20080"/>
                    <a:pt x="41473" y="20343"/>
                  </a:cubicBezTo>
                  <a:cubicBezTo>
                    <a:pt x="41561" y="20781"/>
                    <a:pt x="41648" y="21307"/>
                    <a:pt x="41648" y="21746"/>
                  </a:cubicBezTo>
                  <a:lnTo>
                    <a:pt x="41648" y="22272"/>
                  </a:lnTo>
                  <a:cubicBezTo>
                    <a:pt x="41561" y="22535"/>
                    <a:pt x="41385" y="22798"/>
                    <a:pt x="41298" y="23148"/>
                  </a:cubicBezTo>
                  <a:cubicBezTo>
                    <a:pt x="41298" y="23236"/>
                    <a:pt x="41210" y="23411"/>
                    <a:pt x="41122" y="23499"/>
                  </a:cubicBezTo>
                  <a:cubicBezTo>
                    <a:pt x="40859" y="23587"/>
                    <a:pt x="40772" y="23850"/>
                    <a:pt x="40596" y="23938"/>
                  </a:cubicBezTo>
                  <a:cubicBezTo>
                    <a:pt x="40245" y="24288"/>
                    <a:pt x="39807" y="24464"/>
                    <a:pt x="39369" y="24551"/>
                  </a:cubicBezTo>
                  <a:cubicBezTo>
                    <a:pt x="38229" y="24902"/>
                    <a:pt x="37177" y="25253"/>
                    <a:pt x="35949" y="25340"/>
                  </a:cubicBezTo>
                  <a:cubicBezTo>
                    <a:pt x="35423" y="25428"/>
                    <a:pt x="34722" y="25603"/>
                    <a:pt x="34196" y="25603"/>
                  </a:cubicBezTo>
                  <a:cubicBezTo>
                    <a:pt x="34020" y="24990"/>
                    <a:pt x="33669" y="24464"/>
                    <a:pt x="33406" y="23938"/>
                  </a:cubicBezTo>
                  <a:cubicBezTo>
                    <a:pt x="32968" y="23061"/>
                    <a:pt x="32705" y="22096"/>
                    <a:pt x="32267" y="21219"/>
                  </a:cubicBezTo>
                  <a:cubicBezTo>
                    <a:pt x="32004" y="20606"/>
                    <a:pt x="31565" y="20080"/>
                    <a:pt x="31390" y="19554"/>
                  </a:cubicBezTo>
                  <a:cubicBezTo>
                    <a:pt x="31390" y="19466"/>
                    <a:pt x="31214" y="19290"/>
                    <a:pt x="31214" y="19203"/>
                  </a:cubicBezTo>
                  <a:cubicBezTo>
                    <a:pt x="31653" y="18326"/>
                    <a:pt x="32091" y="17537"/>
                    <a:pt x="32442" y="16835"/>
                  </a:cubicBezTo>
                  <a:cubicBezTo>
                    <a:pt x="32530" y="16660"/>
                    <a:pt x="32530" y="16485"/>
                    <a:pt x="32705" y="16397"/>
                  </a:cubicBezTo>
                  <a:close/>
                  <a:moveTo>
                    <a:pt x="20167" y="14819"/>
                  </a:moveTo>
                  <a:cubicBezTo>
                    <a:pt x="20693" y="14819"/>
                    <a:pt x="21394" y="14819"/>
                    <a:pt x="21920" y="14906"/>
                  </a:cubicBezTo>
                  <a:cubicBezTo>
                    <a:pt x="22622" y="15082"/>
                    <a:pt x="23236" y="15082"/>
                    <a:pt x="23762" y="15082"/>
                  </a:cubicBezTo>
                  <a:cubicBezTo>
                    <a:pt x="24200" y="15082"/>
                    <a:pt x="24814" y="15169"/>
                    <a:pt x="25340" y="15169"/>
                  </a:cubicBezTo>
                  <a:cubicBezTo>
                    <a:pt x="25515" y="15608"/>
                    <a:pt x="25866" y="16046"/>
                    <a:pt x="26129" y="16485"/>
                  </a:cubicBezTo>
                  <a:cubicBezTo>
                    <a:pt x="26743" y="17537"/>
                    <a:pt x="27444" y="18677"/>
                    <a:pt x="28146" y="19729"/>
                  </a:cubicBezTo>
                  <a:cubicBezTo>
                    <a:pt x="27970" y="20430"/>
                    <a:pt x="27620" y="21044"/>
                    <a:pt x="27269" y="21746"/>
                  </a:cubicBezTo>
                  <a:cubicBezTo>
                    <a:pt x="26743" y="22710"/>
                    <a:pt x="26304" y="23674"/>
                    <a:pt x="25866" y="24814"/>
                  </a:cubicBezTo>
                  <a:cubicBezTo>
                    <a:pt x="25691" y="25165"/>
                    <a:pt x="25515" y="25428"/>
                    <a:pt x="25340" y="25779"/>
                  </a:cubicBezTo>
                  <a:lnTo>
                    <a:pt x="21745" y="25428"/>
                  </a:lnTo>
                  <a:cubicBezTo>
                    <a:pt x="21131" y="25428"/>
                    <a:pt x="20605" y="25428"/>
                    <a:pt x="20079" y="25340"/>
                  </a:cubicBezTo>
                  <a:cubicBezTo>
                    <a:pt x="19641" y="25253"/>
                    <a:pt x="19115" y="25253"/>
                    <a:pt x="18676" y="25165"/>
                  </a:cubicBezTo>
                  <a:cubicBezTo>
                    <a:pt x="18413" y="24727"/>
                    <a:pt x="18238" y="24376"/>
                    <a:pt x="17975" y="23938"/>
                  </a:cubicBezTo>
                  <a:cubicBezTo>
                    <a:pt x="17624" y="23411"/>
                    <a:pt x="17449" y="22798"/>
                    <a:pt x="17098" y="22272"/>
                  </a:cubicBezTo>
                  <a:cubicBezTo>
                    <a:pt x="17010" y="21921"/>
                    <a:pt x="16747" y="21658"/>
                    <a:pt x="16659" y="21395"/>
                  </a:cubicBezTo>
                  <a:cubicBezTo>
                    <a:pt x="16747" y="21044"/>
                    <a:pt x="16923" y="20869"/>
                    <a:pt x="17010" y="20606"/>
                  </a:cubicBezTo>
                  <a:cubicBezTo>
                    <a:pt x="17361" y="20080"/>
                    <a:pt x="17536" y="19466"/>
                    <a:pt x="17887" y="18764"/>
                  </a:cubicBezTo>
                  <a:lnTo>
                    <a:pt x="18852" y="16835"/>
                  </a:lnTo>
                  <a:cubicBezTo>
                    <a:pt x="19290" y="16134"/>
                    <a:pt x="19641" y="15520"/>
                    <a:pt x="19991" y="14819"/>
                  </a:cubicBezTo>
                  <a:close/>
                  <a:moveTo>
                    <a:pt x="29812" y="22184"/>
                  </a:moveTo>
                  <a:cubicBezTo>
                    <a:pt x="30075" y="22535"/>
                    <a:pt x="30162" y="22798"/>
                    <a:pt x="30250" y="23148"/>
                  </a:cubicBezTo>
                  <a:cubicBezTo>
                    <a:pt x="30601" y="23938"/>
                    <a:pt x="31039" y="24814"/>
                    <a:pt x="31390" y="25603"/>
                  </a:cubicBezTo>
                  <a:cubicBezTo>
                    <a:pt x="31390" y="25691"/>
                    <a:pt x="31477" y="25691"/>
                    <a:pt x="31477" y="25779"/>
                  </a:cubicBezTo>
                  <a:cubicBezTo>
                    <a:pt x="31390" y="25779"/>
                    <a:pt x="31127" y="25779"/>
                    <a:pt x="30951" y="25691"/>
                  </a:cubicBezTo>
                  <a:lnTo>
                    <a:pt x="28146" y="25691"/>
                  </a:lnTo>
                  <a:cubicBezTo>
                    <a:pt x="28759" y="24464"/>
                    <a:pt x="29285" y="23324"/>
                    <a:pt x="29812" y="22184"/>
                  </a:cubicBezTo>
                  <a:close/>
                  <a:moveTo>
                    <a:pt x="20254" y="27795"/>
                  </a:moveTo>
                  <a:cubicBezTo>
                    <a:pt x="20605" y="27883"/>
                    <a:pt x="20780" y="27883"/>
                    <a:pt x="21131" y="27883"/>
                  </a:cubicBezTo>
                  <a:cubicBezTo>
                    <a:pt x="21745" y="27971"/>
                    <a:pt x="22359" y="28058"/>
                    <a:pt x="22885" y="28058"/>
                  </a:cubicBezTo>
                  <a:cubicBezTo>
                    <a:pt x="23236" y="28058"/>
                    <a:pt x="23586" y="28234"/>
                    <a:pt x="23937" y="28234"/>
                  </a:cubicBezTo>
                  <a:cubicBezTo>
                    <a:pt x="23499" y="28935"/>
                    <a:pt x="23060" y="29637"/>
                    <a:pt x="22622" y="30426"/>
                  </a:cubicBezTo>
                  <a:cubicBezTo>
                    <a:pt x="22446" y="30514"/>
                    <a:pt x="22359" y="30601"/>
                    <a:pt x="22359" y="30689"/>
                  </a:cubicBezTo>
                  <a:cubicBezTo>
                    <a:pt x="22183" y="30426"/>
                    <a:pt x="21833" y="30075"/>
                    <a:pt x="21570" y="29724"/>
                  </a:cubicBezTo>
                  <a:cubicBezTo>
                    <a:pt x="21219" y="29286"/>
                    <a:pt x="21044" y="28935"/>
                    <a:pt x="20693" y="28497"/>
                  </a:cubicBezTo>
                  <a:cubicBezTo>
                    <a:pt x="20605" y="28234"/>
                    <a:pt x="20342" y="27971"/>
                    <a:pt x="20254" y="27795"/>
                  </a:cubicBezTo>
                  <a:close/>
                  <a:moveTo>
                    <a:pt x="14380" y="27094"/>
                  </a:moveTo>
                  <a:cubicBezTo>
                    <a:pt x="15169" y="27182"/>
                    <a:pt x="16046" y="27357"/>
                    <a:pt x="16923" y="27445"/>
                  </a:cubicBezTo>
                  <a:cubicBezTo>
                    <a:pt x="17010" y="27620"/>
                    <a:pt x="17186" y="27971"/>
                    <a:pt x="17361" y="28234"/>
                  </a:cubicBezTo>
                  <a:cubicBezTo>
                    <a:pt x="17624" y="28760"/>
                    <a:pt x="18062" y="29286"/>
                    <a:pt x="18413" y="29812"/>
                  </a:cubicBezTo>
                  <a:cubicBezTo>
                    <a:pt x="18852" y="30426"/>
                    <a:pt x="19290" y="31040"/>
                    <a:pt x="19728" y="31566"/>
                  </a:cubicBezTo>
                  <a:cubicBezTo>
                    <a:pt x="20079" y="32179"/>
                    <a:pt x="20517" y="32618"/>
                    <a:pt x="20868" y="33056"/>
                  </a:cubicBezTo>
                  <a:lnTo>
                    <a:pt x="19202" y="34635"/>
                  </a:lnTo>
                  <a:cubicBezTo>
                    <a:pt x="18676" y="35248"/>
                    <a:pt x="17975" y="35774"/>
                    <a:pt x="17361" y="36300"/>
                  </a:cubicBezTo>
                  <a:cubicBezTo>
                    <a:pt x="17186" y="36388"/>
                    <a:pt x="17010" y="36563"/>
                    <a:pt x="16747" y="36651"/>
                  </a:cubicBezTo>
                  <a:cubicBezTo>
                    <a:pt x="16659" y="36739"/>
                    <a:pt x="16572" y="36739"/>
                    <a:pt x="16484" y="36739"/>
                  </a:cubicBezTo>
                  <a:lnTo>
                    <a:pt x="15870" y="36739"/>
                  </a:lnTo>
                  <a:cubicBezTo>
                    <a:pt x="15607" y="36739"/>
                    <a:pt x="15257" y="36651"/>
                    <a:pt x="14906" y="36563"/>
                  </a:cubicBezTo>
                  <a:lnTo>
                    <a:pt x="14818" y="36388"/>
                  </a:lnTo>
                  <a:cubicBezTo>
                    <a:pt x="14818" y="36300"/>
                    <a:pt x="14731" y="36213"/>
                    <a:pt x="14555" y="36125"/>
                  </a:cubicBezTo>
                  <a:cubicBezTo>
                    <a:pt x="14555" y="35950"/>
                    <a:pt x="14467" y="35862"/>
                    <a:pt x="14380" y="35774"/>
                  </a:cubicBezTo>
                  <a:lnTo>
                    <a:pt x="14029" y="35073"/>
                  </a:lnTo>
                  <a:cubicBezTo>
                    <a:pt x="13854" y="34547"/>
                    <a:pt x="13678" y="34021"/>
                    <a:pt x="13591" y="33495"/>
                  </a:cubicBezTo>
                  <a:cubicBezTo>
                    <a:pt x="13503" y="32267"/>
                    <a:pt x="13503" y="31040"/>
                    <a:pt x="13678" y="29987"/>
                  </a:cubicBezTo>
                  <a:cubicBezTo>
                    <a:pt x="13941" y="28935"/>
                    <a:pt x="14117" y="28058"/>
                    <a:pt x="14380" y="27094"/>
                  </a:cubicBezTo>
                  <a:close/>
                  <a:moveTo>
                    <a:pt x="32530" y="28322"/>
                  </a:moveTo>
                  <a:cubicBezTo>
                    <a:pt x="32968" y="29286"/>
                    <a:pt x="33319" y="30338"/>
                    <a:pt x="33582" y="31390"/>
                  </a:cubicBezTo>
                  <a:cubicBezTo>
                    <a:pt x="33757" y="32355"/>
                    <a:pt x="34020" y="33319"/>
                    <a:pt x="34108" y="34459"/>
                  </a:cubicBezTo>
                  <a:cubicBezTo>
                    <a:pt x="34108" y="35248"/>
                    <a:pt x="34108" y="35862"/>
                    <a:pt x="34020" y="36476"/>
                  </a:cubicBezTo>
                  <a:cubicBezTo>
                    <a:pt x="34020" y="36827"/>
                    <a:pt x="33845" y="37177"/>
                    <a:pt x="33669" y="37177"/>
                  </a:cubicBezTo>
                  <a:cubicBezTo>
                    <a:pt x="33582" y="37440"/>
                    <a:pt x="33319" y="37616"/>
                    <a:pt x="33231" y="37879"/>
                  </a:cubicBezTo>
                  <a:cubicBezTo>
                    <a:pt x="32968" y="38142"/>
                    <a:pt x="32793" y="38405"/>
                    <a:pt x="32442" y="38580"/>
                  </a:cubicBezTo>
                  <a:cubicBezTo>
                    <a:pt x="32354" y="38580"/>
                    <a:pt x="32267" y="38755"/>
                    <a:pt x="32091" y="38755"/>
                  </a:cubicBezTo>
                  <a:cubicBezTo>
                    <a:pt x="32004" y="38843"/>
                    <a:pt x="31828" y="38843"/>
                    <a:pt x="31653" y="38843"/>
                  </a:cubicBezTo>
                  <a:lnTo>
                    <a:pt x="31039" y="38843"/>
                  </a:lnTo>
                  <a:cubicBezTo>
                    <a:pt x="30601" y="38843"/>
                    <a:pt x="30162" y="38580"/>
                    <a:pt x="29812" y="38492"/>
                  </a:cubicBezTo>
                  <a:cubicBezTo>
                    <a:pt x="29198" y="38142"/>
                    <a:pt x="28496" y="37703"/>
                    <a:pt x="27970" y="37265"/>
                  </a:cubicBezTo>
                  <a:cubicBezTo>
                    <a:pt x="27620" y="37002"/>
                    <a:pt x="27269" y="36739"/>
                    <a:pt x="27006" y="36388"/>
                  </a:cubicBezTo>
                  <a:cubicBezTo>
                    <a:pt x="26655" y="35950"/>
                    <a:pt x="26304" y="35687"/>
                    <a:pt x="25954" y="35336"/>
                  </a:cubicBezTo>
                  <a:cubicBezTo>
                    <a:pt x="25691" y="34985"/>
                    <a:pt x="25340" y="34547"/>
                    <a:pt x="24989" y="34196"/>
                  </a:cubicBezTo>
                  <a:cubicBezTo>
                    <a:pt x="24814" y="33758"/>
                    <a:pt x="24463" y="33495"/>
                    <a:pt x="24200" y="33144"/>
                  </a:cubicBezTo>
                  <a:lnTo>
                    <a:pt x="23937" y="32793"/>
                  </a:lnTo>
                  <a:cubicBezTo>
                    <a:pt x="24200" y="32267"/>
                    <a:pt x="24551" y="31829"/>
                    <a:pt x="24901" y="31303"/>
                  </a:cubicBezTo>
                  <a:lnTo>
                    <a:pt x="26567" y="28585"/>
                  </a:lnTo>
                  <a:cubicBezTo>
                    <a:pt x="26655" y="28497"/>
                    <a:pt x="26655" y="28409"/>
                    <a:pt x="26743" y="28322"/>
                  </a:cubicBezTo>
                  <a:close/>
                  <a:moveTo>
                    <a:pt x="30162" y="1"/>
                  </a:moveTo>
                  <a:cubicBezTo>
                    <a:pt x="29812" y="1"/>
                    <a:pt x="29461" y="1"/>
                    <a:pt x="29198" y="88"/>
                  </a:cubicBezTo>
                  <a:cubicBezTo>
                    <a:pt x="28847" y="264"/>
                    <a:pt x="28584" y="352"/>
                    <a:pt x="28321" y="439"/>
                  </a:cubicBezTo>
                  <a:cubicBezTo>
                    <a:pt x="27970" y="527"/>
                    <a:pt x="27532" y="790"/>
                    <a:pt x="27181" y="965"/>
                  </a:cubicBezTo>
                  <a:cubicBezTo>
                    <a:pt x="26830" y="1141"/>
                    <a:pt x="26567" y="1316"/>
                    <a:pt x="26217" y="1579"/>
                  </a:cubicBezTo>
                  <a:cubicBezTo>
                    <a:pt x="25515" y="2017"/>
                    <a:pt x="24814" y="2544"/>
                    <a:pt x="24200" y="3157"/>
                  </a:cubicBezTo>
                  <a:cubicBezTo>
                    <a:pt x="23586" y="3946"/>
                    <a:pt x="22885" y="4823"/>
                    <a:pt x="22359" y="5700"/>
                  </a:cubicBezTo>
                  <a:cubicBezTo>
                    <a:pt x="22183" y="5963"/>
                    <a:pt x="22008" y="6226"/>
                    <a:pt x="21833" y="6489"/>
                  </a:cubicBezTo>
                  <a:cubicBezTo>
                    <a:pt x="21745" y="6401"/>
                    <a:pt x="21482" y="6226"/>
                    <a:pt x="21394" y="6051"/>
                  </a:cubicBezTo>
                  <a:cubicBezTo>
                    <a:pt x="20430" y="5086"/>
                    <a:pt x="19290" y="4209"/>
                    <a:pt x="18062" y="3420"/>
                  </a:cubicBezTo>
                  <a:cubicBezTo>
                    <a:pt x="17449" y="2982"/>
                    <a:pt x="16923" y="2631"/>
                    <a:pt x="16221" y="2456"/>
                  </a:cubicBezTo>
                  <a:cubicBezTo>
                    <a:pt x="15695" y="2193"/>
                    <a:pt x="14994" y="2105"/>
                    <a:pt x="14467" y="2017"/>
                  </a:cubicBezTo>
                  <a:cubicBezTo>
                    <a:pt x="14117" y="1842"/>
                    <a:pt x="13854" y="1754"/>
                    <a:pt x="13503" y="1754"/>
                  </a:cubicBezTo>
                  <a:lnTo>
                    <a:pt x="13152" y="1754"/>
                  </a:lnTo>
                  <a:cubicBezTo>
                    <a:pt x="12802" y="1754"/>
                    <a:pt x="12626" y="1842"/>
                    <a:pt x="12363" y="1842"/>
                  </a:cubicBezTo>
                  <a:cubicBezTo>
                    <a:pt x="12188" y="1842"/>
                    <a:pt x="11925" y="1842"/>
                    <a:pt x="11749" y="2017"/>
                  </a:cubicBezTo>
                  <a:cubicBezTo>
                    <a:pt x="11486" y="2017"/>
                    <a:pt x="11311" y="2105"/>
                    <a:pt x="11048" y="2193"/>
                  </a:cubicBezTo>
                  <a:cubicBezTo>
                    <a:pt x="10785" y="2281"/>
                    <a:pt x="10522" y="2544"/>
                    <a:pt x="10347" y="2631"/>
                  </a:cubicBezTo>
                  <a:cubicBezTo>
                    <a:pt x="9996" y="2894"/>
                    <a:pt x="9645" y="3333"/>
                    <a:pt x="9470" y="3596"/>
                  </a:cubicBezTo>
                  <a:cubicBezTo>
                    <a:pt x="9207" y="3946"/>
                    <a:pt x="9119" y="4297"/>
                    <a:pt x="9031" y="4648"/>
                  </a:cubicBezTo>
                  <a:cubicBezTo>
                    <a:pt x="8856" y="5174"/>
                    <a:pt x="8768" y="5788"/>
                    <a:pt x="8768" y="6401"/>
                  </a:cubicBezTo>
                  <a:cubicBezTo>
                    <a:pt x="8768" y="7015"/>
                    <a:pt x="8856" y="7541"/>
                    <a:pt x="9031" y="8243"/>
                  </a:cubicBezTo>
                  <a:cubicBezTo>
                    <a:pt x="9031" y="8769"/>
                    <a:pt x="9119" y="9207"/>
                    <a:pt x="9207" y="9733"/>
                  </a:cubicBezTo>
                  <a:lnTo>
                    <a:pt x="9557" y="11399"/>
                  </a:lnTo>
                  <a:cubicBezTo>
                    <a:pt x="9557" y="11750"/>
                    <a:pt x="9645" y="12188"/>
                    <a:pt x="9733" y="12539"/>
                  </a:cubicBezTo>
                  <a:cubicBezTo>
                    <a:pt x="9470" y="12627"/>
                    <a:pt x="9031" y="12627"/>
                    <a:pt x="8593" y="12714"/>
                  </a:cubicBezTo>
                  <a:cubicBezTo>
                    <a:pt x="7278" y="13065"/>
                    <a:pt x="5787" y="13504"/>
                    <a:pt x="4647" y="14030"/>
                  </a:cubicBezTo>
                  <a:cubicBezTo>
                    <a:pt x="4034" y="14293"/>
                    <a:pt x="3507" y="14556"/>
                    <a:pt x="2981" y="14994"/>
                  </a:cubicBezTo>
                  <a:cubicBezTo>
                    <a:pt x="2543" y="15345"/>
                    <a:pt x="2105" y="15783"/>
                    <a:pt x="1666" y="16134"/>
                  </a:cubicBezTo>
                  <a:cubicBezTo>
                    <a:pt x="965" y="16660"/>
                    <a:pt x="526" y="17449"/>
                    <a:pt x="263" y="18238"/>
                  </a:cubicBezTo>
                  <a:cubicBezTo>
                    <a:pt x="0" y="18852"/>
                    <a:pt x="0" y="19554"/>
                    <a:pt x="88" y="20167"/>
                  </a:cubicBezTo>
                  <a:cubicBezTo>
                    <a:pt x="88" y="20430"/>
                    <a:pt x="88" y="20606"/>
                    <a:pt x="263" y="20869"/>
                  </a:cubicBezTo>
                  <a:cubicBezTo>
                    <a:pt x="351" y="21132"/>
                    <a:pt x="439" y="21482"/>
                    <a:pt x="526" y="21746"/>
                  </a:cubicBezTo>
                  <a:cubicBezTo>
                    <a:pt x="789" y="22009"/>
                    <a:pt x="965" y="22359"/>
                    <a:pt x="1315" y="22710"/>
                  </a:cubicBezTo>
                  <a:cubicBezTo>
                    <a:pt x="1666" y="23061"/>
                    <a:pt x="2017" y="23236"/>
                    <a:pt x="2455" y="23499"/>
                  </a:cubicBezTo>
                  <a:cubicBezTo>
                    <a:pt x="2718" y="23674"/>
                    <a:pt x="2981" y="23762"/>
                    <a:pt x="3332" y="24025"/>
                  </a:cubicBezTo>
                  <a:cubicBezTo>
                    <a:pt x="3770" y="24201"/>
                    <a:pt x="4034" y="24376"/>
                    <a:pt x="4472" y="24551"/>
                  </a:cubicBezTo>
                  <a:cubicBezTo>
                    <a:pt x="4823" y="24814"/>
                    <a:pt x="5086" y="24902"/>
                    <a:pt x="5349" y="24990"/>
                  </a:cubicBezTo>
                  <a:cubicBezTo>
                    <a:pt x="5699" y="25253"/>
                    <a:pt x="6050" y="25340"/>
                    <a:pt x="6401" y="25428"/>
                  </a:cubicBezTo>
                  <a:cubicBezTo>
                    <a:pt x="6927" y="25516"/>
                    <a:pt x="7453" y="25779"/>
                    <a:pt x="7979" y="26042"/>
                  </a:cubicBezTo>
                  <a:cubicBezTo>
                    <a:pt x="9207" y="26393"/>
                    <a:pt x="10434" y="26656"/>
                    <a:pt x="11749" y="26919"/>
                  </a:cubicBezTo>
                  <a:cubicBezTo>
                    <a:pt x="11749" y="27182"/>
                    <a:pt x="11662" y="27532"/>
                    <a:pt x="11486" y="27883"/>
                  </a:cubicBezTo>
                  <a:cubicBezTo>
                    <a:pt x="11311" y="28497"/>
                    <a:pt x="11223" y="29286"/>
                    <a:pt x="11048" y="30075"/>
                  </a:cubicBezTo>
                  <a:cubicBezTo>
                    <a:pt x="11048" y="30689"/>
                    <a:pt x="10960" y="31390"/>
                    <a:pt x="10960" y="32004"/>
                  </a:cubicBezTo>
                  <a:cubicBezTo>
                    <a:pt x="10960" y="32706"/>
                    <a:pt x="10960" y="33495"/>
                    <a:pt x="11048" y="34108"/>
                  </a:cubicBezTo>
                  <a:cubicBezTo>
                    <a:pt x="11048" y="34810"/>
                    <a:pt x="11311" y="35336"/>
                    <a:pt x="11486" y="35862"/>
                  </a:cubicBezTo>
                  <a:cubicBezTo>
                    <a:pt x="11749" y="36300"/>
                    <a:pt x="11837" y="36739"/>
                    <a:pt x="12100" y="37090"/>
                  </a:cubicBezTo>
                  <a:cubicBezTo>
                    <a:pt x="12275" y="37440"/>
                    <a:pt x="12626" y="37703"/>
                    <a:pt x="12802" y="38054"/>
                  </a:cubicBezTo>
                  <a:cubicBezTo>
                    <a:pt x="13591" y="38931"/>
                    <a:pt x="14818" y="39282"/>
                    <a:pt x="15870" y="39369"/>
                  </a:cubicBezTo>
                  <a:cubicBezTo>
                    <a:pt x="16017" y="39384"/>
                    <a:pt x="16163" y="39391"/>
                    <a:pt x="16308" y="39391"/>
                  </a:cubicBezTo>
                  <a:cubicBezTo>
                    <a:pt x="17037" y="39391"/>
                    <a:pt x="17755" y="39209"/>
                    <a:pt x="18413" y="38843"/>
                  </a:cubicBezTo>
                  <a:cubicBezTo>
                    <a:pt x="18939" y="38492"/>
                    <a:pt x="19553" y="37966"/>
                    <a:pt x="20079" y="37528"/>
                  </a:cubicBezTo>
                  <a:cubicBezTo>
                    <a:pt x="20956" y="36739"/>
                    <a:pt x="21745" y="35950"/>
                    <a:pt x="22446" y="35073"/>
                  </a:cubicBezTo>
                  <a:cubicBezTo>
                    <a:pt x="22709" y="35336"/>
                    <a:pt x="22885" y="35687"/>
                    <a:pt x="23148" y="35862"/>
                  </a:cubicBezTo>
                  <a:cubicBezTo>
                    <a:pt x="23499" y="36300"/>
                    <a:pt x="23937" y="36739"/>
                    <a:pt x="24375" y="37177"/>
                  </a:cubicBezTo>
                  <a:lnTo>
                    <a:pt x="25691" y="38492"/>
                  </a:lnTo>
                  <a:cubicBezTo>
                    <a:pt x="26217" y="39019"/>
                    <a:pt x="26743" y="39457"/>
                    <a:pt x="27269" y="39895"/>
                  </a:cubicBezTo>
                  <a:cubicBezTo>
                    <a:pt x="27707" y="40334"/>
                    <a:pt x="28321" y="40684"/>
                    <a:pt x="28847" y="40860"/>
                  </a:cubicBezTo>
                  <a:cubicBezTo>
                    <a:pt x="29461" y="41211"/>
                    <a:pt x="30250" y="41474"/>
                    <a:pt x="31039" y="41561"/>
                  </a:cubicBezTo>
                  <a:lnTo>
                    <a:pt x="31828" y="41561"/>
                  </a:lnTo>
                  <a:cubicBezTo>
                    <a:pt x="32091" y="41561"/>
                    <a:pt x="32442" y="41561"/>
                    <a:pt x="32793" y="41474"/>
                  </a:cubicBezTo>
                  <a:cubicBezTo>
                    <a:pt x="33231" y="41386"/>
                    <a:pt x="33669" y="41211"/>
                    <a:pt x="34020" y="41035"/>
                  </a:cubicBezTo>
                  <a:cubicBezTo>
                    <a:pt x="34283" y="40772"/>
                    <a:pt x="34634" y="40597"/>
                    <a:pt x="34985" y="40246"/>
                  </a:cubicBezTo>
                  <a:cubicBezTo>
                    <a:pt x="35423" y="39808"/>
                    <a:pt x="35774" y="39282"/>
                    <a:pt x="36037" y="38668"/>
                  </a:cubicBezTo>
                  <a:cubicBezTo>
                    <a:pt x="36300" y="38405"/>
                    <a:pt x="36388" y="37966"/>
                    <a:pt x="36475" y="37616"/>
                  </a:cubicBezTo>
                  <a:cubicBezTo>
                    <a:pt x="36651" y="37177"/>
                    <a:pt x="36738" y="36827"/>
                    <a:pt x="36738" y="36388"/>
                  </a:cubicBezTo>
                  <a:cubicBezTo>
                    <a:pt x="36826" y="35862"/>
                    <a:pt x="36826" y="35248"/>
                    <a:pt x="36826" y="34635"/>
                  </a:cubicBezTo>
                  <a:cubicBezTo>
                    <a:pt x="36826" y="33319"/>
                    <a:pt x="36475" y="32092"/>
                    <a:pt x="36300" y="30952"/>
                  </a:cubicBezTo>
                  <a:cubicBezTo>
                    <a:pt x="36037" y="29900"/>
                    <a:pt x="35774" y="28935"/>
                    <a:pt x="35423" y="27971"/>
                  </a:cubicBezTo>
                  <a:cubicBezTo>
                    <a:pt x="35774" y="27883"/>
                    <a:pt x="35949" y="27883"/>
                    <a:pt x="36212" y="27883"/>
                  </a:cubicBezTo>
                  <a:cubicBezTo>
                    <a:pt x="36738" y="27883"/>
                    <a:pt x="37352" y="27708"/>
                    <a:pt x="37966" y="27620"/>
                  </a:cubicBezTo>
                  <a:cubicBezTo>
                    <a:pt x="38492" y="27532"/>
                    <a:pt x="39106" y="27445"/>
                    <a:pt x="39719" y="27182"/>
                  </a:cubicBezTo>
                  <a:cubicBezTo>
                    <a:pt x="40333" y="27094"/>
                    <a:pt x="41035" y="26919"/>
                    <a:pt x="41561" y="26568"/>
                  </a:cubicBezTo>
                  <a:cubicBezTo>
                    <a:pt x="41999" y="26305"/>
                    <a:pt x="42437" y="26130"/>
                    <a:pt x="42788" y="25779"/>
                  </a:cubicBezTo>
                  <a:lnTo>
                    <a:pt x="43051" y="25428"/>
                  </a:lnTo>
                  <a:cubicBezTo>
                    <a:pt x="43314" y="25253"/>
                    <a:pt x="43402" y="24990"/>
                    <a:pt x="43665" y="24814"/>
                  </a:cubicBezTo>
                  <a:cubicBezTo>
                    <a:pt x="43928" y="24376"/>
                    <a:pt x="44191" y="23938"/>
                    <a:pt x="44279" y="23499"/>
                  </a:cubicBezTo>
                  <a:cubicBezTo>
                    <a:pt x="44366" y="23148"/>
                    <a:pt x="44542" y="22798"/>
                    <a:pt x="44542" y="22535"/>
                  </a:cubicBezTo>
                  <a:lnTo>
                    <a:pt x="44542" y="21307"/>
                  </a:lnTo>
                  <a:cubicBezTo>
                    <a:pt x="44542" y="20956"/>
                    <a:pt x="44366" y="20518"/>
                    <a:pt x="44279" y="19817"/>
                  </a:cubicBezTo>
                  <a:cubicBezTo>
                    <a:pt x="44191" y="19378"/>
                    <a:pt x="43928" y="18852"/>
                    <a:pt x="43753" y="18414"/>
                  </a:cubicBezTo>
                  <a:cubicBezTo>
                    <a:pt x="43490" y="17975"/>
                    <a:pt x="43314" y="17625"/>
                    <a:pt x="42964" y="17186"/>
                  </a:cubicBezTo>
                  <a:lnTo>
                    <a:pt x="42350" y="16572"/>
                  </a:lnTo>
                  <a:cubicBezTo>
                    <a:pt x="41561" y="16046"/>
                    <a:pt x="40772" y="15433"/>
                    <a:pt x="39895" y="15169"/>
                  </a:cubicBezTo>
                  <a:cubicBezTo>
                    <a:pt x="39544" y="15082"/>
                    <a:pt x="39369" y="14906"/>
                    <a:pt x="39018" y="14819"/>
                  </a:cubicBezTo>
                  <a:cubicBezTo>
                    <a:pt x="38843" y="14731"/>
                    <a:pt x="38492" y="14731"/>
                    <a:pt x="38141" y="14556"/>
                  </a:cubicBezTo>
                  <a:cubicBezTo>
                    <a:pt x="37966" y="14556"/>
                    <a:pt x="37790" y="14468"/>
                    <a:pt x="37615" y="14468"/>
                  </a:cubicBezTo>
                  <a:cubicBezTo>
                    <a:pt x="36826" y="14380"/>
                    <a:pt x="36037" y="14117"/>
                    <a:pt x="35160" y="14030"/>
                  </a:cubicBezTo>
                  <a:cubicBezTo>
                    <a:pt x="34722" y="14030"/>
                    <a:pt x="34459" y="13942"/>
                    <a:pt x="34020" y="13942"/>
                  </a:cubicBezTo>
                  <a:lnTo>
                    <a:pt x="33669" y="13942"/>
                  </a:lnTo>
                  <a:cubicBezTo>
                    <a:pt x="34283" y="12188"/>
                    <a:pt x="34897" y="10347"/>
                    <a:pt x="35160" y="8506"/>
                  </a:cubicBezTo>
                  <a:cubicBezTo>
                    <a:pt x="35423" y="7278"/>
                    <a:pt x="35774" y="5963"/>
                    <a:pt x="35598" y="4648"/>
                  </a:cubicBezTo>
                  <a:cubicBezTo>
                    <a:pt x="35598" y="3946"/>
                    <a:pt x="35511" y="3333"/>
                    <a:pt x="35160" y="2631"/>
                  </a:cubicBezTo>
                  <a:cubicBezTo>
                    <a:pt x="34985" y="2193"/>
                    <a:pt x="34634" y="1667"/>
                    <a:pt x="34196" y="1316"/>
                  </a:cubicBezTo>
                  <a:cubicBezTo>
                    <a:pt x="34020" y="1141"/>
                    <a:pt x="33669" y="1053"/>
                    <a:pt x="33406" y="790"/>
                  </a:cubicBezTo>
                  <a:cubicBezTo>
                    <a:pt x="33319" y="702"/>
                    <a:pt x="33231" y="615"/>
                    <a:pt x="33143" y="615"/>
                  </a:cubicBezTo>
                  <a:cubicBezTo>
                    <a:pt x="32793" y="439"/>
                    <a:pt x="32530" y="352"/>
                    <a:pt x="32267" y="264"/>
                  </a:cubicBezTo>
                  <a:cubicBezTo>
                    <a:pt x="31828" y="88"/>
                    <a:pt x="31127" y="1"/>
                    <a:pt x="3060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sp>
          <p:nvSpPr>
            <p:cNvPr id="681" name="Google Shape;681;p36"/>
            <p:cNvSpPr/>
            <p:nvPr/>
          </p:nvSpPr>
          <p:spPr>
            <a:xfrm>
              <a:off x="4291125" y="3868000"/>
              <a:ext cx="70175" cy="65775"/>
            </a:xfrm>
            <a:custGeom>
              <a:avLst/>
              <a:gdLst/>
              <a:ahLst/>
              <a:cxnLst/>
              <a:rect l="l" t="t" r="r" b="b"/>
              <a:pathLst>
                <a:path w="2807" h="2631" extrusionOk="0">
                  <a:moveTo>
                    <a:pt x="1491" y="0"/>
                  </a:moveTo>
                  <a:cubicBezTo>
                    <a:pt x="790" y="0"/>
                    <a:pt x="176" y="439"/>
                    <a:pt x="89" y="1315"/>
                  </a:cubicBezTo>
                  <a:cubicBezTo>
                    <a:pt x="1" y="1929"/>
                    <a:pt x="527" y="2631"/>
                    <a:pt x="1316" y="2631"/>
                  </a:cubicBezTo>
                  <a:cubicBezTo>
                    <a:pt x="2105" y="2631"/>
                    <a:pt x="2719" y="2192"/>
                    <a:pt x="2719" y="1403"/>
                  </a:cubicBezTo>
                  <a:cubicBezTo>
                    <a:pt x="2807" y="614"/>
                    <a:pt x="2281" y="0"/>
                    <a:pt x="149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grpSp>
      <p:sp>
        <p:nvSpPr>
          <p:cNvPr id="682" name="Google Shape;682;p36"/>
          <p:cNvSpPr/>
          <p:nvPr/>
        </p:nvSpPr>
        <p:spPr>
          <a:xfrm rot="-8012602">
            <a:off x="7255992" y="1602769"/>
            <a:ext cx="414053" cy="366553"/>
          </a:xfrm>
          <a:custGeom>
            <a:avLst/>
            <a:gdLst/>
            <a:ahLst/>
            <a:cxnLst/>
            <a:rect l="l" t="t" r="r" b="b"/>
            <a:pathLst>
              <a:path w="44104" h="34634" extrusionOk="0">
                <a:moveTo>
                  <a:pt x="4296" y="5261"/>
                </a:moveTo>
                <a:cubicBezTo>
                  <a:pt x="4823" y="5349"/>
                  <a:pt x="5524" y="5612"/>
                  <a:pt x="6138" y="5787"/>
                </a:cubicBezTo>
                <a:cubicBezTo>
                  <a:pt x="6576" y="5875"/>
                  <a:pt x="7015" y="6138"/>
                  <a:pt x="7453" y="6226"/>
                </a:cubicBezTo>
                <a:cubicBezTo>
                  <a:pt x="7891" y="6313"/>
                  <a:pt x="8505" y="6576"/>
                  <a:pt x="8944" y="6664"/>
                </a:cubicBezTo>
                <a:cubicBezTo>
                  <a:pt x="10171" y="7190"/>
                  <a:pt x="11574" y="7891"/>
                  <a:pt x="12889" y="8418"/>
                </a:cubicBezTo>
                <a:cubicBezTo>
                  <a:pt x="12626" y="8768"/>
                  <a:pt x="12538" y="8944"/>
                  <a:pt x="12363" y="9294"/>
                </a:cubicBezTo>
                <a:lnTo>
                  <a:pt x="12100" y="9996"/>
                </a:lnTo>
                <a:cubicBezTo>
                  <a:pt x="12012" y="9820"/>
                  <a:pt x="11749" y="9733"/>
                  <a:pt x="11574" y="9645"/>
                </a:cubicBezTo>
                <a:cubicBezTo>
                  <a:pt x="11377" y="9448"/>
                  <a:pt x="11130" y="9349"/>
                  <a:pt x="10945" y="9349"/>
                </a:cubicBezTo>
                <a:cubicBezTo>
                  <a:pt x="10883" y="9349"/>
                  <a:pt x="10829" y="9360"/>
                  <a:pt x="10785" y="9382"/>
                </a:cubicBezTo>
                <a:cubicBezTo>
                  <a:pt x="10522" y="9207"/>
                  <a:pt x="10171" y="8944"/>
                  <a:pt x="9908" y="8856"/>
                </a:cubicBezTo>
                <a:cubicBezTo>
                  <a:pt x="9207" y="8505"/>
                  <a:pt x="8593" y="8242"/>
                  <a:pt x="7891" y="7804"/>
                </a:cubicBezTo>
                <a:cubicBezTo>
                  <a:pt x="7365" y="7278"/>
                  <a:pt x="6664" y="7015"/>
                  <a:pt x="6138" y="6664"/>
                </a:cubicBezTo>
                <a:cubicBezTo>
                  <a:pt x="5699" y="6489"/>
                  <a:pt x="5436" y="6138"/>
                  <a:pt x="4998" y="5787"/>
                </a:cubicBezTo>
                <a:cubicBezTo>
                  <a:pt x="4735" y="5612"/>
                  <a:pt x="4559" y="5436"/>
                  <a:pt x="4296" y="5261"/>
                </a:cubicBezTo>
                <a:close/>
                <a:moveTo>
                  <a:pt x="22622" y="2280"/>
                </a:moveTo>
                <a:cubicBezTo>
                  <a:pt x="22797" y="2280"/>
                  <a:pt x="22885" y="2280"/>
                  <a:pt x="23148" y="2368"/>
                </a:cubicBezTo>
                <a:cubicBezTo>
                  <a:pt x="23411" y="2368"/>
                  <a:pt x="23498" y="2543"/>
                  <a:pt x="23674" y="2631"/>
                </a:cubicBezTo>
                <a:lnTo>
                  <a:pt x="24375" y="3244"/>
                </a:lnTo>
                <a:cubicBezTo>
                  <a:pt x="24551" y="3595"/>
                  <a:pt x="24814" y="4034"/>
                  <a:pt x="24989" y="4384"/>
                </a:cubicBezTo>
                <a:cubicBezTo>
                  <a:pt x="25077" y="4560"/>
                  <a:pt x="25077" y="4910"/>
                  <a:pt x="25252" y="5086"/>
                </a:cubicBezTo>
                <a:lnTo>
                  <a:pt x="25252" y="5787"/>
                </a:lnTo>
                <a:lnTo>
                  <a:pt x="25252" y="6226"/>
                </a:lnTo>
                <a:cubicBezTo>
                  <a:pt x="25077" y="6138"/>
                  <a:pt x="24989" y="6138"/>
                  <a:pt x="24901" y="5963"/>
                </a:cubicBezTo>
                <a:cubicBezTo>
                  <a:pt x="24814" y="5875"/>
                  <a:pt x="24638" y="5787"/>
                  <a:pt x="24463" y="5699"/>
                </a:cubicBezTo>
                <a:cubicBezTo>
                  <a:pt x="24112" y="5436"/>
                  <a:pt x="23674" y="5436"/>
                  <a:pt x="23323" y="5436"/>
                </a:cubicBezTo>
                <a:cubicBezTo>
                  <a:pt x="22709" y="5436"/>
                  <a:pt x="22008" y="5787"/>
                  <a:pt x="21482" y="6138"/>
                </a:cubicBezTo>
                <a:cubicBezTo>
                  <a:pt x="21043" y="6313"/>
                  <a:pt x="20605" y="6576"/>
                  <a:pt x="20254" y="6839"/>
                </a:cubicBezTo>
                <a:cubicBezTo>
                  <a:pt x="19904" y="7190"/>
                  <a:pt x="19377" y="7541"/>
                  <a:pt x="19114" y="7979"/>
                </a:cubicBezTo>
                <a:cubicBezTo>
                  <a:pt x="18325" y="8681"/>
                  <a:pt x="17799" y="9470"/>
                  <a:pt x="17185" y="10347"/>
                </a:cubicBezTo>
                <a:cubicBezTo>
                  <a:pt x="17010" y="10785"/>
                  <a:pt x="16835" y="11136"/>
                  <a:pt x="16572" y="11574"/>
                </a:cubicBezTo>
                <a:cubicBezTo>
                  <a:pt x="16484" y="11925"/>
                  <a:pt x="16221" y="12363"/>
                  <a:pt x="16133" y="12714"/>
                </a:cubicBezTo>
                <a:lnTo>
                  <a:pt x="16133" y="12802"/>
                </a:lnTo>
                <a:cubicBezTo>
                  <a:pt x="16046" y="12977"/>
                  <a:pt x="15870" y="13328"/>
                  <a:pt x="15783" y="13591"/>
                </a:cubicBezTo>
                <a:cubicBezTo>
                  <a:pt x="15695" y="14117"/>
                  <a:pt x="15432" y="14555"/>
                  <a:pt x="15344" y="15081"/>
                </a:cubicBezTo>
                <a:cubicBezTo>
                  <a:pt x="15256" y="15520"/>
                  <a:pt x="15169" y="15958"/>
                  <a:pt x="15169" y="16396"/>
                </a:cubicBezTo>
                <a:cubicBezTo>
                  <a:pt x="15169" y="16835"/>
                  <a:pt x="14993" y="17273"/>
                  <a:pt x="14993" y="17712"/>
                </a:cubicBezTo>
                <a:cubicBezTo>
                  <a:pt x="14906" y="18062"/>
                  <a:pt x="14906" y="18413"/>
                  <a:pt x="14906" y="18764"/>
                </a:cubicBezTo>
                <a:lnTo>
                  <a:pt x="14906" y="19290"/>
                </a:lnTo>
                <a:cubicBezTo>
                  <a:pt x="14906" y="19728"/>
                  <a:pt x="15169" y="20167"/>
                  <a:pt x="15520" y="20605"/>
                </a:cubicBezTo>
                <a:cubicBezTo>
                  <a:pt x="15783" y="20956"/>
                  <a:pt x="16046" y="21219"/>
                  <a:pt x="16309" y="21570"/>
                </a:cubicBezTo>
                <a:cubicBezTo>
                  <a:pt x="16572" y="21833"/>
                  <a:pt x="16922" y="22008"/>
                  <a:pt x="17098" y="22271"/>
                </a:cubicBezTo>
                <a:cubicBezTo>
                  <a:pt x="17010" y="22446"/>
                  <a:pt x="16922" y="22534"/>
                  <a:pt x="16835" y="22797"/>
                </a:cubicBezTo>
                <a:lnTo>
                  <a:pt x="16309" y="23236"/>
                </a:lnTo>
                <a:cubicBezTo>
                  <a:pt x="16046" y="23411"/>
                  <a:pt x="15783" y="23586"/>
                  <a:pt x="15520" y="23762"/>
                </a:cubicBezTo>
                <a:cubicBezTo>
                  <a:pt x="15256" y="23849"/>
                  <a:pt x="15081" y="23849"/>
                  <a:pt x="14818" y="24025"/>
                </a:cubicBezTo>
                <a:lnTo>
                  <a:pt x="14643" y="24025"/>
                </a:lnTo>
                <a:cubicBezTo>
                  <a:pt x="14564" y="23946"/>
                  <a:pt x="14521" y="23902"/>
                  <a:pt x="14489" y="23902"/>
                </a:cubicBezTo>
                <a:cubicBezTo>
                  <a:pt x="14450" y="23902"/>
                  <a:pt x="14428" y="23968"/>
                  <a:pt x="14380" y="24112"/>
                </a:cubicBezTo>
                <a:cubicBezTo>
                  <a:pt x="14292" y="24112"/>
                  <a:pt x="14292" y="24025"/>
                  <a:pt x="14204" y="24025"/>
                </a:cubicBezTo>
                <a:cubicBezTo>
                  <a:pt x="13941" y="23849"/>
                  <a:pt x="13854" y="23762"/>
                  <a:pt x="13766" y="23674"/>
                </a:cubicBezTo>
                <a:cubicBezTo>
                  <a:pt x="13503" y="23411"/>
                  <a:pt x="13415" y="23148"/>
                  <a:pt x="13152" y="22797"/>
                </a:cubicBezTo>
                <a:cubicBezTo>
                  <a:pt x="13064" y="22534"/>
                  <a:pt x="12977" y="22271"/>
                  <a:pt x="12889" y="21920"/>
                </a:cubicBezTo>
                <a:cubicBezTo>
                  <a:pt x="12714" y="21570"/>
                  <a:pt x="12714" y="21131"/>
                  <a:pt x="12626" y="20780"/>
                </a:cubicBezTo>
                <a:cubicBezTo>
                  <a:pt x="12538" y="20517"/>
                  <a:pt x="12538" y="20079"/>
                  <a:pt x="12538" y="19641"/>
                </a:cubicBezTo>
                <a:cubicBezTo>
                  <a:pt x="12538" y="19202"/>
                  <a:pt x="12626" y="18588"/>
                  <a:pt x="12626" y="18150"/>
                </a:cubicBezTo>
                <a:cubicBezTo>
                  <a:pt x="12626" y="17273"/>
                  <a:pt x="12714" y="16396"/>
                  <a:pt x="12977" y="15520"/>
                </a:cubicBezTo>
                <a:cubicBezTo>
                  <a:pt x="13064" y="15081"/>
                  <a:pt x="13152" y="14818"/>
                  <a:pt x="13240" y="14380"/>
                </a:cubicBezTo>
                <a:cubicBezTo>
                  <a:pt x="13415" y="13941"/>
                  <a:pt x="13503" y="13591"/>
                  <a:pt x="13591" y="13152"/>
                </a:cubicBezTo>
                <a:cubicBezTo>
                  <a:pt x="13854" y="12451"/>
                  <a:pt x="14029" y="11925"/>
                  <a:pt x="14380" y="11311"/>
                </a:cubicBezTo>
                <a:cubicBezTo>
                  <a:pt x="14730" y="10522"/>
                  <a:pt x="15081" y="9820"/>
                  <a:pt x="15344" y="9207"/>
                </a:cubicBezTo>
                <a:cubicBezTo>
                  <a:pt x="15520" y="8856"/>
                  <a:pt x="15695" y="8505"/>
                  <a:pt x="15958" y="8242"/>
                </a:cubicBezTo>
                <a:cubicBezTo>
                  <a:pt x="16133" y="7891"/>
                  <a:pt x="16221" y="7628"/>
                  <a:pt x="16484" y="7365"/>
                </a:cubicBezTo>
                <a:cubicBezTo>
                  <a:pt x="16659" y="6752"/>
                  <a:pt x="17098" y="6226"/>
                  <a:pt x="17448" y="5699"/>
                </a:cubicBezTo>
                <a:cubicBezTo>
                  <a:pt x="17975" y="4910"/>
                  <a:pt x="18588" y="4297"/>
                  <a:pt x="19202" y="3683"/>
                </a:cubicBezTo>
                <a:cubicBezTo>
                  <a:pt x="19728" y="3244"/>
                  <a:pt x="20342" y="3069"/>
                  <a:pt x="20868" y="2718"/>
                </a:cubicBezTo>
                <a:cubicBezTo>
                  <a:pt x="21306" y="2543"/>
                  <a:pt x="21745" y="2368"/>
                  <a:pt x="22271" y="2280"/>
                </a:cubicBezTo>
                <a:close/>
                <a:moveTo>
                  <a:pt x="23498" y="8067"/>
                </a:moveTo>
                <a:cubicBezTo>
                  <a:pt x="23586" y="8242"/>
                  <a:pt x="23674" y="8242"/>
                  <a:pt x="23849" y="8330"/>
                </a:cubicBezTo>
                <a:lnTo>
                  <a:pt x="24814" y="8944"/>
                </a:lnTo>
                <a:cubicBezTo>
                  <a:pt x="25252" y="9294"/>
                  <a:pt x="25778" y="9470"/>
                  <a:pt x="26217" y="9820"/>
                </a:cubicBezTo>
                <a:cubicBezTo>
                  <a:pt x="27181" y="10522"/>
                  <a:pt x="28058" y="11136"/>
                  <a:pt x="29110" y="11662"/>
                </a:cubicBezTo>
                <a:cubicBezTo>
                  <a:pt x="29636" y="11925"/>
                  <a:pt x="30074" y="12188"/>
                  <a:pt x="30513" y="12451"/>
                </a:cubicBezTo>
                <a:cubicBezTo>
                  <a:pt x="30951" y="12714"/>
                  <a:pt x="31214" y="12889"/>
                  <a:pt x="31653" y="13152"/>
                </a:cubicBezTo>
                <a:cubicBezTo>
                  <a:pt x="32179" y="13328"/>
                  <a:pt x="32529" y="13591"/>
                  <a:pt x="33056" y="13854"/>
                </a:cubicBezTo>
                <a:cubicBezTo>
                  <a:pt x="33319" y="14204"/>
                  <a:pt x="33757" y="14467"/>
                  <a:pt x="34108" y="14643"/>
                </a:cubicBezTo>
                <a:cubicBezTo>
                  <a:pt x="34108" y="14818"/>
                  <a:pt x="34020" y="14818"/>
                  <a:pt x="34020" y="14906"/>
                </a:cubicBezTo>
                <a:cubicBezTo>
                  <a:pt x="33845" y="15257"/>
                  <a:pt x="33669" y="15432"/>
                  <a:pt x="33582" y="15695"/>
                </a:cubicBezTo>
                <a:cubicBezTo>
                  <a:pt x="33319" y="15958"/>
                  <a:pt x="33056" y="16396"/>
                  <a:pt x="32793" y="16835"/>
                </a:cubicBezTo>
                <a:cubicBezTo>
                  <a:pt x="32793" y="17010"/>
                  <a:pt x="32705" y="17010"/>
                  <a:pt x="32705" y="17098"/>
                </a:cubicBezTo>
                <a:cubicBezTo>
                  <a:pt x="32705" y="17098"/>
                  <a:pt x="32617" y="17186"/>
                  <a:pt x="32617" y="17273"/>
                </a:cubicBezTo>
                <a:cubicBezTo>
                  <a:pt x="32442" y="17536"/>
                  <a:pt x="32442" y="17624"/>
                  <a:pt x="32354" y="17887"/>
                </a:cubicBezTo>
                <a:cubicBezTo>
                  <a:pt x="32266" y="17975"/>
                  <a:pt x="32266" y="17975"/>
                  <a:pt x="32266" y="18062"/>
                </a:cubicBezTo>
                <a:cubicBezTo>
                  <a:pt x="31916" y="18501"/>
                  <a:pt x="31565" y="19027"/>
                  <a:pt x="31302" y="19465"/>
                </a:cubicBezTo>
                <a:cubicBezTo>
                  <a:pt x="30864" y="20079"/>
                  <a:pt x="30513" y="20605"/>
                  <a:pt x="30250" y="21131"/>
                </a:cubicBezTo>
                <a:cubicBezTo>
                  <a:pt x="30074" y="21657"/>
                  <a:pt x="29724" y="22359"/>
                  <a:pt x="29461" y="22885"/>
                </a:cubicBezTo>
                <a:lnTo>
                  <a:pt x="28847" y="24551"/>
                </a:lnTo>
                <a:cubicBezTo>
                  <a:pt x="28759" y="24726"/>
                  <a:pt x="28672" y="25077"/>
                  <a:pt x="28496" y="25340"/>
                </a:cubicBezTo>
                <a:lnTo>
                  <a:pt x="28409" y="25340"/>
                </a:lnTo>
                <a:cubicBezTo>
                  <a:pt x="27970" y="25077"/>
                  <a:pt x="27532" y="24901"/>
                  <a:pt x="26743" y="24726"/>
                </a:cubicBezTo>
                <a:cubicBezTo>
                  <a:pt x="26217" y="24551"/>
                  <a:pt x="25778" y="24200"/>
                  <a:pt x="25340" y="23937"/>
                </a:cubicBezTo>
                <a:cubicBezTo>
                  <a:pt x="24901" y="23674"/>
                  <a:pt x="24463" y="23411"/>
                  <a:pt x="24025" y="23236"/>
                </a:cubicBezTo>
                <a:cubicBezTo>
                  <a:pt x="23586" y="22885"/>
                  <a:pt x="23148" y="22622"/>
                  <a:pt x="22709" y="22359"/>
                </a:cubicBezTo>
                <a:cubicBezTo>
                  <a:pt x="22271" y="22096"/>
                  <a:pt x="21833" y="21745"/>
                  <a:pt x="21306" y="21570"/>
                </a:cubicBezTo>
                <a:cubicBezTo>
                  <a:pt x="20868" y="21307"/>
                  <a:pt x="20342" y="21131"/>
                  <a:pt x="19904" y="20868"/>
                </a:cubicBezTo>
                <a:cubicBezTo>
                  <a:pt x="19465" y="20693"/>
                  <a:pt x="19114" y="20430"/>
                  <a:pt x="18676" y="20254"/>
                </a:cubicBezTo>
                <a:cubicBezTo>
                  <a:pt x="18325" y="19991"/>
                  <a:pt x="18150" y="19816"/>
                  <a:pt x="17799" y="19465"/>
                </a:cubicBezTo>
                <a:cubicBezTo>
                  <a:pt x="17712" y="19290"/>
                  <a:pt x="17536" y="19115"/>
                  <a:pt x="17448" y="19027"/>
                </a:cubicBezTo>
                <a:lnTo>
                  <a:pt x="17448" y="18676"/>
                </a:lnTo>
                <a:cubicBezTo>
                  <a:pt x="17448" y="17975"/>
                  <a:pt x="17536" y="17273"/>
                  <a:pt x="17712" y="16659"/>
                </a:cubicBezTo>
                <a:cubicBezTo>
                  <a:pt x="17799" y="15870"/>
                  <a:pt x="17975" y="15081"/>
                  <a:pt x="18238" y="14292"/>
                </a:cubicBezTo>
                <a:cubicBezTo>
                  <a:pt x="18325" y="14292"/>
                  <a:pt x="18325" y="14204"/>
                  <a:pt x="18325" y="14204"/>
                </a:cubicBezTo>
                <a:cubicBezTo>
                  <a:pt x="18413" y="14029"/>
                  <a:pt x="18413" y="13766"/>
                  <a:pt x="18588" y="13591"/>
                </a:cubicBezTo>
                <a:cubicBezTo>
                  <a:pt x="18851" y="12714"/>
                  <a:pt x="19465" y="12012"/>
                  <a:pt x="19904" y="11311"/>
                </a:cubicBezTo>
                <a:cubicBezTo>
                  <a:pt x="20430" y="10522"/>
                  <a:pt x="20956" y="9820"/>
                  <a:pt x="21657" y="9207"/>
                </a:cubicBezTo>
                <a:cubicBezTo>
                  <a:pt x="22096" y="8856"/>
                  <a:pt x="22622" y="8505"/>
                  <a:pt x="23060" y="8330"/>
                </a:cubicBezTo>
                <a:cubicBezTo>
                  <a:pt x="23148" y="8155"/>
                  <a:pt x="23411" y="8067"/>
                  <a:pt x="23498" y="8067"/>
                </a:cubicBezTo>
                <a:close/>
                <a:moveTo>
                  <a:pt x="40158" y="12188"/>
                </a:moveTo>
                <a:cubicBezTo>
                  <a:pt x="40245" y="12188"/>
                  <a:pt x="40245" y="12275"/>
                  <a:pt x="40333" y="12275"/>
                </a:cubicBezTo>
                <a:lnTo>
                  <a:pt x="40684" y="12539"/>
                </a:lnTo>
                <a:cubicBezTo>
                  <a:pt x="40947" y="12889"/>
                  <a:pt x="41034" y="13328"/>
                  <a:pt x="41210" y="13678"/>
                </a:cubicBezTo>
                <a:lnTo>
                  <a:pt x="41561" y="14292"/>
                </a:lnTo>
                <a:lnTo>
                  <a:pt x="41561" y="15344"/>
                </a:lnTo>
                <a:cubicBezTo>
                  <a:pt x="41473" y="15695"/>
                  <a:pt x="41473" y="15958"/>
                  <a:pt x="41473" y="16309"/>
                </a:cubicBezTo>
                <a:lnTo>
                  <a:pt x="41122" y="18238"/>
                </a:lnTo>
                <a:cubicBezTo>
                  <a:pt x="41034" y="18939"/>
                  <a:pt x="40771" y="19728"/>
                  <a:pt x="40596" y="20342"/>
                </a:cubicBezTo>
                <a:cubicBezTo>
                  <a:pt x="40158" y="21657"/>
                  <a:pt x="39632" y="22885"/>
                  <a:pt x="39018" y="24112"/>
                </a:cubicBezTo>
                <a:cubicBezTo>
                  <a:pt x="38755" y="24726"/>
                  <a:pt x="38316" y="25515"/>
                  <a:pt x="37966" y="26217"/>
                </a:cubicBezTo>
                <a:cubicBezTo>
                  <a:pt x="37615" y="26830"/>
                  <a:pt x="37264" y="27532"/>
                  <a:pt x="36826" y="28146"/>
                </a:cubicBezTo>
                <a:cubicBezTo>
                  <a:pt x="36738" y="28233"/>
                  <a:pt x="36563" y="28496"/>
                  <a:pt x="36650" y="28935"/>
                </a:cubicBezTo>
                <a:cubicBezTo>
                  <a:pt x="36212" y="29548"/>
                  <a:pt x="35774" y="30250"/>
                  <a:pt x="35072" y="30776"/>
                </a:cubicBezTo>
                <a:cubicBezTo>
                  <a:pt x="34897" y="30951"/>
                  <a:pt x="34546" y="31127"/>
                  <a:pt x="34371" y="31302"/>
                </a:cubicBezTo>
                <a:cubicBezTo>
                  <a:pt x="34020" y="31565"/>
                  <a:pt x="33757" y="31653"/>
                  <a:pt x="33494" y="31741"/>
                </a:cubicBezTo>
                <a:cubicBezTo>
                  <a:pt x="33143" y="31916"/>
                  <a:pt x="32880" y="31916"/>
                  <a:pt x="32617" y="32004"/>
                </a:cubicBezTo>
                <a:lnTo>
                  <a:pt x="31740" y="32004"/>
                </a:lnTo>
                <a:cubicBezTo>
                  <a:pt x="31477" y="32004"/>
                  <a:pt x="31390" y="32004"/>
                  <a:pt x="31127" y="31916"/>
                </a:cubicBezTo>
                <a:cubicBezTo>
                  <a:pt x="31127" y="31741"/>
                  <a:pt x="31039" y="31741"/>
                  <a:pt x="31039" y="31741"/>
                </a:cubicBezTo>
                <a:lnTo>
                  <a:pt x="30864" y="31565"/>
                </a:lnTo>
                <a:cubicBezTo>
                  <a:pt x="30864" y="31302"/>
                  <a:pt x="30688" y="31214"/>
                  <a:pt x="30601" y="31127"/>
                </a:cubicBezTo>
                <a:cubicBezTo>
                  <a:pt x="30601" y="31039"/>
                  <a:pt x="30513" y="30864"/>
                  <a:pt x="30513" y="30776"/>
                </a:cubicBezTo>
                <a:lnTo>
                  <a:pt x="30513" y="29373"/>
                </a:lnTo>
                <a:cubicBezTo>
                  <a:pt x="30601" y="28409"/>
                  <a:pt x="30864" y="27356"/>
                  <a:pt x="31127" y="26480"/>
                </a:cubicBezTo>
                <a:cubicBezTo>
                  <a:pt x="31302" y="26041"/>
                  <a:pt x="31477" y="25515"/>
                  <a:pt x="31740" y="25077"/>
                </a:cubicBezTo>
                <a:cubicBezTo>
                  <a:pt x="31916" y="24551"/>
                  <a:pt x="32266" y="23849"/>
                  <a:pt x="32442" y="23323"/>
                </a:cubicBezTo>
                <a:cubicBezTo>
                  <a:pt x="32705" y="22797"/>
                  <a:pt x="32880" y="22271"/>
                  <a:pt x="33231" y="21657"/>
                </a:cubicBezTo>
                <a:cubicBezTo>
                  <a:pt x="33582" y="21131"/>
                  <a:pt x="33932" y="20693"/>
                  <a:pt x="34195" y="20167"/>
                </a:cubicBezTo>
                <a:cubicBezTo>
                  <a:pt x="34458" y="19904"/>
                  <a:pt x="34546" y="19641"/>
                  <a:pt x="34809" y="19378"/>
                </a:cubicBezTo>
                <a:cubicBezTo>
                  <a:pt x="34985" y="19202"/>
                  <a:pt x="35072" y="18939"/>
                  <a:pt x="35072" y="18588"/>
                </a:cubicBezTo>
                <a:cubicBezTo>
                  <a:pt x="35072" y="18588"/>
                  <a:pt x="35248" y="18501"/>
                  <a:pt x="35248" y="18413"/>
                </a:cubicBezTo>
                <a:cubicBezTo>
                  <a:pt x="35423" y="18062"/>
                  <a:pt x="35511" y="17712"/>
                  <a:pt x="35774" y="17449"/>
                </a:cubicBezTo>
                <a:cubicBezTo>
                  <a:pt x="36212" y="16835"/>
                  <a:pt x="36563" y="16309"/>
                  <a:pt x="36826" y="15783"/>
                </a:cubicBezTo>
                <a:cubicBezTo>
                  <a:pt x="37264" y="14994"/>
                  <a:pt x="37703" y="14292"/>
                  <a:pt x="38141" y="13678"/>
                </a:cubicBezTo>
                <a:lnTo>
                  <a:pt x="38141" y="13591"/>
                </a:lnTo>
                <a:cubicBezTo>
                  <a:pt x="38404" y="13240"/>
                  <a:pt x="38579" y="13065"/>
                  <a:pt x="38930" y="12714"/>
                </a:cubicBezTo>
                <a:cubicBezTo>
                  <a:pt x="39193" y="12451"/>
                  <a:pt x="39369" y="12363"/>
                  <a:pt x="39632" y="12275"/>
                </a:cubicBezTo>
                <a:cubicBezTo>
                  <a:pt x="39719" y="12275"/>
                  <a:pt x="39807" y="12188"/>
                  <a:pt x="39895" y="12188"/>
                </a:cubicBezTo>
                <a:close/>
                <a:moveTo>
                  <a:pt x="22709" y="0"/>
                </a:moveTo>
                <a:cubicBezTo>
                  <a:pt x="22271" y="0"/>
                  <a:pt x="21833" y="88"/>
                  <a:pt x="21394" y="176"/>
                </a:cubicBezTo>
                <a:cubicBezTo>
                  <a:pt x="21043" y="176"/>
                  <a:pt x="20780" y="351"/>
                  <a:pt x="20517" y="439"/>
                </a:cubicBezTo>
                <a:lnTo>
                  <a:pt x="18588" y="1403"/>
                </a:lnTo>
                <a:cubicBezTo>
                  <a:pt x="17799" y="1842"/>
                  <a:pt x="17273" y="2368"/>
                  <a:pt x="16659" y="2981"/>
                </a:cubicBezTo>
                <a:cubicBezTo>
                  <a:pt x="16133" y="3507"/>
                  <a:pt x="15783" y="4034"/>
                  <a:pt x="15344" y="4560"/>
                </a:cubicBezTo>
                <a:cubicBezTo>
                  <a:pt x="15081" y="5173"/>
                  <a:pt x="14643" y="5699"/>
                  <a:pt x="14292" y="6226"/>
                </a:cubicBezTo>
                <a:cubicBezTo>
                  <a:pt x="14292" y="6226"/>
                  <a:pt x="14292" y="6313"/>
                  <a:pt x="14204" y="6489"/>
                </a:cubicBezTo>
                <a:cubicBezTo>
                  <a:pt x="13064" y="6050"/>
                  <a:pt x="12100" y="5436"/>
                  <a:pt x="10960" y="4998"/>
                </a:cubicBezTo>
                <a:cubicBezTo>
                  <a:pt x="10434" y="4823"/>
                  <a:pt x="9820" y="4560"/>
                  <a:pt x="9119" y="4384"/>
                </a:cubicBezTo>
                <a:cubicBezTo>
                  <a:pt x="8593" y="4121"/>
                  <a:pt x="8154" y="4034"/>
                  <a:pt x="7628" y="3858"/>
                </a:cubicBezTo>
                <a:cubicBezTo>
                  <a:pt x="6839" y="3507"/>
                  <a:pt x="5962" y="3244"/>
                  <a:pt x="5173" y="3069"/>
                </a:cubicBezTo>
                <a:cubicBezTo>
                  <a:pt x="4384" y="2806"/>
                  <a:pt x="3770" y="2631"/>
                  <a:pt x="3069" y="2543"/>
                </a:cubicBezTo>
                <a:lnTo>
                  <a:pt x="2367" y="2543"/>
                </a:lnTo>
                <a:cubicBezTo>
                  <a:pt x="2104" y="2543"/>
                  <a:pt x="1754" y="2631"/>
                  <a:pt x="1578" y="2631"/>
                </a:cubicBezTo>
                <a:cubicBezTo>
                  <a:pt x="1491" y="2631"/>
                  <a:pt x="1140" y="2718"/>
                  <a:pt x="1052" y="2806"/>
                </a:cubicBezTo>
                <a:cubicBezTo>
                  <a:pt x="702" y="2981"/>
                  <a:pt x="439" y="3157"/>
                  <a:pt x="351" y="3507"/>
                </a:cubicBezTo>
                <a:cubicBezTo>
                  <a:pt x="0" y="4034"/>
                  <a:pt x="175" y="4823"/>
                  <a:pt x="351" y="5349"/>
                </a:cubicBezTo>
                <a:cubicBezTo>
                  <a:pt x="614" y="5787"/>
                  <a:pt x="789" y="6138"/>
                  <a:pt x="1140" y="6489"/>
                </a:cubicBezTo>
                <a:cubicBezTo>
                  <a:pt x="1228" y="6576"/>
                  <a:pt x="1491" y="6664"/>
                  <a:pt x="1578" y="6752"/>
                </a:cubicBezTo>
                <a:lnTo>
                  <a:pt x="2543" y="7453"/>
                </a:lnTo>
                <a:cubicBezTo>
                  <a:pt x="3420" y="7979"/>
                  <a:pt x="4209" y="8681"/>
                  <a:pt x="5086" y="9207"/>
                </a:cubicBezTo>
                <a:cubicBezTo>
                  <a:pt x="5524" y="9382"/>
                  <a:pt x="5875" y="9645"/>
                  <a:pt x="6313" y="9820"/>
                </a:cubicBezTo>
                <a:cubicBezTo>
                  <a:pt x="6751" y="10083"/>
                  <a:pt x="7190" y="10434"/>
                  <a:pt x="7628" y="10610"/>
                </a:cubicBezTo>
                <a:cubicBezTo>
                  <a:pt x="8067" y="10873"/>
                  <a:pt x="8330" y="10960"/>
                  <a:pt x="8768" y="11136"/>
                </a:cubicBezTo>
                <a:cubicBezTo>
                  <a:pt x="9207" y="11399"/>
                  <a:pt x="9557" y="11574"/>
                  <a:pt x="9996" y="11837"/>
                </a:cubicBezTo>
                <a:lnTo>
                  <a:pt x="11311" y="12451"/>
                </a:lnTo>
                <a:cubicBezTo>
                  <a:pt x="11223" y="12714"/>
                  <a:pt x="11223" y="12802"/>
                  <a:pt x="11136" y="13065"/>
                </a:cubicBezTo>
                <a:cubicBezTo>
                  <a:pt x="10872" y="13591"/>
                  <a:pt x="10785" y="14204"/>
                  <a:pt x="10522" y="14818"/>
                </a:cubicBezTo>
                <a:cubicBezTo>
                  <a:pt x="10346" y="15344"/>
                  <a:pt x="10346" y="15958"/>
                  <a:pt x="10259" y="16659"/>
                </a:cubicBezTo>
                <a:cubicBezTo>
                  <a:pt x="10083" y="17273"/>
                  <a:pt x="9996" y="18062"/>
                  <a:pt x="9996" y="18764"/>
                </a:cubicBezTo>
                <a:cubicBezTo>
                  <a:pt x="9996" y="19290"/>
                  <a:pt x="9908" y="19904"/>
                  <a:pt x="9996" y="20517"/>
                </a:cubicBezTo>
                <a:cubicBezTo>
                  <a:pt x="10083" y="21131"/>
                  <a:pt x="10259" y="21920"/>
                  <a:pt x="10434" y="22534"/>
                </a:cubicBezTo>
                <a:cubicBezTo>
                  <a:pt x="10697" y="23236"/>
                  <a:pt x="10960" y="23849"/>
                  <a:pt x="11311" y="24551"/>
                </a:cubicBezTo>
                <a:cubicBezTo>
                  <a:pt x="11399" y="24901"/>
                  <a:pt x="11749" y="25077"/>
                  <a:pt x="12012" y="25428"/>
                </a:cubicBezTo>
                <a:cubicBezTo>
                  <a:pt x="12275" y="25778"/>
                  <a:pt x="12626" y="25954"/>
                  <a:pt x="12977" y="26217"/>
                </a:cubicBezTo>
                <a:cubicBezTo>
                  <a:pt x="13488" y="26472"/>
                  <a:pt x="14058" y="26608"/>
                  <a:pt x="14653" y="26608"/>
                </a:cubicBezTo>
                <a:cubicBezTo>
                  <a:pt x="15080" y="26608"/>
                  <a:pt x="15519" y="26538"/>
                  <a:pt x="15958" y="26392"/>
                </a:cubicBezTo>
                <a:cubicBezTo>
                  <a:pt x="16572" y="26217"/>
                  <a:pt x="17273" y="25866"/>
                  <a:pt x="17799" y="25428"/>
                </a:cubicBezTo>
                <a:cubicBezTo>
                  <a:pt x="18150" y="25164"/>
                  <a:pt x="18413" y="24989"/>
                  <a:pt x="18676" y="24638"/>
                </a:cubicBezTo>
                <a:cubicBezTo>
                  <a:pt x="19027" y="24463"/>
                  <a:pt x="19114" y="24112"/>
                  <a:pt x="19290" y="23762"/>
                </a:cubicBezTo>
                <a:cubicBezTo>
                  <a:pt x="19465" y="23586"/>
                  <a:pt x="19465" y="23411"/>
                  <a:pt x="19553" y="23323"/>
                </a:cubicBezTo>
                <a:cubicBezTo>
                  <a:pt x="19553" y="23411"/>
                  <a:pt x="19640" y="23411"/>
                  <a:pt x="19640" y="23411"/>
                </a:cubicBezTo>
                <a:cubicBezTo>
                  <a:pt x="20167" y="23674"/>
                  <a:pt x="20780" y="23849"/>
                  <a:pt x="21306" y="24200"/>
                </a:cubicBezTo>
                <a:cubicBezTo>
                  <a:pt x="21657" y="24288"/>
                  <a:pt x="21833" y="24551"/>
                  <a:pt x="22183" y="24726"/>
                </a:cubicBezTo>
                <a:cubicBezTo>
                  <a:pt x="22534" y="24989"/>
                  <a:pt x="22797" y="25077"/>
                  <a:pt x="23148" y="25340"/>
                </a:cubicBezTo>
                <a:cubicBezTo>
                  <a:pt x="23498" y="25428"/>
                  <a:pt x="23674" y="25603"/>
                  <a:pt x="24025" y="25778"/>
                </a:cubicBezTo>
                <a:cubicBezTo>
                  <a:pt x="24288" y="25954"/>
                  <a:pt x="24551" y="26041"/>
                  <a:pt x="24901" y="26304"/>
                </a:cubicBezTo>
                <a:lnTo>
                  <a:pt x="26918" y="27269"/>
                </a:lnTo>
                <a:cubicBezTo>
                  <a:pt x="27181" y="27356"/>
                  <a:pt x="27532" y="27532"/>
                  <a:pt x="27882" y="27707"/>
                </a:cubicBezTo>
                <a:cubicBezTo>
                  <a:pt x="27795" y="27795"/>
                  <a:pt x="27795" y="27970"/>
                  <a:pt x="27795" y="28058"/>
                </a:cubicBezTo>
                <a:cubicBezTo>
                  <a:pt x="27532" y="28672"/>
                  <a:pt x="27532" y="29373"/>
                  <a:pt x="27532" y="29987"/>
                </a:cubicBezTo>
                <a:cubicBezTo>
                  <a:pt x="27532" y="30688"/>
                  <a:pt x="27619" y="31302"/>
                  <a:pt x="27882" y="31916"/>
                </a:cubicBezTo>
                <a:cubicBezTo>
                  <a:pt x="28058" y="32530"/>
                  <a:pt x="28496" y="33056"/>
                  <a:pt x="28935" y="33494"/>
                </a:cubicBezTo>
                <a:cubicBezTo>
                  <a:pt x="29198" y="33757"/>
                  <a:pt x="29548" y="33933"/>
                  <a:pt x="29724" y="34108"/>
                </a:cubicBezTo>
                <a:cubicBezTo>
                  <a:pt x="30074" y="34283"/>
                  <a:pt x="30250" y="34283"/>
                  <a:pt x="30601" y="34371"/>
                </a:cubicBezTo>
                <a:cubicBezTo>
                  <a:pt x="30688" y="34546"/>
                  <a:pt x="30951" y="34546"/>
                  <a:pt x="31127" y="34546"/>
                </a:cubicBezTo>
                <a:lnTo>
                  <a:pt x="32003" y="34546"/>
                </a:lnTo>
                <a:cubicBezTo>
                  <a:pt x="32404" y="34546"/>
                  <a:pt x="32748" y="34489"/>
                  <a:pt x="33067" y="34489"/>
                </a:cubicBezTo>
                <a:cubicBezTo>
                  <a:pt x="33306" y="34489"/>
                  <a:pt x="33532" y="34521"/>
                  <a:pt x="33757" y="34634"/>
                </a:cubicBezTo>
                <a:cubicBezTo>
                  <a:pt x="34108" y="34546"/>
                  <a:pt x="34458" y="34283"/>
                  <a:pt x="34809" y="34196"/>
                </a:cubicBezTo>
                <a:lnTo>
                  <a:pt x="35423" y="33845"/>
                </a:lnTo>
                <a:cubicBezTo>
                  <a:pt x="35949" y="33494"/>
                  <a:pt x="36563" y="33056"/>
                  <a:pt x="37001" y="32617"/>
                </a:cubicBezTo>
                <a:cubicBezTo>
                  <a:pt x="37264" y="32354"/>
                  <a:pt x="37615" y="31916"/>
                  <a:pt x="37966" y="31477"/>
                </a:cubicBezTo>
                <a:cubicBezTo>
                  <a:pt x="38316" y="31039"/>
                  <a:pt x="38755" y="30425"/>
                  <a:pt x="39018" y="29899"/>
                </a:cubicBezTo>
                <a:lnTo>
                  <a:pt x="40070" y="28233"/>
                </a:lnTo>
                <a:cubicBezTo>
                  <a:pt x="40070" y="28146"/>
                  <a:pt x="40158" y="28146"/>
                  <a:pt x="40158" y="28058"/>
                </a:cubicBezTo>
                <a:cubicBezTo>
                  <a:pt x="40508" y="27532"/>
                  <a:pt x="40684" y="27093"/>
                  <a:pt x="40947" y="26480"/>
                </a:cubicBezTo>
                <a:cubicBezTo>
                  <a:pt x="41473" y="25428"/>
                  <a:pt x="41999" y="24200"/>
                  <a:pt x="42437" y="22972"/>
                </a:cubicBezTo>
                <a:cubicBezTo>
                  <a:pt x="42788" y="22359"/>
                  <a:pt x="42963" y="21657"/>
                  <a:pt x="43226" y="21044"/>
                </a:cubicBezTo>
                <a:cubicBezTo>
                  <a:pt x="43402" y="20342"/>
                  <a:pt x="43577" y="19816"/>
                  <a:pt x="43665" y="19202"/>
                </a:cubicBezTo>
                <a:cubicBezTo>
                  <a:pt x="43753" y="18588"/>
                  <a:pt x="43840" y="18062"/>
                  <a:pt x="44016" y="17449"/>
                </a:cubicBezTo>
                <a:cubicBezTo>
                  <a:pt x="44016" y="16659"/>
                  <a:pt x="44103" y="15958"/>
                  <a:pt x="44103" y="15257"/>
                </a:cubicBezTo>
                <a:cubicBezTo>
                  <a:pt x="44103" y="14643"/>
                  <a:pt x="44103" y="14117"/>
                  <a:pt x="43840" y="13591"/>
                </a:cubicBezTo>
                <a:cubicBezTo>
                  <a:pt x="43753" y="13152"/>
                  <a:pt x="43577" y="12714"/>
                  <a:pt x="43314" y="12275"/>
                </a:cubicBezTo>
                <a:cubicBezTo>
                  <a:pt x="43226" y="11925"/>
                  <a:pt x="42963" y="11574"/>
                  <a:pt x="42788" y="11311"/>
                </a:cubicBezTo>
                <a:cubicBezTo>
                  <a:pt x="42350" y="10873"/>
                  <a:pt x="41999" y="10522"/>
                  <a:pt x="41473" y="10171"/>
                </a:cubicBezTo>
                <a:cubicBezTo>
                  <a:pt x="41071" y="9903"/>
                  <a:pt x="40567" y="9789"/>
                  <a:pt x="40077" y="9789"/>
                </a:cubicBezTo>
                <a:cubicBezTo>
                  <a:pt x="39926" y="9789"/>
                  <a:pt x="39776" y="9800"/>
                  <a:pt x="39632" y="9820"/>
                </a:cubicBezTo>
                <a:cubicBezTo>
                  <a:pt x="39281" y="9820"/>
                  <a:pt x="39018" y="9820"/>
                  <a:pt x="38842" y="9996"/>
                </a:cubicBezTo>
                <a:cubicBezTo>
                  <a:pt x="38579" y="10083"/>
                  <a:pt x="38316" y="10171"/>
                  <a:pt x="38053" y="10259"/>
                </a:cubicBezTo>
                <a:cubicBezTo>
                  <a:pt x="37966" y="10434"/>
                  <a:pt x="37703" y="10522"/>
                  <a:pt x="37615" y="10610"/>
                </a:cubicBezTo>
                <a:cubicBezTo>
                  <a:pt x="37177" y="10873"/>
                  <a:pt x="36826" y="11136"/>
                  <a:pt x="36563" y="11486"/>
                </a:cubicBezTo>
                <a:cubicBezTo>
                  <a:pt x="36212" y="11837"/>
                  <a:pt x="36124" y="12012"/>
                  <a:pt x="35861" y="12363"/>
                </a:cubicBezTo>
                <a:cubicBezTo>
                  <a:pt x="35774" y="12451"/>
                  <a:pt x="35686" y="12714"/>
                  <a:pt x="35511" y="12889"/>
                </a:cubicBezTo>
                <a:cubicBezTo>
                  <a:pt x="34809" y="12363"/>
                  <a:pt x="34020" y="11837"/>
                  <a:pt x="33231" y="11399"/>
                </a:cubicBezTo>
                <a:cubicBezTo>
                  <a:pt x="32880" y="11136"/>
                  <a:pt x="32617" y="11048"/>
                  <a:pt x="32266" y="10873"/>
                </a:cubicBezTo>
                <a:cubicBezTo>
                  <a:pt x="31828" y="10610"/>
                  <a:pt x="31477" y="10259"/>
                  <a:pt x="31039" y="10083"/>
                </a:cubicBezTo>
                <a:cubicBezTo>
                  <a:pt x="30162" y="9645"/>
                  <a:pt x="29373" y="9119"/>
                  <a:pt x="28496" y="8505"/>
                </a:cubicBezTo>
                <a:cubicBezTo>
                  <a:pt x="28321" y="8418"/>
                  <a:pt x="28058" y="8242"/>
                  <a:pt x="27882" y="8067"/>
                </a:cubicBezTo>
                <a:cubicBezTo>
                  <a:pt x="27970" y="7453"/>
                  <a:pt x="27970" y="6752"/>
                  <a:pt x="28058" y="6050"/>
                </a:cubicBezTo>
                <a:cubicBezTo>
                  <a:pt x="28058" y="5349"/>
                  <a:pt x="27970" y="4735"/>
                  <a:pt x="27795" y="4121"/>
                </a:cubicBezTo>
                <a:cubicBezTo>
                  <a:pt x="27532" y="3858"/>
                  <a:pt x="27444" y="3420"/>
                  <a:pt x="27181" y="3069"/>
                </a:cubicBezTo>
                <a:lnTo>
                  <a:pt x="26567" y="2105"/>
                </a:lnTo>
                <a:cubicBezTo>
                  <a:pt x="26129" y="1403"/>
                  <a:pt x="25427" y="877"/>
                  <a:pt x="24814" y="526"/>
                </a:cubicBezTo>
                <a:cubicBezTo>
                  <a:pt x="24112" y="176"/>
                  <a:pt x="23498" y="88"/>
                  <a:pt x="2270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3" name="Google Shape;683;p36"/>
          <p:cNvGrpSpPr/>
          <p:nvPr/>
        </p:nvGrpSpPr>
        <p:grpSpPr>
          <a:xfrm>
            <a:off x="4896722" y="3004312"/>
            <a:ext cx="468136" cy="440245"/>
            <a:chOff x="3767250" y="3390125"/>
            <a:chExt cx="1113550" cy="1039050"/>
          </a:xfrm>
        </p:grpSpPr>
        <p:sp>
          <p:nvSpPr>
            <p:cNvPr id="684" name="Google Shape;684;p36"/>
            <p:cNvSpPr/>
            <p:nvPr/>
          </p:nvSpPr>
          <p:spPr>
            <a:xfrm>
              <a:off x="3767250" y="3390125"/>
              <a:ext cx="1113550" cy="1039050"/>
            </a:xfrm>
            <a:custGeom>
              <a:avLst/>
              <a:gdLst/>
              <a:ahLst/>
              <a:cxnLst/>
              <a:rect l="l" t="t" r="r" b="b"/>
              <a:pathLst>
                <a:path w="44542" h="41562" extrusionOk="0">
                  <a:moveTo>
                    <a:pt x="13328" y="4209"/>
                  </a:moveTo>
                  <a:cubicBezTo>
                    <a:pt x="14029" y="4297"/>
                    <a:pt x="14818" y="4385"/>
                    <a:pt x="15432" y="4736"/>
                  </a:cubicBezTo>
                  <a:cubicBezTo>
                    <a:pt x="16572" y="5437"/>
                    <a:pt x="17536" y="6051"/>
                    <a:pt x="18501" y="6840"/>
                  </a:cubicBezTo>
                  <a:lnTo>
                    <a:pt x="19991" y="8243"/>
                  </a:lnTo>
                  <a:lnTo>
                    <a:pt x="20254" y="8593"/>
                  </a:lnTo>
                  <a:cubicBezTo>
                    <a:pt x="19991" y="9032"/>
                    <a:pt x="19728" y="9470"/>
                    <a:pt x="19553" y="9996"/>
                  </a:cubicBezTo>
                  <a:cubicBezTo>
                    <a:pt x="19115" y="10698"/>
                    <a:pt x="18852" y="11399"/>
                    <a:pt x="18501" y="12188"/>
                  </a:cubicBezTo>
                  <a:cubicBezTo>
                    <a:pt x="17975" y="12101"/>
                    <a:pt x="17361" y="12101"/>
                    <a:pt x="16747" y="12101"/>
                  </a:cubicBezTo>
                  <a:lnTo>
                    <a:pt x="14731" y="12101"/>
                  </a:lnTo>
                  <a:cubicBezTo>
                    <a:pt x="14117" y="12101"/>
                    <a:pt x="13503" y="12188"/>
                    <a:pt x="12802" y="12188"/>
                  </a:cubicBezTo>
                  <a:lnTo>
                    <a:pt x="12363" y="12188"/>
                  </a:lnTo>
                  <a:lnTo>
                    <a:pt x="12100" y="10873"/>
                  </a:lnTo>
                  <a:cubicBezTo>
                    <a:pt x="11925" y="10435"/>
                    <a:pt x="11837" y="9909"/>
                    <a:pt x="11749" y="9470"/>
                  </a:cubicBezTo>
                  <a:cubicBezTo>
                    <a:pt x="11662" y="9032"/>
                    <a:pt x="11662" y="8506"/>
                    <a:pt x="11486" y="8067"/>
                  </a:cubicBezTo>
                  <a:cubicBezTo>
                    <a:pt x="11486" y="7629"/>
                    <a:pt x="11399" y="7191"/>
                    <a:pt x="11399" y="6752"/>
                  </a:cubicBezTo>
                  <a:cubicBezTo>
                    <a:pt x="11399" y="6314"/>
                    <a:pt x="11399" y="5700"/>
                    <a:pt x="11486" y="5262"/>
                  </a:cubicBezTo>
                  <a:cubicBezTo>
                    <a:pt x="11486" y="5174"/>
                    <a:pt x="11662" y="5086"/>
                    <a:pt x="11662" y="4999"/>
                  </a:cubicBezTo>
                  <a:cubicBezTo>
                    <a:pt x="11662" y="4823"/>
                    <a:pt x="11749" y="4736"/>
                    <a:pt x="11749" y="4736"/>
                  </a:cubicBezTo>
                  <a:lnTo>
                    <a:pt x="11925" y="4560"/>
                  </a:lnTo>
                  <a:cubicBezTo>
                    <a:pt x="12012" y="4560"/>
                    <a:pt x="12012" y="4385"/>
                    <a:pt x="12188" y="4385"/>
                  </a:cubicBezTo>
                  <a:cubicBezTo>
                    <a:pt x="12363" y="4297"/>
                    <a:pt x="12714" y="4209"/>
                    <a:pt x="12889" y="4209"/>
                  </a:cubicBezTo>
                  <a:close/>
                  <a:moveTo>
                    <a:pt x="22008" y="10435"/>
                  </a:moveTo>
                  <a:cubicBezTo>
                    <a:pt x="22359" y="10785"/>
                    <a:pt x="22622" y="11136"/>
                    <a:pt x="22797" y="11399"/>
                  </a:cubicBezTo>
                  <a:cubicBezTo>
                    <a:pt x="22972" y="11750"/>
                    <a:pt x="23236" y="12013"/>
                    <a:pt x="23411" y="12276"/>
                  </a:cubicBezTo>
                  <a:cubicBezTo>
                    <a:pt x="23148" y="12276"/>
                    <a:pt x="22797" y="12276"/>
                    <a:pt x="22446" y="12188"/>
                  </a:cubicBezTo>
                  <a:cubicBezTo>
                    <a:pt x="22008" y="12188"/>
                    <a:pt x="21745" y="12101"/>
                    <a:pt x="21219" y="12101"/>
                  </a:cubicBezTo>
                  <a:cubicBezTo>
                    <a:pt x="21394" y="11750"/>
                    <a:pt x="21570" y="11399"/>
                    <a:pt x="21745" y="11049"/>
                  </a:cubicBezTo>
                  <a:lnTo>
                    <a:pt x="22008" y="10435"/>
                  </a:lnTo>
                  <a:close/>
                  <a:moveTo>
                    <a:pt x="30075" y="2368"/>
                  </a:moveTo>
                  <a:cubicBezTo>
                    <a:pt x="30338" y="2368"/>
                    <a:pt x="30776" y="2456"/>
                    <a:pt x="31127" y="2456"/>
                  </a:cubicBezTo>
                  <a:cubicBezTo>
                    <a:pt x="31390" y="2544"/>
                    <a:pt x="31565" y="2544"/>
                    <a:pt x="31828" y="2631"/>
                  </a:cubicBezTo>
                  <a:cubicBezTo>
                    <a:pt x="32004" y="2807"/>
                    <a:pt x="32091" y="2894"/>
                    <a:pt x="32354" y="2982"/>
                  </a:cubicBezTo>
                  <a:cubicBezTo>
                    <a:pt x="32442" y="3245"/>
                    <a:pt x="32530" y="3333"/>
                    <a:pt x="32705" y="3420"/>
                  </a:cubicBezTo>
                  <a:cubicBezTo>
                    <a:pt x="32793" y="3508"/>
                    <a:pt x="32793" y="3683"/>
                    <a:pt x="32880" y="3771"/>
                  </a:cubicBezTo>
                  <a:cubicBezTo>
                    <a:pt x="32880" y="3946"/>
                    <a:pt x="32968" y="4209"/>
                    <a:pt x="32968" y="4385"/>
                  </a:cubicBezTo>
                  <a:cubicBezTo>
                    <a:pt x="33143" y="5174"/>
                    <a:pt x="32968" y="5963"/>
                    <a:pt x="32880" y="6752"/>
                  </a:cubicBezTo>
                  <a:cubicBezTo>
                    <a:pt x="32880" y="7191"/>
                    <a:pt x="32793" y="7629"/>
                    <a:pt x="32530" y="8067"/>
                  </a:cubicBezTo>
                  <a:cubicBezTo>
                    <a:pt x="32267" y="9821"/>
                    <a:pt x="31653" y="11575"/>
                    <a:pt x="31039" y="13328"/>
                  </a:cubicBezTo>
                  <a:cubicBezTo>
                    <a:pt x="29812" y="13153"/>
                    <a:pt x="28759" y="12977"/>
                    <a:pt x="27620" y="12890"/>
                  </a:cubicBezTo>
                  <a:cubicBezTo>
                    <a:pt x="27269" y="12890"/>
                    <a:pt x="27006" y="12714"/>
                    <a:pt x="26655" y="12714"/>
                  </a:cubicBezTo>
                  <a:cubicBezTo>
                    <a:pt x="26567" y="12539"/>
                    <a:pt x="26392" y="12451"/>
                    <a:pt x="26304" y="12188"/>
                  </a:cubicBezTo>
                  <a:cubicBezTo>
                    <a:pt x="26304" y="12101"/>
                    <a:pt x="26217" y="12101"/>
                    <a:pt x="26217" y="12013"/>
                  </a:cubicBezTo>
                  <a:lnTo>
                    <a:pt x="26129" y="11838"/>
                  </a:lnTo>
                  <a:cubicBezTo>
                    <a:pt x="25778" y="11312"/>
                    <a:pt x="25340" y="10873"/>
                    <a:pt x="24989" y="10347"/>
                  </a:cubicBezTo>
                  <a:cubicBezTo>
                    <a:pt x="24638" y="9821"/>
                    <a:pt x="24200" y="9207"/>
                    <a:pt x="23937" y="8769"/>
                  </a:cubicBezTo>
                  <a:cubicBezTo>
                    <a:pt x="23762" y="8593"/>
                    <a:pt x="23586" y="8506"/>
                    <a:pt x="23499" y="8243"/>
                  </a:cubicBezTo>
                  <a:lnTo>
                    <a:pt x="23499" y="8155"/>
                  </a:lnTo>
                  <a:cubicBezTo>
                    <a:pt x="23937" y="7629"/>
                    <a:pt x="24200" y="6928"/>
                    <a:pt x="24638" y="6401"/>
                  </a:cubicBezTo>
                  <a:cubicBezTo>
                    <a:pt x="24989" y="5875"/>
                    <a:pt x="25340" y="5262"/>
                    <a:pt x="25778" y="4823"/>
                  </a:cubicBezTo>
                  <a:cubicBezTo>
                    <a:pt x="26217" y="4385"/>
                    <a:pt x="26655" y="3946"/>
                    <a:pt x="27181" y="3683"/>
                  </a:cubicBezTo>
                  <a:cubicBezTo>
                    <a:pt x="27269" y="3508"/>
                    <a:pt x="27444" y="3508"/>
                    <a:pt x="27532" y="3420"/>
                  </a:cubicBezTo>
                  <a:cubicBezTo>
                    <a:pt x="28058" y="3070"/>
                    <a:pt x="28759" y="2807"/>
                    <a:pt x="29285" y="2544"/>
                  </a:cubicBezTo>
                  <a:cubicBezTo>
                    <a:pt x="29636" y="2456"/>
                    <a:pt x="29812" y="2368"/>
                    <a:pt x="30075" y="2368"/>
                  </a:cubicBezTo>
                  <a:close/>
                  <a:moveTo>
                    <a:pt x="28584" y="15520"/>
                  </a:moveTo>
                  <a:cubicBezTo>
                    <a:pt x="29198" y="15608"/>
                    <a:pt x="29636" y="15608"/>
                    <a:pt x="30162" y="15696"/>
                  </a:cubicBezTo>
                  <a:cubicBezTo>
                    <a:pt x="30075" y="16046"/>
                    <a:pt x="29812" y="16222"/>
                    <a:pt x="29724" y="16572"/>
                  </a:cubicBezTo>
                  <a:cubicBezTo>
                    <a:pt x="29636" y="16660"/>
                    <a:pt x="29636" y="16923"/>
                    <a:pt x="29461" y="16923"/>
                  </a:cubicBezTo>
                  <a:cubicBezTo>
                    <a:pt x="29373" y="16923"/>
                    <a:pt x="29373" y="16835"/>
                    <a:pt x="29373" y="16835"/>
                  </a:cubicBezTo>
                  <a:cubicBezTo>
                    <a:pt x="29198" y="16397"/>
                    <a:pt x="28847" y="15959"/>
                    <a:pt x="28584" y="15520"/>
                  </a:cubicBezTo>
                  <a:close/>
                  <a:moveTo>
                    <a:pt x="17010" y="14643"/>
                  </a:moveTo>
                  <a:cubicBezTo>
                    <a:pt x="16835" y="14731"/>
                    <a:pt x="16835" y="14819"/>
                    <a:pt x="16747" y="14819"/>
                  </a:cubicBezTo>
                  <a:cubicBezTo>
                    <a:pt x="16484" y="15345"/>
                    <a:pt x="16221" y="15959"/>
                    <a:pt x="15870" y="16485"/>
                  </a:cubicBezTo>
                  <a:cubicBezTo>
                    <a:pt x="15607" y="17098"/>
                    <a:pt x="15257" y="17712"/>
                    <a:pt x="14994" y="18326"/>
                  </a:cubicBezTo>
                  <a:cubicBezTo>
                    <a:pt x="14906" y="17975"/>
                    <a:pt x="14731" y="17537"/>
                    <a:pt x="14555" y="17274"/>
                  </a:cubicBezTo>
                  <a:lnTo>
                    <a:pt x="13941" y="15608"/>
                  </a:lnTo>
                  <a:cubicBezTo>
                    <a:pt x="13678" y="15257"/>
                    <a:pt x="13591" y="14906"/>
                    <a:pt x="13503" y="14643"/>
                  </a:cubicBezTo>
                  <a:close/>
                  <a:moveTo>
                    <a:pt x="10873" y="14819"/>
                  </a:moveTo>
                  <a:lnTo>
                    <a:pt x="11486" y="16485"/>
                  </a:lnTo>
                  <a:cubicBezTo>
                    <a:pt x="11837" y="17537"/>
                    <a:pt x="12275" y="18677"/>
                    <a:pt x="12802" y="19729"/>
                  </a:cubicBezTo>
                  <a:cubicBezTo>
                    <a:pt x="13152" y="20343"/>
                    <a:pt x="13415" y="20869"/>
                    <a:pt x="13678" y="21395"/>
                  </a:cubicBezTo>
                  <a:cubicBezTo>
                    <a:pt x="13240" y="22272"/>
                    <a:pt x="12977" y="23061"/>
                    <a:pt x="12451" y="23938"/>
                  </a:cubicBezTo>
                  <a:cubicBezTo>
                    <a:pt x="12363" y="24025"/>
                    <a:pt x="12363" y="24025"/>
                    <a:pt x="12363" y="24113"/>
                  </a:cubicBezTo>
                  <a:cubicBezTo>
                    <a:pt x="11837" y="24113"/>
                    <a:pt x="11311" y="24025"/>
                    <a:pt x="10785" y="23938"/>
                  </a:cubicBezTo>
                  <a:cubicBezTo>
                    <a:pt x="9996" y="23674"/>
                    <a:pt x="9207" y="23587"/>
                    <a:pt x="8418" y="23236"/>
                  </a:cubicBezTo>
                  <a:cubicBezTo>
                    <a:pt x="7541" y="22973"/>
                    <a:pt x="6664" y="22622"/>
                    <a:pt x="5875" y="22272"/>
                  </a:cubicBezTo>
                  <a:cubicBezTo>
                    <a:pt x="5787" y="22184"/>
                    <a:pt x="5699" y="22184"/>
                    <a:pt x="5612" y="22096"/>
                  </a:cubicBezTo>
                  <a:cubicBezTo>
                    <a:pt x="5173" y="21833"/>
                    <a:pt x="4560" y="21658"/>
                    <a:pt x="4121" y="21307"/>
                  </a:cubicBezTo>
                  <a:lnTo>
                    <a:pt x="3157" y="20606"/>
                  </a:lnTo>
                  <a:lnTo>
                    <a:pt x="3069" y="20518"/>
                  </a:lnTo>
                  <a:cubicBezTo>
                    <a:pt x="2981" y="20430"/>
                    <a:pt x="2981" y="20343"/>
                    <a:pt x="2806" y="20167"/>
                  </a:cubicBezTo>
                  <a:cubicBezTo>
                    <a:pt x="2806" y="19992"/>
                    <a:pt x="2718" y="19641"/>
                    <a:pt x="2718" y="19466"/>
                  </a:cubicBezTo>
                  <a:lnTo>
                    <a:pt x="2718" y="19027"/>
                  </a:lnTo>
                  <a:cubicBezTo>
                    <a:pt x="2806" y="18852"/>
                    <a:pt x="2806" y="18852"/>
                    <a:pt x="2806" y="18764"/>
                  </a:cubicBezTo>
                  <a:cubicBezTo>
                    <a:pt x="2981" y="18589"/>
                    <a:pt x="3157" y="18326"/>
                    <a:pt x="3244" y="18151"/>
                  </a:cubicBezTo>
                  <a:cubicBezTo>
                    <a:pt x="3595" y="17800"/>
                    <a:pt x="3858" y="17537"/>
                    <a:pt x="4209" y="17362"/>
                  </a:cubicBezTo>
                  <a:cubicBezTo>
                    <a:pt x="4472" y="17098"/>
                    <a:pt x="4823" y="16835"/>
                    <a:pt x="5173" y="16572"/>
                  </a:cubicBezTo>
                  <a:cubicBezTo>
                    <a:pt x="5787" y="16134"/>
                    <a:pt x="6489" y="15783"/>
                    <a:pt x="7278" y="15608"/>
                  </a:cubicBezTo>
                  <a:cubicBezTo>
                    <a:pt x="7979" y="15345"/>
                    <a:pt x="8856" y="15169"/>
                    <a:pt x="9733" y="15082"/>
                  </a:cubicBezTo>
                  <a:cubicBezTo>
                    <a:pt x="10083" y="14906"/>
                    <a:pt x="10522" y="14819"/>
                    <a:pt x="10873" y="14819"/>
                  </a:cubicBezTo>
                  <a:close/>
                  <a:moveTo>
                    <a:pt x="15257" y="24288"/>
                  </a:moveTo>
                  <a:cubicBezTo>
                    <a:pt x="15257" y="24376"/>
                    <a:pt x="15344" y="24376"/>
                    <a:pt x="15344" y="24464"/>
                  </a:cubicBezTo>
                  <a:lnTo>
                    <a:pt x="15169" y="24464"/>
                  </a:lnTo>
                  <a:cubicBezTo>
                    <a:pt x="15257" y="24376"/>
                    <a:pt x="15257" y="24376"/>
                    <a:pt x="15257" y="24288"/>
                  </a:cubicBezTo>
                  <a:close/>
                  <a:moveTo>
                    <a:pt x="32705" y="16397"/>
                  </a:moveTo>
                  <a:cubicBezTo>
                    <a:pt x="32968" y="16485"/>
                    <a:pt x="33319" y="16485"/>
                    <a:pt x="33669" y="16485"/>
                  </a:cubicBezTo>
                  <a:cubicBezTo>
                    <a:pt x="34020" y="16485"/>
                    <a:pt x="34283" y="16572"/>
                    <a:pt x="34634" y="16572"/>
                  </a:cubicBezTo>
                  <a:cubicBezTo>
                    <a:pt x="35160" y="16660"/>
                    <a:pt x="35861" y="16835"/>
                    <a:pt x="36388" y="16923"/>
                  </a:cubicBezTo>
                  <a:cubicBezTo>
                    <a:pt x="36738" y="16923"/>
                    <a:pt x="36914" y="17011"/>
                    <a:pt x="37177" y="17011"/>
                  </a:cubicBezTo>
                  <a:cubicBezTo>
                    <a:pt x="37264" y="17011"/>
                    <a:pt x="37527" y="17098"/>
                    <a:pt x="37615" y="17098"/>
                  </a:cubicBezTo>
                  <a:cubicBezTo>
                    <a:pt x="38229" y="17274"/>
                    <a:pt x="38930" y="17537"/>
                    <a:pt x="39369" y="17888"/>
                  </a:cubicBezTo>
                  <a:lnTo>
                    <a:pt x="40333" y="18589"/>
                  </a:lnTo>
                  <a:cubicBezTo>
                    <a:pt x="40596" y="18764"/>
                    <a:pt x="40772" y="19115"/>
                    <a:pt x="41035" y="19290"/>
                  </a:cubicBezTo>
                  <a:cubicBezTo>
                    <a:pt x="41122" y="19466"/>
                    <a:pt x="41122" y="19554"/>
                    <a:pt x="41210" y="19729"/>
                  </a:cubicBezTo>
                  <a:cubicBezTo>
                    <a:pt x="41298" y="19992"/>
                    <a:pt x="41298" y="20080"/>
                    <a:pt x="41473" y="20343"/>
                  </a:cubicBezTo>
                  <a:cubicBezTo>
                    <a:pt x="41561" y="20781"/>
                    <a:pt x="41648" y="21307"/>
                    <a:pt x="41648" y="21746"/>
                  </a:cubicBezTo>
                  <a:lnTo>
                    <a:pt x="41648" y="22272"/>
                  </a:lnTo>
                  <a:cubicBezTo>
                    <a:pt x="41561" y="22535"/>
                    <a:pt x="41385" y="22798"/>
                    <a:pt x="41298" y="23148"/>
                  </a:cubicBezTo>
                  <a:cubicBezTo>
                    <a:pt x="41298" y="23236"/>
                    <a:pt x="41210" y="23411"/>
                    <a:pt x="41122" y="23499"/>
                  </a:cubicBezTo>
                  <a:cubicBezTo>
                    <a:pt x="40859" y="23587"/>
                    <a:pt x="40772" y="23850"/>
                    <a:pt x="40596" y="23938"/>
                  </a:cubicBezTo>
                  <a:cubicBezTo>
                    <a:pt x="40245" y="24288"/>
                    <a:pt x="39807" y="24464"/>
                    <a:pt x="39369" y="24551"/>
                  </a:cubicBezTo>
                  <a:cubicBezTo>
                    <a:pt x="38229" y="24902"/>
                    <a:pt x="37177" y="25253"/>
                    <a:pt x="35949" y="25340"/>
                  </a:cubicBezTo>
                  <a:cubicBezTo>
                    <a:pt x="35423" y="25428"/>
                    <a:pt x="34722" y="25603"/>
                    <a:pt x="34196" y="25603"/>
                  </a:cubicBezTo>
                  <a:cubicBezTo>
                    <a:pt x="34020" y="24990"/>
                    <a:pt x="33669" y="24464"/>
                    <a:pt x="33406" y="23938"/>
                  </a:cubicBezTo>
                  <a:cubicBezTo>
                    <a:pt x="32968" y="23061"/>
                    <a:pt x="32705" y="22096"/>
                    <a:pt x="32267" y="21219"/>
                  </a:cubicBezTo>
                  <a:cubicBezTo>
                    <a:pt x="32004" y="20606"/>
                    <a:pt x="31565" y="20080"/>
                    <a:pt x="31390" y="19554"/>
                  </a:cubicBezTo>
                  <a:cubicBezTo>
                    <a:pt x="31390" y="19466"/>
                    <a:pt x="31214" y="19290"/>
                    <a:pt x="31214" y="19203"/>
                  </a:cubicBezTo>
                  <a:cubicBezTo>
                    <a:pt x="31653" y="18326"/>
                    <a:pt x="32091" y="17537"/>
                    <a:pt x="32442" y="16835"/>
                  </a:cubicBezTo>
                  <a:cubicBezTo>
                    <a:pt x="32530" y="16660"/>
                    <a:pt x="32530" y="16485"/>
                    <a:pt x="32705" y="16397"/>
                  </a:cubicBezTo>
                  <a:close/>
                  <a:moveTo>
                    <a:pt x="20167" y="14819"/>
                  </a:moveTo>
                  <a:cubicBezTo>
                    <a:pt x="20693" y="14819"/>
                    <a:pt x="21394" y="14819"/>
                    <a:pt x="21920" y="14906"/>
                  </a:cubicBezTo>
                  <a:cubicBezTo>
                    <a:pt x="22622" y="15082"/>
                    <a:pt x="23236" y="15082"/>
                    <a:pt x="23762" y="15082"/>
                  </a:cubicBezTo>
                  <a:cubicBezTo>
                    <a:pt x="24200" y="15082"/>
                    <a:pt x="24814" y="15169"/>
                    <a:pt x="25340" y="15169"/>
                  </a:cubicBezTo>
                  <a:cubicBezTo>
                    <a:pt x="25515" y="15608"/>
                    <a:pt x="25866" y="16046"/>
                    <a:pt x="26129" y="16485"/>
                  </a:cubicBezTo>
                  <a:cubicBezTo>
                    <a:pt x="26743" y="17537"/>
                    <a:pt x="27444" y="18677"/>
                    <a:pt x="28146" y="19729"/>
                  </a:cubicBezTo>
                  <a:cubicBezTo>
                    <a:pt x="27970" y="20430"/>
                    <a:pt x="27620" y="21044"/>
                    <a:pt x="27269" y="21746"/>
                  </a:cubicBezTo>
                  <a:cubicBezTo>
                    <a:pt x="26743" y="22710"/>
                    <a:pt x="26304" y="23674"/>
                    <a:pt x="25866" y="24814"/>
                  </a:cubicBezTo>
                  <a:cubicBezTo>
                    <a:pt x="25691" y="25165"/>
                    <a:pt x="25515" y="25428"/>
                    <a:pt x="25340" y="25779"/>
                  </a:cubicBezTo>
                  <a:lnTo>
                    <a:pt x="21745" y="25428"/>
                  </a:lnTo>
                  <a:cubicBezTo>
                    <a:pt x="21131" y="25428"/>
                    <a:pt x="20605" y="25428"/>
                    <a:pt x="20079" y="25340"/>
                  </a:cubicBezTo>
                  <a:cubicBezTo>
                    <a:pt x="19641" y="25253"/>
                    <a:pt x="19115" y="25253"/>
                    <a:pt x="18676" y="25165"/>
                  </a:cubicBezTo>
                  <a:cubicBezTo>
                    <a:pt x="18413" y="24727"/>
                    <a:pt x="18238" y="24376"/>
                    <a:pt x="17975" y="23938"/>
                  </a:cubicBezTo>
                  <a:cubicBezTo>
                    <a:pt x="17624" y="23411"/>
                    <a:pt x="17449" y="22798"/>
                    <a:pt x="17098" y="22272"/>
                  </a:cubicBezTo>
                  <a:cubicBezTo>
                    <a:pt x="17010" y="21921"/>
                    <a:pt x="16747" y="21658"/>
                    <a:pt x="16659" y="21395"/>
                  </a:cubicBezTo>
                  <a:cubicBezTo>
                    <a:pt x="16747" y="21044"/>
                    <a:pt x="16923" y="20869"/>
                    <a:pt x="17010" y="20606"/>
                  </a:cubicBezTo>
                  <a:cubicBezTo>
                    <a:pt x="17361" y="20080"/>
                    <a:pt x="17536" y="19466"/>
                    <a:pt x="17887" y="18764"/>
                  </a:cubicBezTo>
                  <a:lnTo>
                    <a:pt x="18852" y="16835"/>
                  </a:lnTo>
                  <a:cubicBezTo>
                    <a:pt x="19290" y="16134"/>
                    <a:pt x="19641" y="15520"/>
                    <a:pt x="19991" y="14819"/>
                  </a:cubicBezTo>
                  <a:close/>
                  <a:moveTo>
                    <a:pt x="29812" y="22184"/>
                  </a:moveTo>
                  <a:cubicBezTo>
                    <a:pt x="30075" y="22535"/>
                    <a:pt x="30162" y="22798"/>
                    <a:pt x="30250" y="23148"/>
                  </a:cubicBezTo>
                  <a:cubicBezTo>
                    <a:pt x="30601" y="23938"/>
                    <a:pt x="31039" y="24814"/>
                    <a:pt x="31390" y="25603"/>
                  </a:cubicBezTo>
                  <a:cubicBezTo>
                    <a:pt x="31390" y="25691"/>
                    <a:pt x="31477" y="25691"/>
                    <a:pt x="31477" y="25779"/>
                  </a:cubicBezTo>
                  <a:cubicBezTo>
                    <a:pt x="31390" y="25779"/>
                    <a:pt x="31127" y="25779"/>
                    <a:pt x="30951" y="25691"/>
                  </a:cubicBezTo>
                  <a:lnTo>
                    <a:pt x="28146" y="25691"/>
                  </a:lnTo>
                  <a:cubicBezTo>
                    <a:pt x="28759" y="24464"/>
                    <a:pt x="29285" y="23324"/>
                    <a:pt x="29812" y="22184"/>
                  </a:cubicBezTo>
                  <a:close/>
                  <a:moveTo>
                    <a:pt x="20254" y="27795"/>
                  </a:moveTo>
                  <a:cubicBezTo>
                    <a:pt x="20605" y="27883"/>
                    <a:pt x="20780" y="27883"/>
                    <a:pt x="21131" y="27883"/>
                  </a:cubicBezTo>
                  <a:cubicBezTo>
                    <a:pt x="21745" y="27971"/>
                    <a:pt x="22359" y="28058"/>
                    <a:pt x="22885" y="28058"/>
                  </a:cubicBezTo>
                  <a:cubicBezTo>
                    <a:pt x="23236" y="28058"/>
                    <a:pt x="23586" y="28234"/>
                    <a:pt x="23937" y="28234"/>
                  </a:cubicBezTo>
                  <a:cubicBezTo>
                    <a:pt x="23499" y="28935"/>
                    <a:pt x="23060" y="29637"/>
                    <a:pt x="22622" y="30426"/>
                  </a:cubicBezTo>
                  <a:cubicBezTo>
                    <a:pt x="22446" y="30514"/>
                    <a:pt x="22359" y="30601"/>
                    <a:pt x="22359" y="30689"/>
                  </a:cubicBezTo>
                  <a:cubicBezTo>
                    <a:pt x="22183" y="30426"/>
                    <a:pt x="21833" y="30075"/>
                    <a:pt x="21570" y="29724"/>
                  </a:cubicBezTo>
                  <a:cubicBezTo>
                    <a:pt x="21219" y="29286"/>
                    <a:pt x="21044" y="28935"/>
                    <a:pt x="20693" y="28497"/>
                  </a:cubicBezTo>
                  <a:cubicBezTo>
                    <a:pt x="20605" y="28234"/>
                    <a:pt x="20342" y="27971"/>
                    <a:pt x="20254" y="27795"/>
                  </a:cubicBezTo>
                  <a:close/>
                  <a:moveTo>
                    <a:pt x="14380" y="27094"/>
                  </a:moveTo>
                  <a:cubicBezTo>
                    <a:pt x="15169" y="27182"/>
                    <a:pt x="16046" y="27357"/>
                    <a:pt x="16923" y="27445"/>
                  </a:cubicBezTo>
                  <a:cubicBezTo>
                    <a:pt x="17010" y="27620"/>
                    <a:pt x="17186" y="27971"/>
                    <a:pt x="17361" y="28234"/>
                  </a:cubicBezTo>
                  <a:cubicBezTo>
                    <a:pt x="17624" y="28760"/>
                    <a:pt x="18062" y="29286"/>
                    <a:pt x="18413" y="29812"/>
                  </a:cubicBezTo>
                  <a:cubicBezTo>
                    <a:pt x="18852" y="30426"/>
                    <a:pt x="19290" y="31040"/>
                    <a:pt x="19728" y="31566"/>
                  </a:cubicBezTo>
                  <a:cubicBezTo>
                    <a:pt x="20079" y="32179"/>
                    <a:pt x="20517" y="32618"/>
                    <a:pt x="20868" y="33056"/>
                  </a:cubicBezTo>
                  <a:lnTo>
                    <a:pt x="19202" y="34635"/>
                  </a:lnTo>
                  <a:cubicBezTo>
                    <a:pt x="18676" y="35248"/>
                    <a:pt x="17975" y="35774"/>
                    <a:pt x="17361" y="36300"/>
                  </a:cubicBezTo>
                  <a:cubicBezTo>
                    <a:pt x="17186" y="36388"/>
                    <a:pt x="17010" y="36563"/>
                    <a:pt x="16747" y="36651"/>
                  </a:cubicBezTo>
                  <a:cubicBezTo>
                    <a:pt x="16659" y="36739"/>
                    <a:pt x="16572" y="36739"/>
                    <a:pt x="16484" y="36739"/>
                  </a:cubicBezTo>
                  <a:lnTo>
                    <a:pt x="15870" y="36739"/>
                  </a:lnTo>
                  <a:cubicBezTo>
                    <a:pt x="15607" y="36739"/>
                    <a:pt x="15257" y="36651"/>
                    <a:pt x="14906" y="36563"/>
                  </a:cubicBezTo>
                  <a:lnTo>
                    <a:pt x="14818" y="36388"/>
                  </a:lnTo>
                  <a:cubicBezTo>
                    <a:pt x="14818" y="36300"/>
                    <a:pt x="14731" y="36213"/>
                    <a:pt x="14555" y="36125"/>
                  </a:cubicBezTo>
                  <a:cubicBezTo>
                    <a:pt x="14555" y="35950"/>
                    <a:pt x="14467" y="35862"/>
                    <a:pt x="14380" y="35774"/>
                  </a:cubicBezTo>
                  <a:lnTo>
                    <a:pt x="14029" y="35073"/>
                  </a:lnTo>
                  <a:cubicBezTo>
                    <a:pt x="13854" y="34547"/>
                    <a:pt x="13678" y="34021"/>
                    <a:pt x="13591" y="33495"/>
                  </a:cubicBezTo>
                  <a:cubicBezTo>
                    <a:pt x="13503" y="32267"/>
                    <a:pt x="13503" y="31040"/>
                    <a:pt x="13678" y="29987"/>
                  </a:cubicBezTo>
                  <a:cubicBezTo>
                    <a:pt x="13941" y="28935"/>
                    <a:pt x="14117" y="28058"/>
                    <a:pt x="14380" y="27094"/>
                  </a:cubicBezTo>
                  <a:close/>
                  <a:moveTo>
                    <a:pt x="32530" y="28322"/>
                  </a:moveTo>
                  <a:cubicBezTo>
                    <a:pt x="32968" y="29286"/>
                    <a:pt x="33319" y="30338"/>
                    <a:pt x="33582" y="31390"/>
                  </a:cubicBezTo>
                  <a:cubicBezTo>
                    <a:pt x="33757" y="32355"/>
                    <a:pt x="34020" y="33319"/>
                    <a:pt x="34108" y="34459"/>
                  </a:cubicBezTo>
                  <a:cubicBezTo>
                    <a:pt x="34108" y="35248"/>
                    <a:pt x="34108" y="35862"/>
                    <a:pt x="34020" y="36476"/>
                  </a:cubicBezTo>
                  <a:cubicBezTo>
                    <a:pt x="34020" y="36827"/>
                    <a:pt x="33845" y="37177"/>
                    <a:pt x="33669" y="37177"/>
                  </a:cubicBezTo>
                  <a:cubicBezTo>
                    <a:pt x="33582" y="37440"/>
                    <a:pt x="33319" y="37616"/>
                    <a:pt x="33231" y="37879"/>
                  </a:cubicBezTo>
                  <a:cubicBezTo>
                    <a:pt x="32968" y="38142"/>
                    <a:pt x="32793" y="38405"/>
                    <a:pt x="32442" y="38580"/>
                  </a:cubicBezTo>
                  <a:cubicBezTo>
                    <a:pt x="32354" y="38580"/>
                    <a:pt x="32267" y="38755"/>
                    <a:pt x="32091" y="38755"/>
                  </a:cubicBezTo>
                  <a:cubicBezTo>
                    <a:pt x="32004" y="38843"/>
                    <a:pt x="31828" y="38843"/>
                    <a:pt x="31653" y="38843"/>
                  </a:cubicBezTo>
                  <a:lnTo>
                    <a:pt x="31039" y="38843"/>
                  </a:lnTo>
                  <a:cubicBezTo>
                    <a:pt x="30601" y="38843"/>
                    <a:pt x="30162" y="38580"/>
                    <a:pt x="29812" y="38492"/>
                  </a:cubicBezTo>
                  <a:cubicBezTo>
                    <a:pt x="29198" y="38142"/>
                    <a:pt x="28496" y="37703"/>
                    <a:pt x="27970" y="37265"/>
                  </a:cubicBezTo>
                  <a:cubicBezTo>
                    <a:pt x="27620" y="37002"/>
                    <a:pt x="27269" y="36739"/>
                    <a:pt x="27006" y="36388"/>
                  </a:cubicBezTo>
                  <a:cubicBezTo>
                    <a:pt x="26655" y="35950"/>
                    <a:pt x="26304" y="35687"/>
                    <a:pt x="25954" y="35336"/>
                  </a:cubicBezTo>
                  <a:cubicBezTo>
                    <a:pt x="25691" y="34985"/>
                    <a:pt x="25340" y="34547"/>
                    <a:pt x="24989" y="34196"/>
                  </a:cubicBezTo>
                  <a:cubicBezTo>
                    <a:pt x="24814" y="33758"/>
                    <a:pt x="24463" y="33495"/>
                    <a:pt x="24200" y="33144"/>
                  </a:cubicBezTo>
                  <a:lnTo>
                    <a:pt x="23937" y="32793"/>
                  </a:lnTo>
                  <a:cubicBezTo>
                    <a:pt x="24200" y="32267"/>
                    <a:pt x="24551" y="31829"/>
                    <a:pt x="24901" y="31303"/>
                  </a:cubicBezTo>
                  <a:lnTo>
                    <a:pt x="26567" y="28585"/>
                  </a:lnTo>
                  <a:cubicBezTo>
                    <a:pt x="26655" y="28497"/>
                    <a:pt x="26655" y="28409"/>
                    <a:pt x="26743" y="28322"/>
                  </a:cubicBezTo>
                  <a:close/>
                  <a:moveTo>
                    <a:pt x="30162" y="1"/>
                  </a:moveTo>
                  <a:cubicBezTo>
                    <a:pt x="29812" y="1"/>
                    <a:pt x="29461" y="1"/>
                    <a:pt x="29198" y="88"/>
                  </a:cubicBezTo>
                  <a:cubicBezTo>
                    <a:pt x="28847" y="264"/>
                    <a:pt x="28584" y="352"/>
                    <a:pt x="28321" y="439"/>
                  </a:cubicBezTo>
                  <a:cubicBezTo>
                    <a:pt x="27970" y="527"/>
                    <a:pt x="27532" y="790"/>
                    <a:pt x="27181" y="965"/>
                  </a:cubicBezTo>
                  <a:cubicBezTo>
                    <a:pt x="26830" y="1141"/>
                    <a:pt x="26567" y="1316"/>
                    <a:pt x="26217" y="1579"/>
                  </a:cubicBezTo>
                  <a:cubicBezTo>
                    <a:pt x="25515" y="2017"/>
                    <a:pt x="24814" y="2544"/>
                    <a:pt x="24200" y="3157"/>
                  </a:cubicBezTo>
                  <a:cubicBezTo>
                    <a:pt x="23586" y="3946"/>
                    <a:pt x="22885" y="4823"/>
                    <a:pt x="22359" y="5700"/>
                  </a:cubicBezTo>
                  <a:cubicBezTo>
                    <a:pt x="22183" y="5963"/>
                    <a:pt x="22008" y="6226"/>
                    <a:pt x="21833" y="6489"/>
                  </a:cubicBezTo>
                  <a:cubicBezTo>
                    <a:pt x="21745" y="6401"/>
                    <a:pt x="21482" y="6226"/>
                    <a:pt x="21394" y="6051"/>
                  </a:cubicBezTo>
                  <a:cubicBezTo>
                    <a:pt x="20430" y="5086"/>
                    <a:pt x="19290" y="4209"/>
                    <a:pt x="18062" y="3420"/>
                  </a:cubicBezTo>
                  <a:cubicBezTo>
                    <a:pt x="17449" y="2982"/>
                    <a:pt x="16923" y="2631"/>
                    <a:pt x="16221" y="2456"/>
                  </a:cubicBezTo>
                  <a:cubicBezTo>
                    <a:pt x="15695" y="2193"/>
                    <a:pt x="14994" y="2105"/>
                    <a:pt x="14467" y="2017"/>
                  </a:cubicBezTo>
                  <a:cubicBezTo>
                    <a:pt x="14117" y="1842"/>
                    <a:pt x="13854" y="1754"/>
                    <a:pt x="13503" y="1754"/>
                  </a:cubicBezTo>
                  <a:lnTo>
                    <a:pt x="13152" y="1754"/>
                  </a:lnTo>
                  <a:cubicBezTo>
                    <a:pt x="12802" y="1754"/>
                    <a:pt x="12626" y="1842"/>
                    <a:pt x="12363" y="1842"/>
                  </a:cubicBezTo>
                  <a:cubicBezTo>
                    <a:pt x="12188" y="1842"/>
                    <a:pt x="11925" y="1842"/>
                    <a:pt x="11749" y="2017"/>
                  </a:cubicBezTo>
                  <a:cubicBezTo>
                    <a:pt x="11486" y="2017"/>
                    <a:pt x="11311" y="2105"/>
                    <a:pt x="11048" y="2193"/>
                  </a:cubicBezTo>
                  <a:cubicBezTo>
                    <a:pt x="10785" y="2281"/>
                    <a:pt x="10522" y="2544"/>
                    <a:pt x="10347" y="2631"/>
                  </a:cubicBezTo>
                  <a:cubicBezTo>
                    <a:pt x="9996" y="2894"/>
                    <a:pt x="9645" y="3333"/>
                    <a:pt x="9470" y="3596"/>
                  </a:cubicBezTo>
                  <a:cubicBezTo>
                    <a:pt x="9207" y="3946"/>
                    <a:pt x="9119" y="4297"/>
                    <a:pt x="9031" y="4648"/>
                  </a:cubicBezTo>
                  <a:cubicBezTo>
                    <a:pt x="8856" y="5174"/>
                    <a:pt x="8768" y="5788"/>
                    <a:pt x="8768" y="6401"/>
                  </a:cubicBezTo>
                  <a:cubicBezTo>
                    <a:pt x="8768" y="7015"/>
                    <a:pt x="8856" y="7541"/>
                    <a:pt x="9031" y="8243"/>
                  </a:cubicBezTo>
                  <a:cubicBezTo>
                    <a:pt x="9031" y="8769"/>
                    <a:pt x="9119" y="9207"/>
                    <a:pt x="9207" y="9733"/>
                  </a:cubicBezTo>
                  <a:lnTo>
                    <a:pt x="9557" y="11399"/>
                  </a:lnTo>
                  <a:cubicBezTo>
                    <a:pt x="9557" y="11750"/>
                    <a:pt x="9645" y="12188"/>
                    <a:pt x="9733" y="12539"/>
                  </a:cubicBezTo>
                  <a:cubicBezTo>
                    <a:pt x="9470" y="12627"/>
                    <a:pt x="9031" y="12627"/>
                    <a:pt x="8593" y="12714"/>
                  </a:cubicBezTo>
                  <a:cubicBezTo>
                    <a:pt x="7278" y="13065"/>
                    <a:pt x="5787" y="13504"/>
                    <a:pt x="4647" y="14030"/>
                  </a:cubicBezTo>
                  <a:cubicBezTo>
                    <a:pt x="4034" y="14293"/>
                    <a:pt x="3507" y="14556"/>
                    <a:pt x="2981" y="14994"/>
                  </a:cubicBezTo>
                  <a:cubicBezTo>
                    <a:pt x="2543" y="15345"/>
                    <a:pt x="2105" y="15783"/>
                    <a:pt x="1666" y="16134"/>
                  </a:cubicBezTo>
                  <a:cubicBezTo>
                    <a:pt x="965" y="16660"/>
                    <a:pt x="526" y="17449"/>
                    <a:pt x="263" y="18238"/>
                  </a:cubicBezTo>
                  <a:cubicBezTo>
                    <a:pt x="0" y="18852"/>
                    <a:pt x="0" y="19554"/>
                    <a:pt x="88" y="20167"/>
                  </a:cubicBezTo>
                  <a:cubicBezTo>
                    <a:pt x="88" y="20430"/>
                    <a:pt x="88" y="20606"/>
                    <a:pt x="263" y="20869"/>
                  </a:cubicBezTo>
                  <a:cubicBezTo>
                    <a:pt x="351" y="21132"/>
                    <a:pt x="439" y="21482"/>
                    <a:pt x="526" y="21746"/>
                  </a:cubicBezTo>
                  <a:cubicBezTo>
                    <a:pt x="789" y="22009"/>
                    <a:pt x="965" y="22359"/>
                    <a:pt x="1315" y="22710"/>
                  </a:cubicBezTo>
                  <a:cubicBezTo>
                    <a:pt x="1666" y="23061"/>
                    <a:pt x="2017" y="23236"/>
                    <a:pt x="2455" y="23499"/>
                  </a:cubicBezTo>
                  <a:cubicBezTo>
                    <a:pt x="2718" y="23674"/>
                    <a:pt x="2981" y="23762"/>
                    <a:pt x="3332" y="24025"/>
                  </a:cubicBezTo>
                  <a:cubicBezTo>
                    <a:pt x="3770" y="24201"/>
                    <a:pt x="4034" y="24376"/>
                    <a:pt x="4472" y="24551"/>
                  </a:cubicBezTo>
                  <a:cubicBezTo>
                    <a:pt x="4823" y="24814"/>
                    <a:pt x="5086" y="24902"/>
                    <a:pt x="5349" y="24990"/>
                  </a:cubicBezTo>
                  <a:cubicBezTo>
                    <a:pt x="5699" y="25253"/>
                    <a:pt x="6050" y="25340"/>
                    <a:pt x="6401" y="25428"/>
                  </a:cubicBezTo>
                  <a:cubicBezTo>
                    <a:pt x="6927" y="25516"/>
                    <a:pt x="7453" y="25779"/>
                    <a:pt x="7979" y="26042"/>
                  </a:cubicBezTo>
                  <a:cubicBezTo>
                    <a:pt x="9207" y="26393"/>
                    <a:pt x="10434" y="26656"/>
                    <a:pt x="11749" y="26919"/>
                  </a:cubicBezTo>
                  <a:cubicBezTo>
                    <a:pt x="11749" y="27182"/>
                    <a:pt x="11662" y="27532"/>
                    <a:pt x="11486" y="27883"/>
                  </a:cubicBezTo>
                  <a:cubicBezTo>
                    <a:pt x="11311" y="28497"/>
                    <a:pt x="11223" y="29286"/>
                    <a:pt x="11048" y="30075"/>
                  </a:cubicBezTo>
                  <a:cubicBezTo>
                    <a:pt x="11048" y="30689"/>
                    <a:pt x="10960" y="31390"/>
                    <a:pt x="10960" y="32004"/>
                  </a:cubicBezTo>
                  <a:cubicBezTo>
                    <a:pt x="10960" y="32706"/>
                    <a:pt x="10960" y="33495"/>
                    <a:pt x="11048" y="34108"/>
                  </a:cubicBezTo>
                  <a:cubicBezTo>
                    <a:pt x="11048" y="34810"/>
                    <a:pt x="11311" y="35336"/>
                    <a:pt x="11486" y="35862"/>
                  </a:cubicBezTo>
                  <a:cubicBezTo>
                    <a:pt x="11749" y="36300"/>
                    <a:pt x="11837" y="36739"/>
                    <a:pt x="12100" y="37090"/>
                  </a:cubicBezTo>
                  <a:cubicBezTo>
                    <a:pt x="12275" y="37440"/>
                    <a:pt x="12626" y="37703"/>
                    <a:pt x="12802" y="38054"/>
                  </a:cubicBezTo>
                  <a:cubicBezTo>
                    <a:pt x="13591" y="38931"/>
                    <a:pt x="14818" y="39282"/>
                    <a:pt x="15870" y="39369"/>
                  </a:cubicBezTo>
                  <a:cubicBezTo>
                    <a:pt x="16017" y="39384"/>
                    <a:pt x="16163" y="39391"/>
                    <a:pt x="16308" y="39391"/>
                  </a:cubicBezTo>
                  <a:cubicBezTo>
                    <a:pt x="17037" y="39391"/>
                    <a:pt x="17755" y="39209"/>
                    <a:pt x="18413" y="38843"/>
                  </a:cubicBezTo>
                  <a:cubicBezTo>
                    <a:pt x="18939" y="38492"/>
                    <a:pt x="19553" y="37966"/>
                    <a:pt x="20079" y="37528"/>
                  </a:cubicBezTo>
                  <a:cubicBezTo>
                    <a:pt x="20956" y="36739"/>
                    <a:pt x="21745" y="35950"/>
                    <a:pt x="22446" y="35073"/>
                  </a:cubicBezTo>
                  <a:cubicBezTo>
                    <a:pt x="22709" y="35336"/>
                    <a:pt x="22885" y="35687"/>
                    <a:pt x="23148" y="35862"/>
                  </a:cubicBezTo>
                  <a:cubicBezTo>
                    <a:pt x="23499" y="36300"/>
                    <a:pt x="23937" y="36739"/>
                    <a:pt x="24375" y="37177"/>
                  </a:cubicBezTo>
                  <a:lnTo>
                    <a:pt x="25691" y="38492"/>
                  </a:lnTo>
                  <a:cubicBezTo>
                    <a:pt x="26217" y="39019"/>
                    <a:pt x="26743" y="39457"/>
                    <a:pt x="27269" y="39895"/>
                  </a:cubicBezTo>
                  <a:cubicBezTo>
                    <a:pt x="27707" y="40334"/>
                    <a:pt x="28321" y="40684"/>
                    <a:pt x="28847" y="40860"/>
                  </a:cubicBezTo>
                  <a:cubicBezTo>
                    <a:pt x="29461" y="41211"/>
                    <a:pt x="30250" y="41474"/>
                    <a:pt x="31039" y="41561"/>
                  </a:cubicBezTo>
                  <a:lnTo>
                    <a:pt x="31828" y="41561"/>
                  </a:lnTo>
                  <a:cubicBezTo>
                    <a:pt x="32091" y="41561"/>
                    <a:pt x="32442" y="41561"/>
                    <a:pt x="32793" y="41474"/>
                  </a:cubicBezTo>
                  <a:cubicBezTo>
                    <a:pt x="33231" y="41386"/>
                    <a:pt x="33669" y="41211"/>
                    <a:pt x="34020" y="41035"/>
                  </a:cubicBezTo>
                  <a:cubicBezTo>
                    <a:pt x="34283" y="40772"/>
                    <a:pt x="34634" y="40597"/>
                    <a:pt x="34985" y="40246"/>
                  </a:cubicBezTo>
                  <a:cubicBezTo>
                    <a:pt x="35423" y="39808"/>
                    <a:pt x="35774" y="39282"/>
                    <a:pt x="36037" y="38668"/>
                  </a:cubicBezTo>
                  <a:cubicBezTo>
                    <a:pt x="36300" y="38405"/>
                    <a:pt x="36388" y="37966"/>
                    <a:pt x="36475" y="37616"/>
                  </a:cubicBezTo>
                  <a:cubicBezTo>
                    <a:pt x="36651" y="37177"/>
                    <a:pt x="36738" y="36827"/>
                    <a:pt x="36738" y="36388"/>
                  </a:cubicBezTo>
                  <a:cubicBezTo>
                    <a:pt x="36826" y="35862"/>
                    <a:pt x="36826" y="35248"/>
                    <a:pt x="36826" y="34635"/>
                  </a:cubicBezTo>
                  <a:cubicBezTo>
                    <a:pt x="36826" y="33319"/>
                    <a:pt x="36475" y="32092"/>
                    <a:pt x="36300" y="30952"/>
                  </a:cubicBezTo>
                  <a:cubicBezTo>
                    <a:pt x="36037" y="29900"/>
                    <a:pt x="35774" y="28935"/>
                    <a:pt x="35423" y="27971"/>
                  </a:cubicBezTo>
                  <a:cubicBezTo>
                    <a:pt x="35774" y="27883"/>
                    <a:pt x="35949" y="27883"/>
                    <a:pt x="36212" y="27883"/>
                  </a:cubicBezTo>
                  <a:cubicBezTo>
                    <a:pt x="36738" y="27883"/>
                    <a:pt x="37352" y="27708"/>
                    <a:pt x="37966" y="27620"/>
                  </a:cubicBezTo>
                  <a:cubicBezTo>
                    <a:pt x="38492" y="27532"/>
                    <a:pt x="39106" y="27445"/>
                    <a:pt x="39719" y="27182"/>
                  </a:cubicBezTo>
                  <a:cubicBezTo>
                    <a:pt x="40333" y="27094"/>
                    <a:pt x="41035" y="26919"/>
                    <a:pt x="41561" y="26568"/>
                  </a:cubicBezTo>
                  <a:cubicBezTo>
                    <a:pt x="41999" y="26305"/>
                    <a:pt x="42437" y="26130"/>
                    <a:pt x="42788" y="25779"/>
                  </a:cubicBezTo>
                  <a:lnTo>
                    <a:pt x="43051" y="25428"/>
                  </a:lnTo>
                  <a:cubicBezTo>
                    <a:pt x="43314" y="25253"/>
                    <a:pt x="43402" y="24990"/>
                    <a:pt x="43665" y="24814"/>
                  </a:cubicBezTo>
                  <a:cubicBezTo>
                    <a:pt x="43928" y="24376"/>
                    <a:pt x="44191" y="23938"/>
                    <a:pt x="44279" y="23499"/>
                  </a:cubicBezTo>
                  <a:cubicBezTo>
                    <a:pt x="44366" y="23148"/>
                    <a:pt x="44542" y="22798"/>
                    <a:pt x="44542" y="22535"/>
                  </a:cubicBezTo>
                  <a:lnTo>
                    <a:pt x="44542" y="21307"/>
                  </a:lnTo>
                  <a:cubicBezTo>
                    <a:pt x="44542" y="20956"/>
                    <a:pt x="44366" y="20518"/>
                    <a:pt x="44279" y="19817"/>
                  </a:cubicBezTo>
                  <a:cubicBezTo>
                    <a:pt x="44191" y="19378"/>
                    <a:pt x="43928" y="18852"/>
                    <a:pt x="43753" y="18414"/>
                  </a:cubicBezTo>
                  <a:cubicBezTo>
                    <a:pt x="43490" y="17975"/>
                    <a:pt x="43314" y="17625"/>
                    <a:pt x="42964" y="17186"/>
                  </a:cubicBezTo>
                  <a:lnTo>
                    <a:pt x="42350" y="16572"/>
                  </a:lnTo>
                  <a:cubicBezTo>
                    <a:pt x="41561" y="16046"/>
                    <a:pt x="40772" y="15433"/>
                    <a:pt x="39895" y="15169"/>
                  </a:cubicBezTo>
                  <a:cubicBezTo>
                    <a:pt x="39544" y="15082"/>
                    <a:pt x="39369" y="14906"/>
                    <a:pt x="39018" y="14819"/>
                  </a:cubicBezTo>
                  <a:cubicBezTo>
                    <a:pt x="38843" y="14731"/>
                    <a:pt x="38492" y="14731"/>
                    <a:pt x="38141" y="14556"/>
                  </a:cubicBezTo>
                  <a:cubicBezTo>
                    <a:pt x="37966" y="14556"/>
                    <a:pt x="37790" y="14468"/>
                    <a:pt x="37615" y="14468"/>
                  </a:cubicBezTo>
                  <a:cubicBezTo>
                    <a:pt x="36826" y="14380"/>
                    <a:pt x="36037" y="14117"/>
                    <a:pt x="35160" y="14030"/>
                  </a:cubicBezTo>
                  <a:cubicBezTo>
                    <a:pt x="34722" y="14030"/>
                    <a:pt x="34459" y="13942"/>
                    <a:pt x="34020" y="13942"/>
                  </a:cubicBezTo>
                  <a:lnTo>
                    <a:pt x="33669" y="13942"/>
                  </a:lnTo>
                  <a:cubicBezTo>
                    <a:pt x="34283" y="12188"/>
                    <a:pt x="34897" y="10347"/>
                    <a:pt x="35160" y="8506"/>
                  </a:cubicBezTo>
                  <a:cubicBezTo>
                    <a:pt x="35423" y="7278"/>
                    <a:pt x="35774" y="5963"/>
                    <a:pt x="35598" y="4648"/>
                  </a:cubicBezTo>
                  <a:cubicBezTo>
                    <a:pt x="35598" y="3946"/>
                    <a:pt x="35511" y="3333"/>
                    <a:pt x="35160" y="2631"/>
                  </a:cubicBezTo>
                  <a:cubicBezTo>
                    <a:pt x="34985" y="2193"/>
                    <a:pt x="34634" y="1667"/>
                    <a:pt x="34196" y="1316"/>
                  </a:cubicBezTo>
                  <a:cubicBezTo>
                    <a:pt x="34020" y="1141"/>
                    <a:pt x="33669" y="1053"/>
                    <a:pt x="33406" y="790"/>
                  </a:cubicBezTo>
                  <a:cubicBezTo>
                    <a:pt x="33319" y="702"/>
                    <a:pt x="33231" y="615"/>
                    <a:pt x="33143" y="615"/>
                  </a:cubicBezTo>
                  <a:cubicBezTo>
                    <a:pt x="32793" y="439"/>
                    <a:pt x="32530" y="352"/>
                    <a:pt x="32267" y="264"/>
                  </a:cubicBezTo>
                  <a:cubicBezTo>
                    <a:pt x="31828" y="88"/>
                    <a:pt x="31127" y="1"/>
                    <a:pt x="3060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sp>
          <p:nvSpPr>
            <p:cNvPr id="685" name="Google Shape;685;p36"/>
            <p:cNvSpPr/>
            <p:nvPr/>
          </p:nvSpPr>
          <p:spPr>
            <a:xfrm>
              <a:off x="4291125" y="3868000"/>
              <a:ext cx="70175" cy="65775"/>
            </a:xfrm>
            <a:custGeom>
              <a:avLst/>
              <a:gdLst/>
              <a:ahLst/>
              <a:cxnLst/>
              <a:rect l="l" t="t" r="r" b="b"/>
              <a:pathLst>
                <a:path w="2807" h="2631" extrusionOk="0">
                  <a:moveTo>
                    <a:pt x="1491" y="0"/>
                  </a:moveTo>
                  <a:cubicBezTo>
                    <a:pt x="790" y="0"/>
                    <a:pt x="176" y="439"/>
                    <a:pt x="89" y="1315"/>
                  </a:cubicBezTo>
                  <a:cubicBezTo>
                    <a:pt x="1" y="1929"/>
                    <a:pt x="527" y="2631"/>
                    <a:pt x="1316" y="2631"/>
                  </a:cubicBezTo>
                  <a:cubicBezTo>
                    <a:pt x="2105" y="2631"/>
                    <a:pt x="2719" y="2192"/>
                    <a:pt x="2719" y="1403"/>
                  </a:cubicBezTo>
                  <a:cubicBezTo>
                    <a:pt x="2807" y="614"/>
                    <a:pt x="2281" y="0"/>
                    <a:pt x="149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grpSp>
      <p:sp>
        <p:nvSpPr>
          <p:cNvPr id="686" name="Google Shape;686;p36"/>
          <p:cNvSpPr txBox="1">
            <a:spLocks noGrp="1"/>
          </p:cNvSpPr>
          <p:nvPr>
            <p:ph type="subTitle" idx="3"/>
          </p:nvPr>
        </p:nvSpPr>
        <p:spPr>
          <a:xfrm>
            <a:off x="2483100" y="2182763"/>
            <a:ext cx="2099700" cy="121504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dirty="0">
                <a:latin typeface="Times New Roman"/>
                <a:ea typeface="Times New Roman"/>
                <a:cs typeface="Times New Roman"/>
                <a:sym typeface="Times New Roman"/>
              </a:rPr>
              <a:t>Tháng 5-2012 theo cuộc khảo sát Game Developer Magazine được công nhận là Game engine tốt nhất cho mobile.</a:t>
            </a:r>
            <a:endParaRPr dirty="0">
              <a:latin typeface="Times New Roman"/>
              <a:ea typeface="Times New Roman"/>
              <a:cs typeface="Times New Roman"/>
              <a:sym typeface="Times New Roman"/>
            </a:endParaRPr>
          </a:p>
        </p:txBody>
      </p:sp>
      <p:sp>
        <p:nvSpPr>
          <p:cNvPr id="687" name="Google Shape;687;p36"/>
          <p:cNvSpPr txBox="1">
            <a:spLocks noGrp="1"/>
          </p:cNvSpPr>
          <p:nvPr>
            <p:ph type="subTitle" idx="3"/>
          </p:nvPr>
        </p:nvSpPr>
        <p:spPr>
          <a:xfrm>
            <a:off x="4391891" y="3454778"/>
            <a:ext cx="1811018" cy="102273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dirty="0">
                <a:latin typeface="Times New Roman"/>
                <a:ea typeface="Times New Roman"/>
                <a:cs typeface="Times New Roman"/>
                <a:sym typeface="Times New Roman"/>
              </a:rPr>
              <a:t>Phiên bản mới nhất hiện nay là 2021.1.24f1 với nhiều tính năng nổi trội</a:t>
            </a:r>
            <a:endParaRPr dirty="0">
              <a:latin typeface="Times New Roman"/>
              <a:ea typeface="Times New Roman"/>
              <a:cs typeface="Times New Roman"/>
              <a:sym typeface="Times New Roman"/>
            </a:endParaRPr>
          </a:p>
        </p:txBody>
      </p:sp>
      <p:sp>
        <p:nvSpPr>
          <p:cNvPr id="688" name="Google Shape;688;p36"/>
          <p:cNvSpPr txBox="1">
            <a:spLocks noGrp="1"/>
          </p:cNvSpPr>
          <p:nvPr>
            <p:ph type="subTitle" idx="3"/>
          </p:nvPr>
        </p:nvSpPr>
        <p:spPr>
          <a:xfrm>
            <a:off x="6447400" y="2255825"/>
            <a:ext cx="2402400" cy="2121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a:latin typeface="Times New Roman"/>
                <a:ea typeface="Times New Roman"/>
                <a:cs typeface="Times New Roman"/>
                <a:sym typeface="Times New Roman"/>
              </a:rPr>
              <a:t>Chức năng chính của Game engine là: cung cấp phương tiện dựng hình cho các hình ảnh 2D hoặc 3D, phương tiện vật lý, âm thanh, mã nguồn, hình ảnh động, trí tuệ nhân tạo, phân luồng, tạo dòng dữ liệu xử lý, quản lý bộ nhớ, dựng ảnh đồ thị và kết nối mạng.</a:t>
            </a:r>
            <a:endParaRPr>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7"/>
                                        </p:tgtEl>
                                        <p:attrNameLst>
                                          <p:attrName>style.visibility</p:attrName>
                                        </p:attrNameLst>
                                      </p:cBhvr>
                                      <p:to>
                                        <p:strVal val="visible"/>
                                      </p:to>
                                    </p:set>
                                    <p:anim calcmode="lin" valueType="num">
                                      <p:cBhvr additive="base">
                                        <p:cTn id="7" dur="500" fill="hold"/>
                                        <p:tgtEl>
                                          <p:spTgt spid="677"/>
                                        </p:tgtEl>
                                        <p:attrNameLst>
                                          <p:attrName>ppt_x</p:attrName>
                                        </p:attrNameLst>
                                      </p:cBhvr>
                                      <p:tavLst>
                                        <p:tav tm="0">
                                          <p:val>
                                            <p:strVal val="#ppt_x"/>
                                          </p:val>
                                        </p:tav>
                                        <p:tav tm="100000">
                                          <p:val>
                                            <p:strVal val="#ppt_x"/>
                                          </p:val>
                                        </p:tav>
                                      </p:tavLst>
                                    </p:anim>
                                    <p:anim calcmode="lin" valueType="num">
                                      <p:cBhvr additive="base">
                                        <p:cTn id="8" dur="500" fill="hold"/>
                                        <p:tgtEl>
                                          <p:spTgt spid="6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76">
                                            <p:txEl>
                                              <p:pRg st="0" end="0"/>
                                            </p:txEl>
                                          </p:spTgt>
                                        </p:tgtEl>
                                        <p:attrNameLst>
                                          <p:attrName>style.visibility</p:attrName>
                                        </p:attrNameLst>
                                      </p:cBhvr>
                                      <p:to>
                                        <p:strVal val="visible"/>
                                      </p:to>
                                    </p:set>
                                    <p:animEffect transition="in" filter="fade">
                                      <p:cBhvr>
                                        <p:cTn id="13" dur="1000"/>
                                        <p:tgtEl>
                                          <p:spTgt spid="676">
                                            <p:txEl>
                                              <p:pRg st="0" end="0"/>
                                            </p:txEl>
                                          </p:spTgt>
                                        </p:tgtEl>
                                      </p:cBhvr>
                                    </p:animEffect>
                                    <p:anim calcmode="lin" valueType="num">
                                      <p:cBhvr>
                                        <p:cTn id="14" dur="1000" fill="hold"/>
                                        <p:tgtEl>
                                          <p:spTgt spid="67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7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679"/>
                                        </p:tgtEl>
                                        <p:attrNameLst>
                                          <p:attrName>style.visibility</p:attrName>
                                        </p:attrNameLst>
                                      </p:cBhvr>
                                      <p:to>
                                        <p:strVal val="visible"/>
                                      </p:to>
                                    </p:set>
                                    <p:animEffect transition="in" filter="fade">
                                      <p:cBhvr>
                                        <p:cTn id="18" dur="1000"/>
                                        <p:tgtEl>
                                          <p:spTgt spid="679"/>
                                        </p:tgtEl>
                                      </p:cBhvr>
                                    </p:animEffect>
                                    <p:anim calcmode="lin" valueType="num">
                                      <p:cBhvr>
                                        <p:cTn id="19" dur="1000" fill="hold"/>
                                        <p:tgtEl>
                                          <p:spTgt spid="679"/>
                                        </p:tgtEl>
                                        <p:attrNameLst>
                                          <p:attrName>ppt_x</p:attrName>
                                        </p:attrNameLst>
                                      </p:cBhvr>
                                      <p:tavLst>
                                        <p:tav tm="0">
                                          <p:val>
                                            <p:strVal val="#ppt_x"/>
                                          </p:val>
                                        </p:tav>
                                        <p:tav tm="100000">
                                          <p:val>
                                            <p:strVal val="#ppt_x"/>
                                          </p:val>
                                        </p:tav>
                                      </p:tavLst>
                                    </p:anim>
                                    <p:anim calcmode="lin" valueType="num">
                                      <p:cBhvr>
                                        <p:cTn id="20" dur="1000" fill="hold"/>
                                        <p:tgtEl>
                                          <p:spTgt spid="67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678"/>
                                        </p:tgtEl>
                                        <p:attrNameLst>
                                          <p:attrName>style.visibility</p:attrName>
                                        </p:attrNameLst>
                                      </p:cBhvr>
                                      <p:to>
                                        <p:strVal val="visible"/>
                                      </p:to>
                                    </p:set>
                                    <p:animEffect transition="in" filter="fade">
                                      <p:cBhvr>
                                        <p:cTn id="25" dur="1000"/>
                                        <p:tgtEl>
                                          <p:spTgt spid="678"/>
                                        </p:tgtEl>
                                      </p:cBhvr>
                                    </p:animEffect>
                                    <p:anim calcmode="lin" valueType="num">
                                      <p:cBhvr>
                                        <p:cTn id="26" dur="1000" fill="hold"/>
                                        <p:tgtEl>
                                          <p:spTgt spid="678"/>
                                        </p:tgtEl>
                                        <p:attrNameLst>
                                          <p:attrName>ppt_x</p:attrName>
                                        </p:attrNameLst>
                                      </p:cBhvr>
                                      <p:tavLst>
                                        <p:tav tm="0">
                                          <p:val>
                                            <p:strVal val="#ppt_x"/>
                                          </p:val>
                                        </p:tav>
                                        <p:tav tm="100000">
                                          <p:val>
                                            <p:strVal val="#ppt_x"/>
                                          </p:val>
                                        </p:tav>
                                      </p:tavLst>
                                    </p:anim>
                                    <p:anim calcmode="lin" valueType="num">
                                      <p:cBhvr>
                                        <p:cTn id="27" dur="1000" fill="hold"/>
                                        <p:tgtEl>
                                          <p:spTgt spid="678"/>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686">
                                            <p:txEl>
                                              <p:pRg st="0" end="0"/>
                                            </p:txEl>
                                          </p:spTgt>
                                        </p:tgtEl>
                                        <p:attrNameLst>
                                          <p:attrName>style.visibility</p:attrName>
                                        </p:attrNameLst>
                                      </p:cBhvr>
                                      <p:to>
                                        <p:strVal val="visible"/>
                                      </p:to>
                                    </p:set>
                                    <p:animEffect transition="in" filter="fade">
                                      <p:cBhvr>
                                        <p:cTn id="30" dur="1000"/>
                                        <p:tgtEl>
                                          <p:spTgt spid="686">
                                            <p:txEl>
                                              <p:pRg st="0" end="0"/>
                                            </p:txEl>
                                          </p:spTgt>
                                        </p:tgtEl>
                                      </p:cBhvr>
                                    </p:animEffect>
                                    <p:anim calcmode="lin" valueType="num">
                                      <p:cBhvr>
                                        <p:cTn id="31" dur="1000" fill="hold"/>
                                        <p:tgtEl>
                                          <p:spTgt spid="686">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6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683"/>
                                        </p:tgtEl>
                                        <p:attrNameLst>
                                          <p:attrName>style.visibility</p:attrName>
                                        </p:attrNameLst>
                                      </p:cBhvr>
                                      <p:to>
                                        <p:strVal val="visible"/>
                                      </p:to>
                                    </p:set>
                                    <p:animEffect transition="in" filter="fade">
                                      <p:cBhvr>
                                        <p:cTn id="37" dur="1000"/>
                                        <p:tgtEl>
                                          <p:spTgt spid="683"/>
                                        </p:tgtEl>
                                      </p:cBhvr>
                                    </p:animEffect>
                                    <p:anim calcmode="lin" valueType="num">
                                      <p:cBhvr>
                                        <p:cTn id="38" dur="1000" fill="hold"/>
                                        <p:tgtEl>
                                          <p:spTgt spid="683"/>
                                        </p:tgtEl>
                                        <p:attrNameLst>
                                          <p:attrName>ppt_x</p:attrName>
                                        </p:attrNameLst>
                                      </p:cBhvr>
                                      <p:tavLst>
                                        <p:tav tm="0">
                                          <p:val>
                                            <p:strVal val="#ppt_x"/>
                                          </p:val>
                                        </p:tav>
                                        <p:tav tm="100000">
                                          <p:val>
                                            <p:strVal val="#ppt_x"/>
                                          </p:val>
                                        </p:tav>
                                      </p:tavLst>
                                    </p:anim>
                                    <p:anim calcmode="lin" valueType="num">
                                      <p:cBhvr>
                                        <p:cTn id="39" dur="1000" fill="hold"/>
                                        <p:tgtEl>
                                          <p:spTgt spid="68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687">
                                            <p:txEl>
                                              <p:pRg st="0" end="0"/>
                                            </p:txEl>
                                          </p:spTgt>
                                        </p:tgtEl>
                                        <p:attrNameLst>
                                          <p:attrName>style.visibility</p:attrName>
                                        </p:attrNameLst>
                                      </p:cBhvr>
                                      <p:to>
                                        <p:strVal val="visible"/>
                                      </p:to>
                                    </p:set>
                                    <p:animEffect transition="in" filter="fade">
                                      <p:cBhvr>
                                        <p:cTn id="42" dur="1000"/>
                                        <p:tgtEl>
                                          <p:spTgt spid="687">
                                            <p:txEl>
                                              <p:pRg st="0" end="0"/>
                                            </p:txEl>
                                          </p:spTgt>
                                        </p:tgtEl>
                                      </p:cBhvr>
                                    </p:animEffect>
                                    <p:anim calcmode="lin" valueType="num">
                                      <p:cBhvr>
                                        <p:cTn id="43" dur="1000" fill="hold"/>
                                        <p:tgtEl>
                                          <p:spTgt spid="687">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6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682"/>
                                        </p:tgtEl>
                                        <p:attrNameLst>
                                          <p:attrName>style.visibility</p:attrName>
                                        </p:attrNameLst>
                                      </p:cBhvr>
                                      <p:to>
                                        <p:strVal val="visible"/>
                                      </p:to>
                                    </p:set>
                                    <p:animEffect transition="in" filter="fade">
                                      <p:cBhvr>
                                        <p:cTn id="49" dur="1000"/>
                                        <p:tgtEl>
                                          <p:spTgt spid="682"/>
                                        </p:tgtEl>
                                      </p:cBhvr>
                                    </p:animEffect>
                                    <p:anim calcmode="lin" valueType="num">
                                      <p:cBhvr>
                                        <p:cTn id="50" dur="1000" fill="hold"/>
                                        <p:tgtEl>
                                          <p:spTgt spid="682"/>
                                        </p:tgtEl>
                                        <p:attrNameLst>
                                          <p:attrName>ppt_x</p:attrName>
                                        </p:attrNameLst>
                                      </p:cBhvr>
                                      <p:tavLst>
                                        <p:tav tm="0">
                                          <p:val>
                                            <p:strVal val="#ppt_x"/>
                                          </p:val>
                                        </p:tav>
                                        <p:tav tm="100000">
                                          <p:val>
                                            <p:strVal val="#ppt_x"/>
                                          </p:val>
                                        </p:tav>
                                      </p:tavLst>
                                    </p:anim>
                                    <p:anim calcmode="lin" valueType="num">
                                      <p:cBhvr>
                                        <p:cTn id="51" dur="1000" fill="hold"/>
                                        <p:tgtEl>
                                          <p:spTgt spid="68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688">
                                            <p:txEl>
                                              <p:pRg st="0" end="0"/>
                                            </p:txEl>
                                          </p:spTgt>
                                        </p:tgtEl>
                                        <p:attrNameLst>
                                          <p:attrName>style.visibility</p:attrName>
                                        </p:attrNameLst>
                                      </p:cBhvr>
                                      <p:to>
                                        <p:strVal val="visible"/>
                                      </p:to>
                                    </p:set>
                                    <p:animEffect transition="in" filter="fade">
                                      <p:cBhvr>
                                        <p:cTn id="54" dur="1000"/>
                                        <p:tgtEl>
                                          <p:spTgt spid="688">
                                            <p:txEl>
                                              <p:pRg st="0" end="0"/>
                                            </p:txEl>
                                          </p:spTgt>
                                        </p:tgtEl>
                                      </p:cBhvr>
                                    </p:animEffect>
                                    <p:anim calcmode="lin" valueType="num">
                                      <p:cBhvr>
                                        <p:cTn id="55" dur="1000" fill="hold"/>
                                        <p:tgtEl>
                                          <p:spTgt spid="688">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68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 grpId="0" build="p"/>
      <p:bldP spid="677" grpId="0"/>
      <p:bldP spid="678" grpId="0" animBg="1"/>
      <p:bldP spid="682" grpId="0" animBg="1"/>
      <p:bldP spid="686" grpId="0" build="p"/>
      <p:bldP spid="687" grpId="0" build="p"/>
      <p:bldP spid="68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37"/>
          <p:cNvSpPr/>
          <p:nvPr/>
        </p:nvSpPr>
        <p:spPr>
          <a:xfrm>
            <a:off x="-331100" y="4021431"/>
            <a:ext cx="1443638" cy="127272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37"/>
          <p:cNvSpPr txBox="1">
            <a:spLocks noGrp="1"/>
          </p:cNvSpPr>
          <p:nvPr>
            <p:ph type="body" idx="1"/>
          </p:nvPr>
        </p:nvSpPr>
        <p:spPr>
          <a:xfrm>
            <a:off x="4289150" y="1267690"/>
            <a:ext cx="4243200" cy="35819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dirty="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latin typeface="Times New Roman"/>
                <a:ea typeface="Times New Roman"/>
                <a:cs typeface="Times New Roman"/>
                <a:sym typeface="Times New Roman"/>
              </a:rPr>
              <a:t>Unity là một cross-platform game engine, tạm hiểu là công cụ phát triển game đa nền tảng, được phát triển bởi Unity Technologies</a:t>
            </a:r>
            <a:r>
              <a:rPr lang="en" sz="1200" dirty="0" smtClean="0">
                <a:latin typeface="Times New Roman"/>
                <a:ea typeface="Times New Roman"/>
                <a:cs typeface="Times New Roman"/>
                <a:sym typeface="Times New Roman"/>
              </a:rPr>
              <a:t>.</a:t>
            </a:r>
          </a:p>
          <a:p>
            <a:pPr marL="152400" lvl="0" indent="0" algn="l" rtl="0">
              <a:spcBef>
                <a:spcPts val="0"/>
              </a:spcBef>
              <a:spcAft>
                <a:spcPts val="0"/>
              </a:spcAft>
              <a:buSzPts val="1200"/>
              <a:buNone/>
            </a:pPr>
            <a:endParaRPr sz="1200" dirty="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latin typeface="Times New Roman"/>
                <a:ea typeface="Times New Roman"/>
                <a:cs typeface="Times New Roman"/>
                <a:sym typeface="Times New Roman"/>
              </a:rPr>
              <a:t>Game engine này được sử dụng để phát triển game trên PC, consoles, thiết bị di động (Android, IOS) và trên website</a:t>
            </a:r>
            <a:r>
              <a:rPr lang="en" sz="1200" dirty="0" smtClean="0">
                <a:latin typeface="Times New Roman"/>
                <a:ea typeface="Times New Roman"/>
                <a:cs typeface="Times New Roman"/>
                <a:sym typeface="Times New Roman"/>
              </a:rPr>
              <a:t>.</a:t>
            </a:r>
          </a:p>
          <a:p>
            <a:pPr marL="152400" lvl="0" indent="0" algn="l" rtl="0">
              <a:spcBef>
                <a:spcPts val="0"/>
              </a:spcBef>
              <a:spcAft>
                <a:spcPts val="0"/>
              </a:spcAft>
              <a:buSzPts val="1200"/>
              <a:buNone/>
            </a:pPr>
            <a:endParaRPr sz="1200" dirty="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latin typeface="Times New Roman"/>
                <a:ea typeface="Times New Roman"/>
                <a:cs typeface="Times New Roman"/>
                <a:sym typeface="Times New Roman"/>
              </a:rPr>
              <a:t>Nhờ sự nỗ lực theo thời gian của đội ngũ phát triển Unity mà ngày nay Unity có thể ứng dụng vào các lĩnh vực khác nhau không chỉ là Game mà còn vào các công nghệ thực tế ảo AR/VR</a:t>
            </a:r>
            <a:r>
              <a:rPr lang="en" sz="1200" dirty="0" smtClean="0">
                <a:latin typeface="Times New Roman"/>
                <a:ea typeface="Times New Roman"/>
                <a:cs typeface="Times New Roman"/>
                <a:sym typeface="Times New Roman"/>
              </a:rPr>
              <a:t>.</a:t>
            </a:r>
          </a:p>
          <a:p>
            <a:pPr marL="152400" lvl="0" indent="0" algn="l" rtl="0">
              <a:spcBef>
                <a:spcPts val="0"/>
              </a:spcBef>
              <a:spcAft>
                <a:spcPts val="0"/>
              </a:spcAft>
              <a:buSzPts val="1200"/>
              <a:buNone/>
            </a:pPr>
            <a:endParaRPr sz="1200" dirty="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latin typeface="Times New Roman"/>
                <a:ea typeface="Times New Roman"/>
                <a:cs typeface="Times New Roman"/>
                <a:sym typeface="Times New Roman"/>
              </a:rPr>
              <a:t>Một số khái niệm liên quan đến Unity:</a:t>
            </a:r>
            <a:endParaRPr sz="1200" dirty="0">
              <a:latin typeface="Times New Roman"/>
              <a:ea typeface="Times New Roman"/>
              <a:cs typeface="Times New Roman"/>
              <a:sym typeface="Times New Roman"/>
            </a:endParaRPr>
          </a:p>
          <a:p>
            <a:pPr marL="457200" lvl="0" indent="0" algn="l" rtl="0">
              <a:spcBef>
                <a:spcPts val="0"/>
              </a:spcBef>
              <a:spcAft>
                <a:spcPts val="0"/>
              </a:spcAft>
              <a:buNone/>
            </a:pPr>
            <a:r>
              <a:rPr lang="en" sz="1200" dirty="0">
                <a:latin typeface="Times New Roman"/>
                <a:ea typeface="Times New Roman"/>
                <a:cs typeface="Times New Roman"/>
                <a:sym typeface="Times New Roman"/>
              </a:rPr>
              <a:t>GameObject, Component, Sprite, Animation, Keyframe, Prefabs, Sounds, Script, Scenes, Assets, Camera, Transform </a:t>
            </a:r>
            <a:endParaRPr sz="1200" dirty="0">
              <a:latin typeface="Times New Roman"/>
              <a:ea typeface="Times New Roman"/>
              <a:cs typeface="Times New Roman"/>
              <a:sym typeface="Times New Roman"/>
            </a:endParaRPr>
          </a:p>
          <a:p>
            <a:pPr marL="0" lvl="0" indent="0" algn="l" rtl="0">
              <a:spcBef>
                <a:spcPts val="0"/>
              </a:spcBef>
              <a:spcAft>
                <a:spcPts val="0"/>
              </a:spcAft>
              <a:buSzPts val="1400"/>
              <a:buNone/>
            </a:pPr>
            <a:endParaRPr sz="1200" dirty="0">
              <a:latin typeface="Times New Roman"/>
              <a:ea typeface="Times New Roman"/>
              <a:cs typeface="Times New Roman"/>
              <a:sym typeface="Times New Roman"/>
            </a:endParaRPr>
          </a:p>
          <a:p>
            <a:pPr marL="0" lvl="0" indent="0" algn="l" rtl="0">
              <a:spcBef>
                <a:spcPts val="0"/>
              </a:spcBef>
              <a:spcAft>
                <a:spcPts val="0"/>
              </a:spcAft>
              <a:buSzPts val="1400"/>
              <a:buNone/>
            </a:pPr>
            <a:endParaRPr sz="1200" dirty="0">
              <a:latin typeface="Times New Roman"/>
              <a:ea typeface="Times New Roman"/>
              <a:cs typeface="Times New Roman"/>
              <a:sym typeface="Times New Roman"/>
            </a:endParaRPr>
          </a:p>
          <a:p>
            <a:pPr marL="0" lvl="0" indent="0" algn="l" rtl="0">
              <a:spcBef>
                <a:spcPts val="0"/>
              </a:spcBef>
              <a:spcAft>
                <a:spcPts val="0"/>
              </a:spcAft>
              <a:buSzPts val="1400"/>
              <a:buNone/>
            </a:pPr>
            <a:endParaRPr sz="1200" dirty="0">
              <a:latin typeface="Times New Roman"/>
              <a:ea typeface="Times New Roman"/>
              <a:cs typeface="Times New Roman"/>
              <a:sym typeface="Times New Roman"/>
            </a:endParaRPr>
          </a:p>
        </p:txBody>
      </p:sp>
      <p:sp>
        <p:nvSpPr>
          <p:cNvPr id="695" name="Google Shape;695;p37"/>
          <p:cNvSpPr/>
          <p:nvPr/>
        </p:nvSpPr>
        <p:spPr>
          <a:xfrm rot="5770525">
            <a:off x="1989113" y="3887020"/>
            <a:ext cx="108426" cy="113239"/>
          </a:xfrm>
          <a:custGeom>
            <a:avLst/>
            <a:gdLst/>
            <a:ahLst/>
            <a:cxnLst/>
            <a:rect l="l" t="t" r="r" b="b"/>
            <a:pathLst>
              <a:path w="4344" h="5220" extrusionOk="0">
                <a:moveTo>
                  <a:pt x="3136" y="1"/>
                </a:moveTo>
                <a:cubicBezTo>
                  <a:pt x="2986" y="1"/>
                  <a:pt x="2826" y="51"/>
                  <a:pt x="2665" y="166"/>
                </a:cubicBezTo>
                <a:cubicBezTo>
                  <a:pt x="1336" y="1122"/>
                  <a:pt x="425" y="2466"/>
                  <a:pt x="126" y="4079"/>
                </a:cubicBezTo>
                <a:cubicBezTo>
                  <a:pt x="0" y="4771"/>
                  <a:pt x="583" y="5220"/>
                  <a:pt x="1110" y="5220"/>
                </a:cubicBezTo>
                <a:cubicBezTo>
                  <a:pt x="1458" y="5220"/>
                  <a:pt x="1781" y="5024"/>
                  <a:pt x="1859" y="4572"/>
                </a:cubicBezTo>
                <a:cubicBezTo>
                  <a:pt x="2068" y="3437"/>
                  <a:pt x="2635" y="2406"/>
                  <a:pt x="3576" y="1734"/>
                </a:cubicBezTo>
                <a:cubicBezTo>
                  <a:pt x="4344" y="1165"/>
                  <a:pt x="3860" y="1"/>
                  <a:pt x="31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37"/>
          <p:cNvSpPr/>
          <p:nvPr/>
        </p:nvSpPr>
        <p:spPr>
          <a:xfrm rot="4647302">
            <a:off x="1953151" y="3949750"/>
            <a:ext cx="78473" cy="69548"/>
          </a:xfrm>
          <a:custGeom>
            <a:avLst/>
            <a:gdLst/>
            <a:ahLst/>
            <a:cxnLst/>
            <a:rect l="l" t="t" r="r" b="b"/>
            <a:pathLst>
              <a:path w="3139" h="2782" extrusionOk="0">
                <a:moveTo>
                  <a:pt x="1941" y="1"/>
                </a:moveTo>
                <a:cubicBezTo>
                  <a:pt x="945" y="1"/>
                  <a:pt x="0" y="1109"/>
                  <a:pt x="375" y="2117"/>
                </a:cubicBezTo>
                <a:cubicBezTo>
                  <a:pt x="512" y="2491"/>
                  <a:pt x="846" y="2781"/>
                  <a:pt x="1239" y="2781"/>
                </a:cubicBezTo>
                <a:cubicBezTo>
                  <a:pt x="1317" y="2781"/>
                  <a:pt x="1398" y="2770"/>
                  <a:pt x="1480" y="2745"/>
                </a:cubicBezTo>
                <a:cubicBezTo>
                  <a:pt x="1824" y="2640"/>
                  <a:pt x="2167" y="2267"/>
                  <a:pt x="2152" y="1849"/>
                </a:cubicBezTo>
                <a:lnTo>
                  <a:pt x="2152" y="1849"/>
                </a:lnTo>
                <a:cubicBezTo>
                  <a:pt x="2169" y="1850"/>
                  <a:pt x="2185" y="1850"/>
                  <a:pt x="2202" y="1850"/>
                </a:cubicBezTo>
                <a:cubicBezTo>
                  <a:pt x="2574" y="1850"/>
                  <a:pt x="2947" y="1534"/>
                  <a:pt x="3019" y="1176"/>
                </a:cubicBezTo>
                <a:cubicBezTo>
                  <a:pt x="3138" y="684"/>
                  <a:pt x="2869" y="265"/>
                  <a:pt x="2406" y="86"/>
                </a:cubicBezTo>
                <a:cubicBezTo>
                  <a:pt x="2253" y="28"/>
                  <a:pt x="2097" y="1"/>
                  <a:pt x="19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37"/>
          <p:cNvSpPr/>
          <p:nvPr/>
        </p:nvSpPr>
        <p:spPr>
          <a:xfrm rot="-4586258">
            <a:off x="2122527" y="3706978"/>
            <a:ext cx="95998" cy="110723"/>
          </a:xfrm>
          <a:custGeom>
            <a:avLst/>
            <a:gdLst/>
            <a:ahLst/>
            <a:cxnLst/>
            <a:rect l="l" t="t" r="r" b="b"/>
            <a:pathLst>
              <a:path w="3840" h="4429" extrusionOk="0">
                <a:moveTo>
                  <a:pt x="2866" y="1"/>
                </a:moveTo>
                <a:cubicBezTo>
                  <a:pt x="2705" y="1"/>
                  <a:pt x="2542" y="39"/>
                  <a:pt x="2390" y="112"/>
                </a:cubicBezTo>
                <a:cubicBezTo>
                  <a:pt x="1016" y="740"/>
                  <a:pt x="195" y="2069"/>
                  <a:pt x="45" y="3533"/>
                </a:cubicBezTo>
                <a:cubicBezTo>
                  <a:pt x="1" y="4011"/>
                  <a:pt x="493" y="4429"/>
                  <a:pt x="942" y="4429"/>
                </a:cubicBezTo>
                <a:cubicBezTo>
                  <a:pt x="1464" y="4429"/>
                  <a:pt x="1778" y="4011"/>
                  <a:pt x="1838" y="3533"/>
                </a:cubicBezTo>
                <a:cubicBezTo>
                  <a:pt x="1927" y="2666"/>
                  <a:pt x="2525" y="1994"/>
                  <a:pt x="3271" y="1666"/>
                </a:cubicBezTo>
                <a:cubicBezTo>
                  <a:pt x="3734" y="1457"/>
                  <a:pt x="3839" y="814"/>
                  <a:pt x="3615" y="426"/>
                </a:cubicBezTo>
                <a:cubicBezTo>
                  <a:pt x="3450" y="134"/>
                  <a:pt x="3164" y="1"/>
                  <a:pt x="28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37"/>
          <p:cNvSpPr/>
          <p:nvPr/>
        </p:nvSpPr>
        <p:spPr>
          <a:xfrm rot="6018322">
            <a:off x="2187322" y="3688899"/>
            <a:ext cx="64602" cy="66827"/>
          </a:xfrm>
          <a:custGeom>
            <a:avLst/>
            <a:gdLst/>
            <a:ahLst/>
            <a:cxnLst/>
            <a:rect l="l" t="t" r="r" b="b"/>
            <a:pathLst>
              <a:path w="2584" h="2673" extrusionOk="0">
                <a:moveTo>
                  <a:pt x="1563" y="1"/>
                </a:moveTo>
                <a:cubicBezTo>
                  <a:pt x="1256" y="1"/>
                  <a:pt x="961" y="147"/>
                  <a:pt x="792" y="426"/>
                </a:cubicBezTo>
                <a:cubicBezTo>
                  <a:pt x="597" y="724"/>
                  <a:pt x="433" y="1023"/>
                  <a:pt x="239" y="1337"/>
                </a:cubicBezTo>
                <a:cubicBezTo>
                  <a:pt x="0" y="1740"/>
                  <a:pt x="134" y="2337"/>
                  <a:pt x="568" y="2561"/>
                </a:cubicBezTo>
                <a:cubicBezTo>
                  <a:pt x="707" y="2636"/>
                  <a:pt x="861" y="2673"/>
                  <a:pt x="1015" y="2673"/>
                </a:cubicBezTo>
                <a:cubicBezTo>
                  <a:pt x="1321" y="2673"/>
                  <a:pt x="1623" y="2526"/>
                  <a:pt x="1792" y="2248"/>
                </a:cubicBezTo>
                <a:cubicBezTo>
                  <a:pt x="1987" y="1949"/>
                  <a:pt x="2151" y="1650"/>
                  <a:pt x="2330" y="1352"/>
                </a:cubicBezTo>
                <a:cubicBezTo>
                  <a:pt x="2584" y="933"/>
                  <a:pt x="2450" y="336"/>
                  <a:pt x="2016" y="112"/>
                </a:cubicBezTo>
                <a:cubicBezTo>
                  <a:pt x="1872" y="37"/>
                  <a:pt x="1716" y="1"/>
                  <a:pt x="1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37"/>
          <p:cNvSpPr/>
          <p:nvPr/>
        </p:nvSpPr>
        <p:spPr>
          <a:xfrm>
            <a:off x="2540550" y="3821975"/>
            <a:ext cx="1443650" cy="149475"/>
          </a:xfrm>
          <a:custGeom>
            <a:avLst/>
            <a:gdLst/>
            <a:ahLst/>
            <a:cxnLst/>
            <a:rect l="l" t="t" r="r" b="b"/>
            <a:pathLst>
              <a:path w="57746" h="5979" extrusionOk="0">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00" name="Google Shape;700;p37"/>
          <p:cNvGrpSpPr/>
          <p:nvPr/>
        </p:nvGrpSpPr>
        <p:grpSpPr>
          <a:xfrm>
            <a:off x="493202" y="1431950"/>
            <a:ext cx="3754964" cy="3148850"/>
            <a:chOff x="493202" y="1431950"/>
            <a:chExt cx="3754964" cy="3148850"/>
          </a:xfrm>
        </p:grpSpPr>
        <p:grpSp>
          <p:nvGrpSpPr>
            <p:cNvPr id="701" name="Google Shape;701;p37"/>
            <p:cNvGrpSpPr/>
            <p:nvPr/>
          </p:nvGrpSpPr>
          <p:grpSpPr>
            <a:xfrm>
              <a:off x="493202" y="1431950"/>
              <a:ext cx="3754964" cy="3148850"/>
              <a:chOff x="493202" y="1431950"/>
              <a:chExt cx="3754964" cy="3148850"/>
            </a:xfrm>
          </p:grpSpPr>
          <p:sp>
            <p:nvSpPr>
              <p:cNvPr id="702" name="Google Shape;702;p37"/>
              <p:cNvSpPr/>
              <p:nvPr/>
            </p:nvSpPr>
            <p:spPr>
              <a:xfrm>
                <a:off x="660224" y="1431950"/>
                <a:ext cx="3438256" cy="174725"/>
              </a:xfrm>
              <a:custGeom>
                <a:avLst/>
                <a:gdLst/>
                <a:ahLst/>
                <a:cxnLst/>
                <a:rect l="l" t="t" r="r" b="b"/>
                <a:pathLst>
                  <a:path w="71915" h="6989" extrusionOk="0">
                    <a:moveTo>
                      <a:pt x="66830" y="0"/>
                    </a:moveTo>
                    <a:cubicBezTo>
                      <a:pt x="66161" y="0"/>
                      <a:pt x="65491" y="42"/>
                      <a:pt x="64842" y="63"/>
                    </a:cubicBezTo>
                    <a:cubicBezTo>
                      <a:pt x="63336" y="147"/>
                      <a:pt x="61871" y="252"/>
                      <a:pt x="60386" y="356"/>
                    </a:cubicBezTo>
                    <a:cubicBezTo>
                      <a:pt x="59716" y="398"/>
                      <a:pt x="59005" y="461"/>
                      <a:pt x="58314" y="503"/>
                    </a:cubicBezTo>
                    <a:cubicBezTo>
                      <a:pt x="57477" y="565"/>
                      <a:pt x="56640" y="586"/>
                      <a:pt x="55783" y="628"/>
                    </a:cubicBezTo>
                    <a:cubicBezTo>
                      <a:pt x="54381" y="691"/>
                      <a:pt x="52958" y="712"/>
                      <a:pt x="51556" y="733"/>
                    </a:cubicBezTo>
                    <a:cubicBezTo>
                      <a:pt x="49924" y="775"/>
                      <a:pt x="48313" y="816"/>
                      <a:pt x="46702" y="900"/>
                    </a:cubicBezTo>
                    <a:cubicBezTo>
                      <a:pt x="45216" y="984"/>
                      <a:pt x="43731" y="1047"/>
                      <a:pt x="42203" y="1151"/>
                    </a:cubicBezTo>
                    <a:cubicBezTo>
                      <a:pt x="40718" y="1235"/>
                      <a:pt x="39211" y="1340"/>
                      <a:pt x="37705" y="1423"/>
                    </a:cubicBezTo>
                    <a:cubicBezTo>
                      <a:pt x="36177" y="1528"/>
                      <a:pt x="34629" y="1570"/>
                      <a:pt x="33080" y="1653"/>
                    </a:cubicBezTo>
                    <a:lnTo>
                      <a:pt x="30737" y="1737"/>
                    </a:lnTo>
                    <a:cubicBezTo>
                      <a:pt x="30005" y="1758"/>
                      <a:pt x="29272" y="1758"/>
                      <a:pt x="28498" y="1758"/>
                    </a:cubicBezTo>
                    <a:cubicBezTo>
                      <a:pt x="27034" y="1800"/>
                      <a:pt x="25611" y="1800"/>
                      <a:pt x="24146" y="1821"/>
                    </a:cubicBezTo>
                    <a:cubicBezTo>
                      <a:pt x="21217" y="1842"/>
                      <a:pt x="18287" y="1884"/>
                      <a:pt x="15358" y="1946"/>
                    </a:cubicBezTo>
                    <a:cubicBezTo>
                      <a:pt x="13726" y="1967"/>
                      <a:pt x="12136" y="1988"/>
                      <a:pt x="10504" y="2030"/>
                    </a:cubicBezTo>
                    <a:cubicBezTo>
                      <a:pt x="9709" y="2051"/>
                      <a:pt x="8872" y="2072"/>
                      <a:pt x="8056" y="2093"/>
                    </a:cubicBezTo>
                    <a:cubicBezTo>
                      <a:pt x="7344" y="2135"/>
                      <a:pt x="6633" y="2177"/>
                      <a:pt x="5943" y="2197"/>
                    </a:cubicBezTo>
                    <a:cubicBezTo>
                      <a:pt x="5168" y="2239"/>
                      <a:pt x="4436" y="2281"/>
                      <a:pt x="3683" y="2344"/>
                    </a:cubicBezTo>
                    <a:lnTo>
                      <a:pt x="2344" y="2407"/>
                    </a:lnTo>
                    <a:cubicBezTo>
                      <a:pt x="2176" y="2407"/>
                      <a:pt x="1967" y="2449"/>
                      <a:pt x="1779" y="2449"/>
                    </a:cubicBezTo>
                    <a:cubicBezTo>
                      <a:pt x="1590" y="2449"/>
                      <a:pt x="1444" y="2469"/>
                      <a:pt x="1256" y="2469"/>
                    </a:cubicBezTo>
                    <a:cubicBezTo>
                      <a:pt x="1130" y="2469"/>
                      <a:pt x="984" y="2490"/>
                      <a:pt x="879" y="2532"/>
                    </a:cubicBezTo>
                    <a:cubicBezTo>
                      <a:pt x="753" y="2553"/>
                      <a:pt x="628" y="2595"/>
                      <a:pt x="461" y="2658"/>
                    </a:cubicBezTo>
                    <a:cubicBezTo>
                      <a:pt x="398" y="2700"/>
                      <a:pt x="335" y="2783"/>
                      <a:pt x="314" y="2888"/>
                    </a:cubicBezTo>
                    <a:cubicBezTo>
                      <a:pt x="251" y="3013"/>
                      <a:pt x="230" y="3139"/>
                      <a:pt x="251" y="3285"/>
                    </a:cubicBezTo>
                    <a:cubicBezTo>
                      <a:pt x="251" y="3411"/>
                      <a:pt x="293" y="3537"/>
                      <a:pt x="314" y="3662"/>
                    </a:cubicBezTo>
                    <a:lnTo>
                      <a:pt x="398" y="3829"/>
                    </a:lnTo>
                    <a:cubicBezTo>
                      <a:pt x="440" y="3913"/>
                      <a:pt x="502" y="3955"/>
                      <a:pt x="607" y="3955"/>
                    </a:cubicBezTo>
                    <a:cubicBezTo>
                      <a:pt x="753" y="4018"/>
                      <a:pt x="921" y="4039"/>
                      <a:pt x="1067" y="4060"/>
                    </a:cubicBezTo>
                    <a:cubicBezTo>
                      <a:pt x="1151" y="4060"/>
                      <a:pt x="1235" y="4018"/>
                      <a:pt x="1277" y="3934"/>
                    </a:cubicBezTo>
                    <a:cubicBezTo>
                      <a:pt x="1297" y="3913"/>
                      <a:pt x="1297" y="3892"/>
                      <a:pt x="1339" y="3850"/>
                    </a:cubicBezTo>
                    <a:lnTo>
                      <a:pt x="2323" y="3850"/>
                    </a:lnTo>
                    <a:cubicBezTo>
                      <a:pt x="2762" y="3850"/>
                      <a:pt x="3243" y="3829"/>
                      <a:pt x="3683" y="3829"/>
                    </a:cubicBezTo>
                    <a:cubicBezTo>
                      <a:pt x="4130" y="3829"/>
                      <a:pt x="4577" y="3813"/>
                      <a:pt x="5009" y="3809"/>
                    </a:cubicBezTo>
                    <a:lnTo>
                      <a:pt x="5009" y="3809"/>
                    </a:lnTo>
                    <a:cubicBezTo>
                      <a:pt x="3842" y="3872"/>
                      <a:pt x="2695" y="3976"/>
                      <a:pt x="1507" y="4081"/>
                    </a:cubicBezTo>
                    <a:cubicBezTo>
                      <a:pt x="1339" y="4122"/>
                      <a:pt x="1172" y="4185"/>
                      <a:pt x="1067" y="4374"/>
                    </a:cubicBezTo>
                    <a:cubicBezTo>
                      <a:pt x="921" y="4583"/>
                      <a:pt x="837" y="4813"/>
                      <a:pt x="816" y="5085"/>
                    </a:cubicBezTo>
                    <a:lnTo>
                      <a:pt x="189" y="5085"/>
                    </a:lnTo>
                    <a:cubicBezTo>
                      <a:pt x="21" y="5085"/>
                      <a:pt x="0" y="5336"/>
                      <a:pt x="0" y="5420"/>
                    </a:cubicBezTo>
                    <a:cubicBezTo>
                      <a:pt x="0" y="5524"/>
                      <a:pt x="21" y="5754"/>
                      <a:pt x="189" y="5754"/>
                    </a:cubicBezTo>
                    <a:lnTo>
                      <a:pt x="774" y="5754"/>
                    </a:lnTo>
                    <a:cubicBezTo>
                      <a:pt x="816" y="5985"/>
                      <a:pt x="837" y="6194"/>
                      <a:pt x="921" y="6382"/>
                    </a:cubicBezTo>
                    <a:lnTo>
                      <a:pt x="1067" y="6696"/>
                    </a:lnTo>
                    <a:cubicBezTo>
                      <a:pt x="1172" y="6863"/>
                      <a:pt x="1297" y="6968"/>
                      <a:pt x="1507" y="6989"/>
                    </a:cubicBezTo>
                    <a:cubicBezTo>
                      <a:pt x="2678" y="6842"/>
                      <a:pt x="3766" y="6759"/>
                      <a:pt x="4875" y="6675"/>
                    </a:cubicBezTo>
                    <a:cubicBezTo>
                      <a:pt x="5147" y="6654"/>
                      <a:pt x="5461" y="6633"/>
                      <a:pt x="5754" y="6612"/>
                    </a:cubicBezTo>
                    <a:cubicBezTo>
                      <a:pt x="6047" y="6612"/>
                      <a:pt x="6298" y="6570"/>
                      <a:pt x="6591" y="6570"/>
                    </a:cubicBezTo>
                    <a:cubicBezTo>
                      <a:pt x="8119" y="6529"/>
                      <a:pt x="9625" y="6445"/>
                      <a:pt x="11132" y="6424"/>
                    </a:cubicBezTo>
                    <a:cubicBezTo>
                      <a:pt x="12743" y="6382"/>
                      <a:pt x="14333" y="6361"/>
                      <a:pt x="15902" y="6340"/>
                    </a:cubicBezTo>
                    <a:lnTo>
                      <a:pt x="20756" y="6340"/>
                    </a:lnTo>
                    <a:cubicBezTo>
                      <a:pt x="23937" y="6361"/>
                      <a:pt x="27096" y="6361"/>
                      <a:pt x="30256" y="6361"/>
                    </a:cubicBezTo>
                    <a:lnTo>
                      <a:pt x="39671" y="6361"/>
                    </a:lnTo>
                    <a:cubicBezTo>
                      <a:pt x="41241" y="6361"/>
                      <a:pt x="42789" y="6319"/>
                      <a:pt x="44358" y="6278"/>
                    </a:cubicBezTo>
                    <a:cubicBezTo>
                      <a:pt x="45907" y="6257"/>
                      <a:pt x="47413" y="6215"/>
                      <a:pt x="48941" y="6152"/>
                    </a:cubicBezTo>
                    <a:cubicBezTo>
                      <a:pt x="49275" y="6152"/>
                      <a:pt x="49610" y="6131"/>
                      <a:pt x="49945" y="6110"/>
                    </a:cubicBezTo>
                    <a:cubicBezTo>
                      <a:pt x="50301" y="6068"/>
                      <a:pt x="50614" y="6068"/>
                      <a:pt x="50949" y="6047"/>
                    </a:cubicBezTo>
                    <a:cubicBezTo>
                      <a:pt x="51807" y="6006"/>
                      <a:pt x="52644" y="5922"/>
                      <a:pt x="53481" y="5838"/>
                    </a:cubicBezTo>
                    <a:cubicBezTo>
                      <a:pt x="54967" y="5713"/>
                      <a:pt x="56431" y="5524"/>
                      <a:pt x="57938" y="5420"/>
                    </a:cubicBezTo>
                    <a:cubicBezTo>
                      <a:pt x="59465" y="5315"/>
                      <a:pt x="61034" y="5231"/>
                      <a:pt x="62583" y="5127"/>
                    </a:cubicBezTo>
                    <a:cubicBezTo>
                      <a:pt x="63294" y="5085"/>
                      <a:pt x="64006" y="5022"/>
                      <a:pt x="64675" y="4959"/>
                    </a:cubicBezTo>
                    <a:cubicBezTo>
                      <a:pt x="65470" y="4855"/>
                      <a:pt x="66265" y="4708"/>
                      <a:pt x="67060" y="4562"/>
                    </a:cubicBezTo>
                    <a:lnTo>
                      <a:pt x="69341" y="4081"/>
                    </a:lnTo>
                    <a:cubicBezTo>
                      <a:pt x="69697" y="4018"/>
                      <a:pt x="70073" y="3955"/>
                      <a:pt x="70429" y="3913"/>
                    </a:cubicBezTo>
                    <a:cubicBezTo>
                      <a:pt x="70848" y="3850"/>
                      <a:pt x="71266" y="3767"/>
                      <a:pt x="71684" y="3704"/>
                    </a:cubicBezTo>
                    <a:cubicBezTo>
                      <a:pt x="71894" y="3641"/>
                      <a:pt x="71915" y="3390"/>
                      <a:pt x="71915" y="3223"/>
                    </a:cubicBezTo>
                    <a:cubicBezTo>
                      <a:pt x="71915" y="3118"/>
                      <a:pt x="71894" y="3034"/>
                      <a:pt x="71873" y="2930"/>
                    </a:cubicBezTo>
                    <a:cubicBezTo>
                      <a:pt x="71854" y="2875"/>
                      <a:pt x="71804" y="2755"/>
                      <a:pt x="71721" y="2755"/>
                    </a:cubicBezTo>
                    <a:cubicBezTo>
                      <a:pt x="71709" y="2755"/>
                      <a:pt x="71697" y="2757"/>
                      <a:pt x="71684" y="2762"/>
                    </a:cubicBezTo>
                    <a:cubicBezTo>
                      <a:pt x="70952" y="2783"/>
                      <a:pt x="70199" y="2804"/>
                      <a:pt x="69467" y="2825"/>
                    </a:cubicBezTo>
                    <a:cubicBezTo>
                      <a:pt x="68713" y="2867"/>
                      <a:pt x="67981" y="2888"/>
                      <a:pt x="67207" y="2909"/>
                    </a:cubicBezTo>
                    <a:cubicBezTo>
                      <a:pt x="66947" y="2913"/>
                      <a:pt x="66688" y="2914"/>
                      <a:pt x="66429" y="2914"/>
                    </a:cubicBezTo>
                    <a:cubicBezTo>
                      <a:pt x="65225" y="2914"/>
                      <a:pt x="64026" y="2877"/>
                      <a:pt x="62855" y="2825"/>
                    </a:cubicBezTo>
                    <a:cubicBezTo>
                      <a:pt x="63085" y="2804"/>
                      <a:pt x="63336" y="2762"/>
                      <a:pt x="63587" y="2721"/>
                    </a:cubicBezTo>
                    <a:cubicBezTo>
                      <a:pt x="64466" y="2595"/>
                      <a:pt x="65366" y="2469"/>
                      <a:pt x="66244" y="2386"/>
                    </a:cubicBezTo>
                    <a:cubicBezTo>
                      <a:pt x="66726" y="2344"/>
                      <a:pt x="67207" y="2302"/>
                      <a:pt x="67688" y="2260"/>
                    </a:cubicBezTo>
                    <a:cubicBezTo>
                      <a:pt x="67918" y="2239"/>
                      <a:pt x="68148" y="2197"/>
                      <a:pt x="68399" y="2156"/>
                    </a:cubicBezTo>
                    <a:cubicBezTo>
                      <a:pt x="68651" y="2093"/>
                      <a:pt x="68881" y="2030"/>
                      <a:pt x="69153" y="1967"/>
                    </a:cubicBezTo>
                    <a:cubicBezTo>
                      <a:pt x="69236" y="1967"/>
                      <a:pt x="69278" y="1925"/>
                      <a:pt x="69341" y="1842"/>
                    </a:cubicBezTo>
                    <a:cubicBezTo>
                      <a:pt x="69404" y="1737"/>
                      <a:pt x="69446" y="1612"/>
                      <a:pt x="69467" y="1486"/>
                    </a:cubicBezTo>
                    <a:cubicBezTo>
                      <a:pt x="69718" y="1402"/>
                      <a:pt x="69780" y="1026"/>
                      <a:pt x="69780" y="796"/>
                    </a:cubicBezTo>
                    <a:cubicBezTo>
                      <a:pt x="69780" y="670"/>
                      <a:pt x="69760" y="524"/>
                      <a:pt x="69697" y="377"/>
                    </a:cubicBezTo>
                    <a:cubicBezTo>
                      <a:pt x="69655" y="272"/>
                      <a:pt x="69571" y="84"/>
                      <a:pt x="69404" y="84"/>
                    </a:cubicBezTo>
                    <a:cubicBezTo>
                      <a:pt x="68630" y="84"/>
                      <a:pt x="67876" y="42"/>
                      <a:pt x="670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37"/>
              <p:cNvSpPr/>
              <p:nvPr/>
            </p:nvSpPr>
            <p:spPr>
              <a:xfrm rot="-5400000">
                <a:off x="2599733" y="2942883"/>
                <a:ext cx="3001535" cy="125050"/>
              </a:xfrm>
              <a:custGeom>
                <a:avLst/>
                <a:gdLst/>
                <a:ahLst/>
                <a:cxnLst/>
                <a:rect l="l" t="t" r="r" b="b"/>
                <a:pathLst>
                  <a:path w="70158" h="5002" extrusionOk="0">
                    <a:moveTo>
                      <a:pt x="63671" y="1738"/>
                    </a:moveTo>
                    <a:cubicBezTo>
                      <a:pt x="63713" y="1821"/>
                      <a:pt x="63755" y="1863"/>
                      <a:pt x="63818" y="1905"/>
                    </a:cubicBezTo>
                    <a:cubicBezTo>
                      <a:pt x="63671" y="1905"/>
                      <a:pt x="63546" y="1947"/>
                      <a:pt x="63441" y="1947"/>
                    </a:cubicBezTo>
                    <a:cubicBezTo>
                      <a:pt x="63211" y="1947"/>
                      <a:pt x="62981" y="1968"/>
                      <a:pt x="62751" y="1968"/>
                    </a:cubicBezTo>
                    <a:cubicBezTo>
                      <a:pt x="61705" y="1989"/>
                      <a:pt x="60679" y="2051"/>
                      <a:pt x="59633" y="2072"/>
                    </a:cubicBezTo>
                    <a:cubicBezTo>
                      <a:pt x="59152" y="2093"/>
                      <a:pt x="58692" y="2114"/>
                      <a:pt x="58210" y="2114"/>
                    </a:cubicBezTo>
                    <a:cubicBezTo>
                      <a:pt x="57478" y="2114"/>
                      <a:pt x="56725" y="2156"/>
                      <a:pt x="55992" y="2156"/>
                    </a:cubicBezTo>
                    <a:cubicBezTo>
                      <a:pt x="54298" y="2177"/>
                      <a:pt x="52624" y="2198"/>
                      <a:pt x="50929" y="2219"/>
                    </a:cubicBezTo>
                    <a:cubicBezTo>
                      <a:pt x="47623" y="2282"/>
                      <a:pt x="44359" y="2323"/>
                      <a:pt x="41053" y="2386"/>
                    </a:cubicBezTo>
                    <a:cubicBezTo>
                      <a:pt x="38710" y="2407"/>
                      <a:pt x="36345" y="2491"/>
                      <a:pt x="34002" y="2574"/>
                    </a:cubicBezTo>
                    <a:cubicBezTo>
                      <a:pt x="30466" y="2679"/>
                      <a:pt x="26909" y="2742"/>
                      <a:pt x="23373" y="2846"/>
                    </a:cubicBezTo>
                    <a:cubicBezTo>
                      <a:pt x="22682" y="2888"/>
                      <a:pt x="21971" y="2909"/>
                      <a:pt x="21259" y="2951"/>
                    </a:cubicBezTo>
                    <a:cubicBezTo>
                      <a:pt x="19251" y="3056"/>
                      <a:pt x="17242" y="3139"/>
                      <a:pt x="15212" y="3244"/>
                    </a:cubicBezTo>
                    <a:cubicBezTo>
                      <a:pt x="13266" y="3349"/>
                      <a:pt x="11279" y="3432"/>
                      <a:pt x="9312" y="3537"/>
                    </a:cubicBezTo>
                    <a:cubicBezTo>
                      <a:pt x="9124" y="3537"/>
                      <a:pt x="8935" y="3558"/>
                      <a:pt x="8768" y="3558"/>
                    </a:cubicBezTo>
                    <a:cubicBezTo>
                      <a:pt x="9291" y="3516"/>
                      <a:pt x="9835" y="3474"/>
                      <a:pt x="10358" y="3432"/>
                    </a:cubicBezTo>
                    <a:cubicBezTo>
                      <a:pt x="12220" y="3307"/>
                      <a:pt x="14062" y="3139"/>
                      <a:pt x="15924" y="3014"/>
                    </a:cubicBezTo>
                    <a:cubicBezTo>
                      <a:pt x="16572" y="2951"/>
                      <a:pt x="17242" y="2909"/>
                      <a:pt x="17870" y="2846"/>
                    </a:cubicBezTo>
                    <a:cubicBezTo>
                      <a:pt x="18204" y="2826"/>
                      <a:pt x="18539" y="2805"/>
                      <a:pt x="18853" y="2805"/>
                    </a:cubicBezTo>
                    <a:cubicBezTo>
                      <a:pt x="20799" y="2700"/>
                      <a:pt x="22724" y="2574"/>
                      <a:pt x="24670" y="2470"/>
                    </a:cubicBezTo>
                    <a:cubicBezTo>
                      <a:pt x="25026" y="2428"/>
                      <a:pt x="25423" y="2407"/>
                      <a:pt x="25779" y="2386"/>
                    </a:cubicBezTo>
                    <a:cubicBezTo>
                      <a:pt x="26344" y="2365"/>
                      <a:pt x="26888" y="2323"/>
                      <a:pt x="27411" y="2323"/>
                    </a:cubicBezTo>
                    <a:lnTo>
                      <a:pt x="33374" y="2093"/>
                    </a:lnTo>
                    <a:cubicBezTo>
                      <a:pt x="33813" y="2072"/>
                      <a:pt x="34253" y="2072"/>
                      <a:pt x="34671" y="2051"/>
                    </a:cubicBezTo>
                    <a:lnTo>
                      <a:pt x="35027" y="2051"/>
                    </a:lnTo>
                    <a:cubicBezTo>
                      <a:pt x="35341" y="2051"/>
                      <a:pt x="35655" y="2051"/>
                      <a:pt x="35927" y="2010"/>
                    </a:cubicBezTo>
                    <a:cubicBezTo>
                      <a:pt x="37914" y="1968"/>
                      <a:pt x="39944" y="1947"/>
                      <a:pt x="41932" y="1884"/>
                    </a:cubicBezTo>
                    <a:cubicBezTo>
                      <a:pt x="42832" y="1863"/>
                      <a:pt x="43752" y="1842"/>
                      <a:pt x="44673" y="1842"/>
                    </a:cubicBezTo>
                    <a:cubicBezTo>
                      <a:pt x="47623" y="1800"/>
                      <a:pt x="50615" y="1779"/>
                      <a:pt x="53565" y="1758"/>
                    </a:cubicBezTo>
                    <a:cubicBezTo>
                      <a:pt x="56683" y="1758"/>
                      <a:pt x="59675" y="1738"/>
                      <a:pt x="62709" y="1738"/>
                    </a:cubicBezTo>
                    <a:close/>
                    <a:moveTo>
                      <a:pt x="57248" y="1"/>
                    </a:moveTo>
                    <a:cubicBezTo>
                      <a:pt x="54549" y="1"/>
                      <a:pt x="51891" y="43"/>
                      <a:pt x="49192" y="64"/>
                    </a:cubicBezTo>
                    <a:cubicBezTo>
                      <a:pt x="47184" y="85"/>
                      <a:pt x="45154" y="105"/>
                      <a:pt x="43145" y="105"/>
                    </a:cubicBezTo>
                    <a:cubicBezTo>
                      <a:pt x="42267" y="105"/>
                      <a:pt x="41346" y="147"/>
                      <a:pt x="40446" y="168"/>
                    </a:cubicBezTo>
                    <a:cubicBezTo>
                      <a:pt x="38438" y="210"/>
                      <a:pt x="36429" y="252"/>
                      <a:pt x="34420" y="294"/>
                    </a:cubicBezTo>
                    <a:cubicBezTo>
                      <a:pt x="33834" y="294"/>
                      <a:pt x="33269" y="315"/>
                      <a:pt x="32684" y="315"/>
                    </a:cubicBezTo>
                    <a:cubicBezTo>
                      <a:pt x="32349" y="315"/>
                      <a:pt x="32035" y="336"/>
                      <a:pt x="31700" y="336"/>
                    </a:cubicBezTo>
                    <a:lnTo>
                      <a:pt x="25737" y="587"/>
                    </a:lnTo>
                    <a:cubicBezTo>
                      <a:pt x="25130" y="608"/>
                      <a:pt x="24523" y="629"/>
                      <a:pt x="23896" y="670"/>
                    </a:cubicBezTo>
                    <a:cubicBezTo>
                      <a:pt x="23561" y="670"/>
                      <a:pt x="23226" y="691"/>
                      <a:pt x="22870" y="712"/>
                    </a:cubicBezTo>
                    <a:cubicBezTo>
                      <a:pt x="20883" y="817"/>
                      <a:pt x="18937" y="922"/>
                      <a:pt x="16949" y="1026"/>
                    </a:cubicBezTo>
                    <a:cubicBezTo>
                      <a:pt x="15924" y="1068"/>
                      <a:pt x="14898" y="1131"/>
                      <a:pt x="13873" y="1214"/>
                    </a:cubicBezTo>
                    <a:cubicBezTo>
                      <a:pt x="12137" y="1319"/>
                      <a:pt x="10379" y="1424"/>
                      <a:pt x="8642" y="1549"/>
                    </a:cubicBezTo>
                    <a:cubicBezTo>
                      <a:pt x="7136" y="1654"/>
                      <a:pt x="5608" y="1738"/>
                      <a:pt x="4102" y="1800"/>
                    </a:cubicBezTo>
                    <a:cubicBezTo>
                      <a:pt x="3872" y="1842"/>
                      <a:pt x="3621" y="1842"/>
                      <a:pt x="3370" y="1863"/>
                    </a:cubicBezTo>
                    <a:cubicBezTo>
                      <a:pt x="2972" y="1884"/>
                      <a:pt x="2574" y="1884"/>
                      <a:pt x="2198" y="1905"/>
                    </a:cubicBezTo>
                    <a:cubicBezTo>
                      <a:pt x="1842" y="1947"/>
                      <a:pt x="1507" y="1947"/>
                      <a:pt x="1152" y="1947"/>
                    </a:cubicBezTo>
                    <a:cubicBezTo>
                      <a:pt x="1110" y="1863"/>
                      <a:pt x="1005" y="1779"/>
                      <a:pt x="942" y="1779"/>
                    </a:cubicBezTo>
                    <a:cubicBezTo>
                      <a:pt x="691" y="1800"/>
                      <a:pt x="482" y="1842"/>
                      <a:pt x="252" y="1863"/>
                    </a:cubicBezTo>
                    <a:cubicBezTo>
                      <a:pt x="147" y="1863"/>
                      <a:pt x="43" y="1905"/>
                      <a:pt x="22" y="2051"/>
                    </a:cubicBezTo>
                    <a:cubicBezTo>
                      <a:pt x="1" y="2177"/>
                      <a:pt x="64" y="2302"/>
                      <a:pt x="168" y="2323"/>
                    </a:cubicBezTo>
                    <a:cubicBezTo>
                      <a:pt x="273" y="2365"/>
                      <a:pt x="357" y="2386"/>
                      <a:pt x="461" y="2407"/>
                    </a:cubicBezTo>
                    <a:cubicBezTo>
                      <a:pt x="566" y="2428"/>
                      <a:pt x="650" y="2428"/>
                      <a:pt x="754" y="2428"/>
                    </a:cubicBezTo>
                    <a:cubicBezTo>
                      <a:pt x="984" y="2554"/>
                      <a:pt x="1256" y="2574"/>
                      <a:pt x="1507" y="2574"/>
                    </a:cubicBezTo>
                    <a:cubicBezTo>
                      <a:pt x="2072" y="2574"/>
                      <a:pt x="2637" y="2554"/>
                      <a:pt x="3181" y="2512"/>
                    </a:cubicBezTo>
                    <a:cubicBezTo>
                      <a:pt x="3432" y="2512"/>
                      <a:pt x="3642" y="2491"/>
                      <a:pt x="3872" y="2491"/>
                    </a:cubicBezTo>
                    <a:lnTo>
                      <a:pt x="6843" y="2344"/>
                    </a:lnTo>
                    <a:cubicBezTo>
                      <a:pt x="8056" y="2282"/>
                      <a:pt x="9228" y="2198"/>
                      <a:pt x="10442" y="2156"/>
                    </a:cubicBezTo>
                    <a:cubicBezTo>
                      <a:pt x="12137" y="2051"/>
                      <a:pt x="13831" y="1968"/>
                      <a:pt x="15526" y="1863"/>
                    </a:cubicBezTo>
                    <a:cubicBezTo>
                      <a:pt x="15924" y="1842"/>
                      <a:pt x="16321" y="1842"/>
                      <a:pt x="16719" y="1821"/>
                    </a:cubicBezTo>
                    <a:cubicBezTo>
                      <a:pt x="17702" y="1758"/>
                      <a:pt x="18707" y="1717"/>
                      <a:pt x="19690" y="1675"/>
                    </a:cubicBezTo>
                    <a:cubicBezTo>
                      <a:pt x="20694" y="1633"/>
                      <a:pt x="21678" y="1570"/>
                      <a:pt x="22682" y="1549"/>
                    </a:cubicBezTo>
                    <a:cubicBezTo>
                      <a:pt x="23059" y="1528"/>
                      <a:pt x="23456" y="1507"/>
                      <a:pt x="23854" y="1507"/>
                    </a:cubicBezTo>
                    <a:cubicBezTo>
                      <a:pt x="25423" y="1445"/>
                      <a:pt x="27013" y="1403"/>
                      <a:pt x="28583" y="1340"/>
                    </a:cubicBezTo>
                    <a:cubicBezTo>
                      <a:pt x="29545" y="1319"/>
                      <a:pt x="30528" y="1298"/>
                      <a:pt x="31512" y="1235"/>
                    </a:cubicBezTo>
                    <a:cubicBezTo>
                      <a:pt x="31909" y="1235"/>
                      <a:pt x="32265" y="1214"/>
                      <a:pt x="32663" y="1214"/>
                    </a:cubicBezTo>
                    <a:cubicBezTo>
                      <a:pt x="34190" y="1194"/>
                      <a:pt x="35717" y="1152"/>
                      <a:pt x="37245" y="1131"/>
                    </a:cubicBezTo>
                    <a:cubicBezTo>
                      <a:pt x="38751" y="1110"/>
                      <a:pt x="40258" y="1089"/>
                      <a:pt x="41764" y="1047"/>
                    </a:cubicBezTo>
                    <a:lnTo>
                      <a:pt x="45928" y="1047"/>
                    </a:lnTo>
                    <a:cubicBezTo>
                      <a:pt x="47477" y="1047"/>
                      <a:pt x="48983" y="1047"/>
                      <a:pt x="50531" y="1026"/>
                    </a:cubicBezTo>
                    <a:lnTo>
                      <a:pt x="55428" y="1026"/>
                    </a:lnTo>
                    <a:cubicBezTo>
                      <a:pt x="53063" y="1047"/>
                      <a:pt x="50678" y="1089"/>
                      <a:pt x="48334" y="1131"/>
                    </a:cubicBezTo>
                    <a:cubicBezTo>
                      <a:pt x="47330" y="1152"/>
                      <a:pt x="46368" y="1152"/>
                      <a:pt x="45384" y="1194"/>
                    </a:cubicBezTo>
                    <a:cubicBezTo>
                      <a:pt x="44966" y="1194"/>
                      <a:pt x="44505" y="1194"/>
                      <a:pt x="44087" y="1214"/>
                    </a:cubicBezTo>
                    <a:cubicBezTo>
                      <a:pt x="42664" y="1235"/>
                      <a:pt x="41241" y="1298"/>
                      <a:pt x="39798" y="1319"/>
                    </a:cubicBezTo>
                    <a:cubicBezTo>
                      <a:pt x="38166" y="1361"/>
                      <a:pt x="36513" y="1403"/>
                      <a:pt x="34860" y="1445"/>
                    </a:cubicBezTo>
                    <a:cubicBezTo>
                      <a:pt x="34567" y="1445"/>
                      <a:pt x="34316" y="1466"/>
                      <a:pt x="34023" y="1466"/>
                    </a:cubicBezTo>
                    <a:cubicBezTo>
                      <a:pt x="33144" y="1528"/>
                      <a:pt x="32265" y="1549"/>
                      <a:pt x="31386" y="1612"/>
                    </a:cubicBezTo>
                    <a:lnTo>
                      <a:pt x="26051" y="1842"/>
                    </a:lnTo>
                    <a:cubicBezTo>
                      <a:pt x="25779" y="1842"/>
                      <a:pt x="25528" y="1863"/>
                      <a:pt x="25256" y="1884"/>
                    </a:cubicBezTo>
                    <a:cubicBezTo>
                      <a:pt x="24398" y="1947"/>
                      <a:pt x="23519" y="2030"/>
                      <a:pt x="22640" y="2072"/>
                    </a:cubicBezTo>
                    <a:cubicBezTo>
                      <a:pt x="21071" y="2177"/>
                      <a:pt x="19544" y="2282"/>
                      <a:pt x="17974" y="2386"/>
                    </a:cubicBezTo>
                    <a:cubicBezTo>
                      <a:pt x="17556" y="2407"/>
                      <a:pt x="17095" y="2470"/>
                      <a:pt x="16677" y="2491"/>
                    </a:cubicBezTo>
                    <a:cubicBezTo>
                      <a:pt x="15694" y="2574"/>
                      <a:pt x="14689" y="2658"/>
                      <a:pt x="13706" y="2763"/>
                    </a:cubicBezTo>
                    <a:cubicBezTo>
                      <a:pt x="12450" y="2867"/>
                      <a:pt x="11153" y="2972"/>
                      <a:pt x="9898" y="3077"/>
                    </a:cubicBezTo>
                    <a:cubicBezTo>
                      <a:pt x="8161" y="3223"/>
                      <a:pt x="6383" y="3391"/>
                      <a:pt x="4625" y="3537"/>
                    </a:cubicBezTo>
                    <a:cubicBezTo>
                      <a:pt x="4207" y="3558"/>
                      <a:pt x="3788" y="3621"/>
                      <a:pt x="3349" y="3642"/>
                    </a:cubicBezTo>
                    <a:lnTo>
                      <a:pt x="1068" y="3872"/>
                    </a:lnTo>
                    <a:cubicBezTo>
                      <a:pt x="984" y="3872"/>
                      <a:pt x="901" y="3935"/>
                      <a:pt x="901" y="4039"/>
                    </a:cubicBezTo>
                    <a:cubicBezTo>
                      <a:pt x="901" y="4123"/>
                      <a:pt x="984" y="4186"/>
                      <a:pt x="1068" y="4186"/>
                    </a:cubicBezTo>
                    <a:cubicBezTo>
                      <a:pt x="1361" y="4186"/>
                      <a:pt x="1612" y="4227"/>
                      <a:pt x="1905" y="4227"/>
                    </a:cubicBezTo>
                    <a:cubicBezTo>
                      <a:pt x="1884" y="4290"/>
                      <a:pt x="1842" y="4374"/>
                      <a:pt x="1842" y="4458"/>
                    </a:cubicBezTo>
                    <a:cubicBezTo>
                      <a:pt x="1842" y="4751"/>
                      <a:pt x="2093" y="5002"/>
                      <a:pt x="2407" y="5002"/>
                    </a:cubicBezTo>
                    <a:cubicBezTo>
                      <a:pt x="4562" y="4876"/>
                      <a:pt x="6717" y="4709"/>
                      <a:pt x="8893" y="4604"/>
                    </a:cubicBezTo>
                    <a:cubicBezTo>
                      <a:pt x="10777" y="4541"/>
                      <a:pt x="12660" y="4437"/>
                      <a:pt x="14543" y="4353"/>
                    </a:cubicBezTo>
                    <a:cubicBezTo>
                      <a:pt x="16593" y="4248"/>
                      <a:pt x="18686" y="4144"/>
                      <a:pt x="20757" y="4060"/>
                    </a:cubicBezTo>
                    <a:cubicBezTo>
                      <a:pt x="21406" y="4039"/>
                      <a:pt x="22075" y="4018"/>
                      <a:pt x="22724" y="3955"/>
                    </a:cubicBezTo>
                    <a:cubicBezTo>
                      <a:pt x="22912" y="3955"/>
                      <a:pt x="23080" y="3935"/>
                      <a:pt x="23289" y="3935"/>
                    </a:cubicBezTo>
                    <a:cubicBezTo>
                      <a:pt x="26637" y="3851"/>
                      <a:pt x="29984" y="3746"/>
                      <a:pt x="33332" y="3663"/>
                    </a:cubicBezTo>
                    <a:cubicBezTo>
                      <a:pt x="35132" y="3621"/>
                      <a:pt x="36931" y="3558"/>
                      <a:pt x="38710" y="3537"/>
                    </a:cubicBezTo>
                    <a:cubicBezTo>
                      <a:pt x="39358" y="3516"/>
                      <a:pt x="39986" y="3516"/>
                      <a:pt x="40635" y="3495"/>
                    </a:cubicBezTo>
                    <a:lnTo>
                      <a:pt x="50908" y="3328"/>
                    </a:lnTo>
                    <a:lnTo>
                      <a:pt x="55302" y="3244"/>
                    </a:lnTo>
                    <a:cubicBezTo>
                      <a:pt x="56578" y="3223"/>
                      <a:pt x="57834" y="3223"/>
                      <a:pt x="59068" y="3181"/>
                    </a:cubicBezTo>
                    <a:cubicBezTo>
                      <a:pt x="60114" y="3139"/>
                      <a:pt x="61140" y="3098"/>
                      <a:pt x="62186" y="3077"/>
                    </a:cubicBezTo>
                    <a:cubicBezTo>
                      <a:pt x="62709" y="3035"/>
                      <a:pt x="63232" y="3035"/>
                      <a:pt x="63734" y="3014"/>
                    </a:cubicBezTo>
                    <a:lnTo>
                      <a:pt x="67270" y="2784"/>
                    </a:lnTo>
                    <a:lnTo>
                      <a:pt x="67270" y="2784"/>
                    </a:lnTo>
                    <a:cubicBezTo>
                      <a:pt x="67187" y="2888"/>
                      <a:pt x="67187" y="3035"/>
                      <a:pt x="67208" y="3139"/>
                    </a:cubicBezTo>
                    <a:cubicBezTo>
                      <a:pt x="67228" y="3286"/>
                      <a:pt x="67312" y="3391"/>
                      <a:pt x="67438" y="3432"/>
                    </a:cubicBezTo>
                    <a:cubicBezTo>
                      <a:pt x="67513" y="3478"/>
                      <a:pt x="67621" y="3512"/>
                      <a:pt x="67715" y="3512"/>
                    </a:cubicBezTo>
                    <a:cubicBezTo>
                      <a:pt x="67751" y="3512"/>
                      <a:pt x="67785" y="3507"/>
                      <a:pt x="67814" y="3495"/>
                    </a:cubicBezTo>
                    <a:cubicBezTo>
                      <a:pt x="68065" y="3391"/>
                      <a:pt x="68337" y="3286"/>
                      <a:pt x="68568" y="3181"/>
                    </a:cubicBezTo>
                    <a:lnTo>
                      <a:pt x="68547" y="3181"/>
                    </a:lnTo>
                    <a:cubicBezTo>
                      <a:pt x="68568" y="3181"/>
                      <a:pt x="68568" y="3139"/>
                      <a:pt x="68588" y="3139"/>
                    </a:cubicBezTo>
                    <a:cubicBezTo>
                      <a:pt x="68630" y="3139"/>
                      <a:pt x="68651" y="3118"/>
                      <a:pt x="68651" y="3118"/>
                    </a:cubicBezTo>
                    <a:lnTo>
                      <a:pt x="68630" y="3118"/>
                    </a:lnTo>
                    <a:cubicBezTo>
                      <a:pt x="68756" y="3077"/>
                      <a:pt x="68881" y="3014"/>
                      <a:pt x="69049" y="2930"/>
                    </a:cubicBezTo>
                    <a:cubicBezTo>
                      <a:pt x="69174" y="2888"/>
                      <a:pt x="69321" y="2805"/>
                      <a:pt x="69467" y="2763"/>
                    </a:cubicBezTo>
                    <a:cubicBezTo>
                      <a:pt x="69614" y="2679"/>
                      <a:pt x="69739" y="2595"/>
                      <a:pt x="69907" y="2512"/>
                    </a:cubicBezTo>
                    <a:cubicBezTo>
                      <a:pt x="70053" y="2449"/>
                      <a:pt x="70158" y="2240"/>
                      <a:pt x="70158" y="2051"/>
                    </a:cubicBezTo>
                    <a:cubicBezTo>
                      <a:pt x="70158" y="1947"/>
                      <a:pt x="70137" y="1863"/>
                      <a:pt x="70095" y="1758"/>
                    </a:cubicBezTo>
                    <a:cubicBezTo>
                      <a:pt x="70011" y="1654"/>
                      <a:pt x="69907" y="1528"/>
                      <a:pt x="69781" y="1507"/>
                    </a:cubicBezTo>
                    <a:cubicBezTo>
                      <a:pt x="69635" y="1466"/>
                      <a:pt x="69509" y="1445"/>
                      <a:pt x="69384" y="1445"/>
                    </a:cubicBezTo>
                    <a:lnTo>
                      <a:pt x="69300" y="1445"/>
                    </a:lnTo>
                    <a:cubicBezTo>
                      <a:pt x="69216" y="1445"/>
                      <a:pt x="69112" y="1445"/>
                      <a:pt x="69049" y="1466"/>
                    </a:cubicBezTo>
                    <a:cubicBezTo>
                      <a:pt x="68840" y="1507"/>
                      <a:pt x="68651" y="1528"/>
                      <a:pt x="68442" y="1528"/>
                    </a:cubicBezTo>
                    <a:cubicBezTo>
                      <a:pt x="68275" y="1528"/>
                      <a:pt x="68128" y="1549"/>
                      <a:pt x="67940" y="1549"/>
                    </a:cubicBezTo>
                    <a:cubicBezTo>
                      <a:pt x="67500" y="1570"/>
                      <a:pt x="67082" y="1612"/>
                      <a:pt x="66643" y="1654"/>
                    </a:cubicBezTo>
                    <a:cubicBezTo>
                      <a:pt x="66538" y="1654"/>
                      <a:pt x="66392" y="1675"/>
                      <a:pt x="66287" y="1675"/>
                    </a:cubicBezTo>
                    <a:cubicBezTo>
                      <a:pt x="66350" y="1633"/>
                      <a:pt x="66371" y="1570"/>
                      <a:pt x="66371" y="1528"/>
                    </a:cubicBezTo>
                    <a:cubicBezTo>
                      <a:pt x="66392" y="1466"/>
                      <a:pt x="66392" y="1424"/>
                      <a:pt x="66392" y="1361"/>
                    </a:cubicBezTo>
                    <a:cubicBezTo>
                      <a:pt x="66392" y="1340"/>
                      <a:pt x="66392" y="1298"/>
                      <a:pt x="66433" y="1256"/>
                    </a:cubicBezTo>
                    <a:cubicBezTo>
                      <a:pt x="66433" y="1214"/>
                      <a:pt x="66433" y="1152"/>
                      <a:pt x="66392" y="1131"/>
                    </a:cubicBezTo>
                    <a:cubicBezTo>
                      <a:pt x="66392" y="1131"/>
                      <a:pt x="66433" y="1131"/>
                      <a:pt x="66433" y="1110"/>
                    </a:cubicBezTo>
                    <a:cubicBezTo>
                      <a:pt x="66496" y="1047"/>
                      <a:pt x="66580" y="1005"/>
                      <a:pt x="66643" y="901"/>
                    </a:cubicBezTo>
                    <a:cubicBezTo>
                      <a:pt x="66684" y="817"/>
                      <a:pt x="66705" y="712"/>
                      <a:pt x="66705" y="608"/>
                    </a:cubicBezTo>
                    <a:cubicBezTo>
                      <a:pt x="66705" y="503"/>
                      <a:pt x="66684" y="419"/>
                      <a:pt x="66643" y="315"/>
                    </a:cubicBezTo>
                    <a:cubicBezTo>
                      <a:pt x="66601" y="294"/>
                      <a:pt x="66580" y="252"/>
                      <a:pt x="66559" y="210"/>
                    </a:cubicBezTo>
                    <a:cubicBezTo>
                      <a:pt x="66475" y="147"/>
                      <a:pt x="66392" y="105"/>
                      <a:pt x="66329" y="85"/>
                    </a:cubicBezTo>
                    <a:cubicBezTo>
                      <a:pt x="66161" y="43"/>
                      <a:pt x="65973" y="1"/>
                      <a:pt x="6580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37"/>
              <p:cNvSpPr/>
              <p:nvPr/>
            </p:nvSpPr>
            <p:spPr>
              <a:xfrm>
                <a:off x="493202" y="4376775"/>
                <a:ext cx="3754964" cy="204025"/>
              </a:xfrm>
              <a:custGeom>
                <a:avLst/>
                <a:gdLst/>
                <a:ahLst/>
                <a:cxnLst/>
                <a:rect l="l" t="t" r="r" b="b"/>
                <a:pathLst>
                  <a:path w="60701" h="8161" extrusionOk="0">
                    <a:moveTo>
                      <a:pt x="37622" y="649"/>
                    </a:moveTo>
                    <a:cubicBezTo>
                      <a:pt x="38270" y="670"/>
                      <a:pt x="38940" y="670"/>
                      <a:pt x="39609" y="712"/>
                    </a:cubicBezTo>
                    <a:cubicBezTo>
                      <a:pt x="41220" y="732"/>
                      <a:pt x="42852" y="774"/>
                      <a:pt x="44464" y="816"/>
                    </a:cubicBezTo>
                    <a:cubicBezTo>
                      <a:pt x="44715" y="816"/>
                      <a:pt x="44987" y="837"/>
                      <a:pt x="45217" y="837"/>
                    </a:cubicBezTo>
                    <a:cubicBezTo>
                      <a:pt x="46033" y="858"/>
                      <a:pt x="46870" y="900"/>
                      <a:pt x="47686" y="942"/>
                    </a:cubicBezTo>
                    <a:cubicBezTo>
                      <a:pt x="48816" y="1004"/>
                      <a:pt x="49925" y="1025"/>
                      <a:pt x="51075" y="1067"/>
                    </a:cubicBezTo>
                    <a:cubicBezTo>
                      <a:pt x="52352" y="1151"/>
                      <a:pt x="53649" y="1193"/>
                      <a:pt x="54925" y="1277"/>
                    </a:cubicBezTo>
                    <a:cubicBezTo>
                      <a:pt x="55344" y="1297"/>
                      <a:pt x="55783" y="1339"/>
                      <a:pt x="56223" y="1360"/>
                    </a:cubicBezTo>
                    <a:cubicBezTo>
                      <a:pt x="56474" y="1381"/>
                      <a:pt x="56725" y="1381"/>
                      <a:pt x="56976" y="1402"/>
                    </a:cubicBezTo>
                    <a:cubicBezTo>
                      <a:pt x="57018" y="1402"/>
                      <a:pt x="57060" y="1402"/>
                      <a:pt x="57143" y="1444"/>
                    </a:cubicBezTo>
                    <a:cubicBezTo>
                      <a:pt x="56746" y="1465"/>
                      <a:pt x="56369" y="1465"/>
                      <a:pt x="55972" y="1486"/>
                    </a:cubicBezTo>
                    <a:cubicBezTo>
                      <a:pt x="55930" y="1486"/>
                      <a:pt x="55867" y="1465"/>
                      <a:pt x="55804" y="1465"/>
                    </a:cubicBezTo>
                    <a:lnTo>
                      <a:pt x="55532" y="1465"/>
                    </a:lnTo>
                    <a:cubicBezTo>
                      <a:pt x="55344" y="1465"/>
                      <a:pt x="55135" y="1486"/>
                      <a:pt x="54946" y="1486"/>
                    </a:cubicBezTo>
                    <a:lnTo>
                      <a:pt x="54821" y="1486"/>
                    </a:lnTo>
                    <a:cubicBezTo>
                      <a:pt x="54737" y="1381"/>
                      <a:pt x="54591" y="1297"/>
                      <a:pt x="54423" y="1297"/>
                    </a:cubicBezTo>
                    <a:cubicBezTo>
                      <a:pt x="53607" y="1297"/>
                      <a:pt x="52812" y="1339"/>
                      <a:pt x="51996" y="1360"/>
                    </a:cubicBezTo>
                    <a:cubicBezTo>
                      <a:pt x="51306" y="1381"/>
                      <a:pt x="50615" y="1423"/>
                      <a:pt x="49925" y="1444"/>
                    </a:cubicBezTo>
                    <a:cubicBezTo>
                      <a:pt x="49004" y="1486"/>
                      <a:pt x="48062" y="1507"/>
                      <a:pt x="47163" y="1549"/>
                    </a:cubicBezTo>
                    <a:cubicBezTo>
                      <a:pt x="46137" y="1590"/>
                      <a:pt x="45112" y="1611"/>
                      <a:pt x="44087" y="1674"/>
                    </a:cubicBezTo>
                    <a:cubicBezTo>
                      <a:pt x="43815" y="1674"/>
                      <a:pt x="43543" y="1695"/>
                      <a:pt x="43271" y="1695"/>
                    </a:cubicBezTo>
                    <a:lnTo>
                      <a:pt x="38877" y="1695"/>
                    </a:lnTo>
                    <a:cubicBezTo>
                      <a:pt x="37747" y="1653"/>
                      <a:pt x="36596" y="1590"/>
                      <a:pt x="35466" y="1569"/>
                    </a:cubicBezTo>
                    <a:cubicBezTo>
                      <a:pt x="34337" y="1507"/>
                      <a:pt x="33228" y="1465"/>
                      <a:pt x="32098" y="1444"/>
                    </a:cubicBezTo>
                    <a:cubicBezTo>
                      <a:pt x="31972" y="1444"/>
                      <a:pt x="31826" y="1402"/>
                      <a:pt x="31700" y="1402"/>
                    </a:cubicBezTo>
                    <a:cubicBezTo>
                      <a:pt x="31282" y="1381"/>
                      <a:pt x="30863" y="1360"/>
                      <a:pt x="30424" y="1339"/>
                    </a:cubicBezTo>
                    <a:cubicBezTo>
                      <a:pt x="28645" y="1193"/>
                      <a:pt x="26888" y="1109"/>
                      <a:pt x="25109" y="963"/>
                    </a:cubicBezTo>
                    <a:cubicBezTo>
                      <a:pt x="26469" y="858"/>
                      <a:pt x="27850" y="816"/>
                      <a:pt x="29210" y="732"/>
                    </a:cubicBezTo>
                    <a:lnTo>
                      <a:pt x="29880" y="732"/>
                    </a:lnTo>
                    <a:cubicBezTo>
                      <a:pt x="30612" y="732"/>
                      <a:pt x="31344" y="712"/>
                      <a:pt x="32077" y="712"/>
                    </a:cubicBezTo>
                    <a:cubicBezTo>
                      <a:pt x="33688" y="670"/>
                      <a:pt x="35341" y="670"/>
                      <a:pt x="36952" y="649"/>
                    </a:cubicBezTo>
                    <a:close/>
                    <a:moveTo>
                      <a:pt x="18958" y="1277"/>
                    </a:moveTo>
                    <a:cubicBezTo>
                      <a:pt x="19795" y="1297"/>
                      <a:pt x="20632" y="1360"/>
                      <a:pt x="21469" y="1381"/>
                    </a:cubicBezTo>
                    <a:lnTo>
                      <a:pt x="22724" y="1465"/>
                    </a:lnTo>
                    <a:lnTo>
                      <a:pt x="30487" y="2009"/>
                    </a:lnTo>
                    <a:cubicBezTo>
                      <a:pt x="30633" y="2009"/>
                      <a:pt x="30759" y="2030"/>
                      <a:pt x="30884" y="2030"/>
                    </a:cubicBezTo>
                    <a:lnTo>
                      <a:pt x="27620" y="2030"/>
                    </a:lnTo>
                    <a:cubicBezTo>
                      <a:pt x="25611" y="2030"/>
                      <a:pt x="23582" y="2009"/>
                      <a:pt x="21573" y="2009"/>
                    </a:cubicBezTo>
                    <a:cubicBezTo>
                      <a:pt x="19418" y="1967"/>
                      <a:pt x="17263" y="1967"/>
                      <a:pt x="15150" y="1946"/>
                    </a:cubicBezTo>
                    <a:cubicBezTo>
                      <a:pt x="14208" y="1946"/>
                      <a:pt x="13246" y="1904"/>
                      <a:pt x="12304" y="1904"/>
                    </a:cubicBezTo>
                    <a:cubicBezTo>
                      <a:pt x="12743" y="1862"/>
                      <a:pt x="13183" y="1841"/>
                      <a:pt x="13622" y="1779"/>
                    </a:cubicBezTo>
                    <a:cubicBezTo>
                      <a:pt x="15233" y="1632"/>
                      <a:pt x="16803" y="1465"/>
                      <a:pt x="18393" y="1339"/>
                    </a:cubicBezTo>
                    <a:cubicBezTo>
                      <a:pt x="18560" y="1297"/>
                      <a:pt x="18769" y="1297"/>
                      <a:pt x="18958" y="1277"/>
                    </a:cubicBezTo>
                    <a:close/>
                    <a:moveTo>
                      <a:pt x="56716" y="2511"/>
                    </a:moveTo>
                    <a:lnTo>
                      <a:pt x="56716" y="2511"/>
                    </a:lnTo>
                    <a:cubicBezTo>
                      <a:pt x="56654" y="2513"/>
                      <a:pt x="56575" y="2533"/>
                      <a:pt x="56516" y="2553"/>
                    </a:cubicBezTo>
                    <a:cubicBezTo>
                      <a:pt x="56306" y="2553"/>
                      <a:pt x="56097" y="2553"/>
                      <a:pt x="55888" y="2595"/>
                    </a:cubicBezTo>
                    <a:cubicBezTo>
                      <a:pt x="55532" y="2595"/>
                      <a:pt x="55197" y="2616"/>
                      <a:pt x="54821" y="2616"/>
                    </a:cubicBezTo>
                    <a:cubicBezTo>
                      <a:pt x="54988" y="2595"/>
                      <a:pt x="55156" y="2553"/>
                      <a:pt x="55323" y="2532"/>
                    </a:cubicBezTo>
                    <a:cubicBezTo>
                      <a:pt x="55781" y="2532"/>
                      <a:pt x="56239" y="2513"/>
                      <a:pt x="56716" y="2511"/>
                    </a:cubicBezTo>
                    <a:close/>
                    <a:moveTo>
                      <a:pt x="49611" y="2616"/>
                    </a:moveTo>
                    <a:cubicBezTo>
                      <a:pt x="49674" y="2657"/>
                      <a:pt x="49736" y="2720"/>
                      <a:pt x="49820" y="2720"/>
                    </a:cubicBezTo>
                    <a:lnTo>
                      <a:pt x="49883" y="2720"/>
                    </a:lnTo>
                    <a:cubicBezTo>
                      <a:pt x="48544" y="2804"/>
                      <a:pt x="47205" y="2825"/>
                      <a:pt x="45886" y="2888"/>
                    </a:cubicBezTo>
                    <a:cubicBezTo>
                      <a:pt x="44736" y="2929"/>
                      <a:pt x="43606" y="2992"/>
                      <a:pt x="42455" y="3013"/>
                    </a:cubicBezTo>
                    <a:cubicBezTo>
                      <a:pt x="39777" y="3118"/>
                      <a:pt x="37119" y="3243"/>
                      <a:pt x="34483" y="3348"/>
                    </a:cubicBezTo>
                    <a:cubicBezTo>
                      <a:pt x="33541" y="3411"/>
                      <a:pt x="32558" y="3432"/>
                      <a:pt x="31616" y="3473"/>
                    </a:cubicBezTo>
                    <a:cubicBezTo>
                      <a:pt x="31031" y="3515"/>
                      <a:pt x="30445" y="3536"/>
                      <a:pt x="29838" y="3557"/>
                    </a:cubicBezTo>
                    <a:lnTo>
                      <a:pt x="28938" y="3557"/>
                    </a:lnTo>
                    <a:cubicBezTo>
                      <a:pt x="30466" y="3432"/>
                      <a:pt x="32014" y="3327"/>
                      <a:pt x="33562" y="3201"/>
                    </a:cubicBezTo>
                    <a:cubicBezTo>
                      <a:pt x="33855" y="3160"/>
                      <a:pt x="34169" y="3160"/>
                      <a:pt x="34441" y="3139"/>
                    </a:cubicBezTo>
                    <a:cubicBezTo>
                      <a:pt x="35257" y="3076"/>
                      <a:pt x="36052" y="3034"/>
                      <a:pt x="36847" y="3013"/>
                    </a:cubicBezTo>
                    <a:cubicBezTo>
                      <a:pt x="37663" y="2950"/>
                      <a:pt x="38479" y="2909"/>
                      <a:pt x="39295" y="2867"/>
                    </a:cubicBezTo>
                    <a:cubicBezTo>
                      <a:pt x="39965" y="2867"/>
                      <a:pt x="40614" y="2846"/>
                      <a:pt x="41304" y="2825"/>
                    </a:cubicBezTo>
                    <a:cubicBezTo>
                      <a:pt x="42811" y="2804"/>
                      <a:pt x="44338" y="2741"/>
                      <a:pt x="45845" y="2720"/>
                    </a:cubicBezTo>
                    <a:cubicBezTo>
                      <a:pt x="46661" y="2699"/>
                      <a:pt x="47456" y="2699"/>
                      <a:pt x="48251" y="2657"/>
                    </a:cubicBezTo>
                    <a:cubicBezTo>
                      <a:pt x="48690" y="2637"/>
                      <a:pt x="49171" y="2637"/>
                      <a:pt x="49611" y="2616"/>
                    </a:cubicBezTo>
                    <a:close/>
                    <a:moveTo>
                      <a:pt x="28666" y="3118"/>
                    </a:moveTo>
                    <a:lnTo>
                      <a:pt x="28666" y="3118"/>
                    </a:lnTo>
                    <a:cubicBezTo>
                      <a:pt x="27997" y="3160"/>
                      <a:pt x="27327" y="3222"/>
                      <a:pt x="26658" y="3264"/>
                    </a:cubicBezTo>
                    <a:cubicBezTo>
                      <a:pt x="25904" y="3327"/>
                      <a:pt x="25172" y="3369"/>
                      <a:pt x="24398" y="3453"/>
                    </a:cubicBezTo>
                    <a:cubicBezTo>
                      <a:pt x="24084" y="3473"/>
                      <a:pt x="23749" y="3515"/>
                      <a:pt x="23435" y="3536"/>
                    </a:cubicBezTo>
                    <a:lnTo>
                      <a:pt x="20673" y="3536"/>
                    </a:lnTo>
                    <a:cubicBezTo>
                      <a:pt x="19627" y="3557"/>
                      <a:pt x="18581" y="3578"/>
                      <a:pt x="17556" y="3578"/>
                    </a:cubicBezTo>
                    <a:cubicBezTo>
                      <a:pt x="17639" y="3578"/>
                      <a:pt x="17765" y="3557"/>
                      <a:pt x="17891" y="3557"/>
                    </a:cubicBezTo>
                    <a:cubicBezTo>
                      <a:pt x="18602" y="3536"/>
                      <a:pt x="19272" y="3473"/>
                      <a:pt x="19983" y="3453"/>
                    </a:cubicBezTo>
                    <a:cubicBezTo>
                      <a:pt x="20778" y="3390"/>
                      <a:pt x="21552" y="3369"/>
                      <a:pt x="22347" y="3327"/>
                    </a:cubicBezTo>
                    <a:cubicBezTo>
                      <a:pt x="23289" y="3285"/>
                      <a:pt x="24230" y="3243"/>
                      <a:pt x="25130" y="3222"/>
                    </a:cubicBezTo>
                    <a:cubicBezTo>
                      <a:pt x="26323" y="3201"/>
                      <a:pt x="27495" y="3139"/>
                      <a:pt x="28666" y="3118"/>
                    </a:cubicBezTo>
                    <a:close/>
                    <a:moveTo>
                      <a:pt x="16803" y="4143"/>
                    </a:moveTo>
                    <a:cubicBezTo>
                      <a:pt x="16196" y="4185"/>
                      <a:pt x="15610" y="4248"/>
                      <a:pt x="15024" y="4290"/>
                    </a:cubicBezTo>
                    <a:cubicBezTo>
                      <a:pt x="14396" y="4352"/>
                      <a:pt x="13769" y="4415"/>
                      <a:pt x="13099" y="4457"/>
                    </a:cubicBezTo>
                    <a:cubicBezTo>
                      <a:pt x="11927" y="4520"/>
                      <a:pt x="10756" y="4603"/>
                      <a:pt x="9542" y="4687"/>
                    </a:cubicBezTo>
                    <a:cubicBezTo>
                      <a:pt x="9521" y="4624"/>
                      <a:pt x="9479" y="4582"/>
                      <a:pt x="9396" y="4582"/>
                    </a:cubicBezTo>
                    <a:cubicBezTo>
                      <a:pt x="7805" y="4687"/>
                      <a:pt x="6173" y="4771"/>
                      <a:pt x="4583" y="4875"/>
                    </a:cubicBezTo>
                    <a:cubicBezTo>
                      <a:pt x="4520" y="4875"/>
                      <a:pt x="4479" y="4896"/>
                      <a:pt x="4416" y="4938"/>
                    </a:cubicBezTo>
                    <a:cubicBezTo>
                      <a:pt x="4395" y="4980"/>
                      <a:pt x="4395" y="5001"/>
                      <a:pt x="4395" y="5022"/>
                    </a:cubicBezTo>
                    <a:lnTo>
                      <a:pt x="4353" y="5022"/>
                    </a:lnTo>
                    <a:lnTo>
                      <a:pt x="4353" y="4959"/>
                    </a:lnTo>
                    <a:cubicBezTo>
                      <a:pt x="4353" y="4909"/>
                      <a:pt x="4300" y="4846"/>
                      <a:pt x="4236" y="4822"/>
                    </a:cubicBezTo>
                    <a:lnTo>
                      <a:pt x="4236" y="4822"/>
                    </a:lnTo>
                    <a:cubicBezTo>
                      <a:pt x="4840" y="4750"/>
                      <a:pt x="5450" y="4670"/>
                      <a:pt x="6048" y="4624"/>
                    </a:cubicBezTo>
                    <a:cubicBezTo>
                      <a:pt x="6676" y="4582"/>
                      <a:pt x="7282" y="4562"/>
                      <a:pt x="7910" y="4499"/>
                    </a:cubicBezTo>
                    <a:cubicBezTo>
                      <a:pt x="9375" y="4394"/>
                      <a:pt x="10860" y="4310"/>
                      <a:pt x="12325" y="4206"/>
                    </a:cubicBezTo>
                    <a:cubicBezTo>
                      <a:pt x="12513" y="4206"/>
                      <a:pt x="12722" y="4185"/>
                      <a:pt x="12890" y="4185"/>
                    </a:cubicBezTo>
                    <a:cubicBezTo>
                      <a:pt x="13392" y="4185"/>
                      <a:pt x="13894" y="4164"/>
                      <a:pt x="14354" y="4164"/>
                    </a:cubicBezTo>
                    <a:cubicBezTo>
                      <a:pt x="15170" y="4164"/>
                      <a:pt x="15987" y="4143"/>
                      <a:pt x="16803" y="4143"/>
                    </a:cubicBezTo>
                    <a:close/>
                    <a:moveTo>
                      <a:pt x="36534" y="4792"/>
                    </a:moveTo>
                    <a:cubicBezTo>
                      <a:pt x="36584" y="4802"/>
                      <a:pt x="36644" y="4807"/>
                      <a:pt x="36705" y="4807"/>
                    </a:cubicBezTo>
                    <a:lnTo>
                      <a:pt x="36705" y="4807"/>
                    </a:lnTo>
                    <a:lnTo>
                      <a:pt x="31470" y="5252"/>
                    </a:lnTo>
                    <a:lnTo>
                      <a:pt x="24879" y="5252"/>
                    </a:lnTo>
                    <a:cubicBezTo>
                      <a:pt x="25193" y="5252"/>
                      <a:pt x="25486" y="5231"/>
                      <a:pt x="25800" y="5231"/>
                    </a:cubicBezTo>
                    <a:cubicBezTo>
                      <a:pt x="28206" y="5147"/>
                      <a:pt x="30570" y="5043"/>
                      <a:pt x="32976" y="4938"/>
                    </a:cubicBezTo>
                    <a:cubicBezTo>
                      <a:pt x="34169" y="4896"/>
                      <a:pt x="35362" y="4834"/>
                      <a:pt x="36534" y="4792"/>
                    </a:cubicBezTo>
                    <a:close/>
                    <a:moveTo>
                      <a:pt x="28436" y="4185"/>
                    </a:moveTo>
                    <a:cubicBezTo>
                      <a:pt x="29796" y="4206"/>
                      <a:pt x="31156" y="4248"/>
                      <a:pt x="32516" y="4248"/>
                    </a:cubicBezTo>
                    <a:cubicBezTo>
                      <a:pt x="33353" y="4248"/>
                      <a:pt x="34148" y="4269"/>
                      <a:pt x="34985" y="4269"/>
                    </a:cubicBezTo>
                    <a:cubicBezTo>
                      <a:pt x="36010" y="4269"/>
                      <a:pt x="37057" y="4290"/>
                      <a:pt x="38082" y="4290"/>
                    </a:cubicBezTo>
                    <a:cubicBezTo>
                      <a:pt x="36722" y="4373"/>
                      <a:pt x="35341" y="4415"/>
                      <a:pt x="33981" y="4499"/>
                    </a:cubicBezTo>
                    <a:cubicBezTo>
                      <a:pt x="31470" y="4624"/>
                      <a:pt x="28980" y="4729"/>
                      <a:pt x="26469" y="4834"/>
                    </a:cubicBezTo>
                    <a:lnTo>
                      <a:pt x="18853" y="5147"/>
                    </a:lnTo>
                    <a:cubicBezTo>
                      <a:pt x="17995" y="5189"/>
                      <a:pt x="17116" y="5231"/>
                      <a:pt x="16238" y="5252"/>
                    </a:cubicBezTo>
                    <a:cubicBezTo>
                      <a:pt x="15756" y="5294"/>
                      <a:pt x="15275" y="5294"/>
                      <a:pt x="14773" y="5315"/>
                    </a:cubicBezTo>
                    <a:lnTo>
                      <a:pt x="12932" y="5315"/>
                    </a:lnTo>
                    <a:cubicBezTo>
                      <a:pt x="12157" y="5315"/>
                      <a:pt x="11404" y="5294"/>
                      <a:pt x="10630" y="5294"/>
                    </a:cubicBezTo>
                    <a:cubicBezTo>
                      <a:pt x="10253" y="5294"/>
                      <a:pt x="9898" y="5294"/>
                      <a:pt x="9521" y="5252"/>
                    </a:cubicBezTo>
                    <a:cubicBezTo>
                      <a:pt x="9542" y="5231"/>
                      <a:pt x="9584" y="5231"/>
                      <a:pt x="9605" y="5231"/>
                    </a:cubicBezTo>
                    <a:lnTo>
                      <a:pt x="14062" y="4917"/>
                    </a:lnTo>
                    <a:cubicBezTo>
                      <a:pt x="15003" y="4854"/>
                      <a:pt x="15924" y="4792"/>
                      <a:pt x="16865" y="4729"/>
                    </a:cubicBezTo>
                    <a:cubicBezTo>
                      <a:pt x="18539" y="4666"/>
                      <a:pt x="20192" y="4541"/>
                      <a:pt x="21866" y="4478"/>
                    </a:cubicBezTo>
                    <a:cubicBezTo>
                      <a:pt x="22724" y="4415"/>
                      <a:pt x="23582" y="4373"/>
                      <a:pt x="24461" y="4331"/>
                    </a:cubicBezTo>
                    <a:cubicBezTo>
                      <a:pt x="25779" y="4290"/>
                      <a:pt x="27097" y="4248"/>
                      <a:pt x="28436" y="4185"/>
                    </a:cubicBezTo>
                    <a:close/>
                    <a:moveTo>
                      <a:pt x="1570" y="5378"/>
                    </a:moveTo>
                    <a:cubicBezTo>
                      <a:pt x="1570" y="5419"/>
                      <a:pt x="1570" y="5461"/>
                      <a:pt x="1591" y="5482"/>
                    </a:cubicBezTo>
                    <a:cubicBezTo>
                      <a:pt x="1445" y="5482"/>
                      <a:pt x="1277" y="5482"/>
                      <a:pt x="1131" y="5461"/>
                    </a:cubicBezTo>
                    <a:cubicBezTo>
                      <a:pt x="1068" y="5461"/>
                      <a:pt x="1047" y="5461"/>
                      <a:pt x="1005" y="5440"/>
                    </a:cubicBezTo>
                    <a:cubicBezTo>
                      <a:pt x="1173" y="5419"/>
                      <a:pt x="1382" y="5378"/>
                      <a:pt x="1570" y="5378"/>
                    </a:cubicBezTo>
                    <a:close/>
                    <a:moveTo>
                      <a:pt x="5336" y="5503"/>
                    </a:moveTo>
                    <a:cubicBezTo>
                      <a:pt x="5357" y="5503"/>
                      <a:pt x="5399" y="5503"/>
                      <a:pt x="5420" y="5524"/>
                    </a:cubicBezTo>
                    <a:lnTo>
                      <a:pt x="4918" y="5524"/>
                    </a:lnTo>
                    <a:cubicBezTo>
                      <a:pt x="5043" y="5524"/>
                      <a:pt x="5211" y="5503"/>
                      <a:pt x="5336" y="5503"/>
                    </a:cubicBezTo>
                    <a:close/>
                    <a:moveTo>
                      <a:pt x="37119" y="0"/>
                    </a:moveTo>
                    <a:cubicBezTo>
                      <a:pt x="34441" y="21"/>
                      <a:pt x="31805" y="63"/>
                      <a:pt x="29127" y="84"/>
                    </a:cubicBezTo>
                    <a:lnTo>
                      <a:pt x="28875" y="84"/>
                    </a:lnTo>
                    <a:cubicBezTo>
                      <a:pt x="28645" y="84"/>
                      <a:pt x="28436" y="105"/>
                      <a:pt x="28185" y="105"/>
                    </a:cubicBezTo>
                    <a:cubicBezTo>
                      <a:pt x="27432" y="126"/>
                      <a:pt x="26678" y="188"/>
                      <a:pt x="25925" y="209"/>
                    </a:cubicBezTo>
                    <a:cubicBezTo>
                      <a:pt x="24147" y="293"/>
                      <a:pt x="22368" y="398"/>
                      <a:pt x="20548" y="481"/>
                    </a:cubicBezTo>
                    <a:lnTo>
                      <a:pt x="19062" y="544"/>
                    </a:lnTo>
                    <a:cubicBezTo>
                      <a:pt x="18916" y="544"/>
                      <a:pt x="18748" y="586"/>
                      <a:pt x="18623" y="586"/>
                    </a:cubicBezTo>
                    <a:cubicBezTo>
                      <a:pt x="18225" y="544"/>
                      <a:pt x="17849" y="544"/>
                      <a:pt x="17451" y="523"/>
                    </a:cubicBezTo>
                    <a:cubicBezTo>
                      <a:pt x="16133" y="460"/>
                      <a:pt x="14836" y="398"/>
                      <a:pt x="13497" y="335"/>
                    </a:cubicBezTo>
                    <a:cubicBezTo>
                      <a:pt x="13183" y="314"/>
                      <a:pt x="12869" y="314"/>
                      <a:pt x="12555" y="293"/>
                    </a:cubicBezTo>
                    <a:cubicBezTo>
                      <a:pt x="12220" y="251"/>
                      <a:pt x="11885" y="251"/>
                      <a:pt x="11530" y="251"/>
                    </a:cubicBezTo>
                    <a:cubicBezTo>
                      <a:pt x="10797" y="230"/>
                      <a:pt x="10065" y="230"/>
                      <a:pt x="9375" y="209"/>
                    </a:cubicBezTo>
                    <a:cubicBezTo>
                      <a:pt x="9186" y="209"/>
                      <a:pt x="9061" y="356"/>
                      <a:pt x="9061" y="523"/>
                    </a:cubicBezTo>
                    <a:cubicBezTo>
                      <a:pt x="9061" y="712"/>
                      <a:pt x="9207" y="837"/>
                      <a:pt x="9375" y="837"/>
                    </a:cubicBezTo>
                    <a:cubicBezTo>
                      <a:pt x="10107" y="858"/>
                      <a:pt x="10839" y="858"/>
                      <a:pt x="11530" y="879"/>
                    </a:cubicBezTo>
                    <a:cubicBezTo>
                      <a:pt x="11885" y="879"/>
                      <a:pt x="12220" y="921"/>
                      <a:pt x="12555" y="921"/>
                    </a:cubicBezTo>
                    <a:cubicBezTo>
                      <a:pt x="12869" y="942"/>
                      <a:pt x="13183" y="942"/>
                      <a:pt x="13497" y="963"/>
                    </a:cubicBezTo>
                    <a:cubicBezTo>
                      <a:pt x="13664" y="963"/>
                      <a:pt x="13810" y="1004"/>
                      <a:pt x="13999" y="1004"/>
                    </a:cubicBezTo>
                    <a:lnTo>
                      <a:pt x="9061" y="1465"/>
                    </a:lnTo>
                    <a:cubicBezTo>
                      <a:pt x="8538" y="1528"/>
                      <a:pt x="8015" y="1569"/>
                      <a:pt x="7450" y="1632"/>
                    </a:cubicBezTo>
                    <a:cubicBezTo>
                      <a:pt x="6989" y="1674"/>
                      <a:pt x="6487" y="1716"/>
                      <a:pt x="6027" y="1779"/>
                    </a:cubicBezTo>
                    <a:cubicBezTo>
                      <a:pt x="5336" y="1779"/>
                      <a:pt x="4667" y="1758"/>
                      <a:pt x="3976" y="1758"/>
                    </a:cubicBezTo>
                    <a:cubicBezTo>
                      <a:pt x="3830" y="1758"/>
                      <a:pt x="3683" y="1883"/>
                      <a:pt x="3683" y="2051"/>
                    </a:cubicBezTo>
                    <a:lnTo>
                      <a:pt x="3683" y="2072"/>
                    </a:lnTo>
                    <a:cubicBezTo>
                      <a:pt x="3432" y="2093"/>
                      <a:pt x="3139" y="2155"/>
                      <a:pt x="2888" y="2176"/>
                    </a:cubicBezTo>
                    <a:lnTo>
                      <a:pt x="2805" y="2176"/>
                    </a:lnTo>
                    <a:lnTo>
                      <a:pt x="2637" y="2239"/>
                    </a:lnTo>
                    <a:cubicBezTo>
                      <a:pt x="2595" y="2302"/>
                      <a:pt x="2533" y="2406"/>
                      <a:pt x="2533" y="2490"/>
                    </a:cubicBezTo>
                    <a:cubicBezTo>
                      <a:pt x="2533" y="2553"/>
                      <a:pt x="2574" y="2678"/>
                      <a:pt x="2637" y="2720"/>
                    </a:cubicBezTo>
                    <a:cubicBezTo>
                      <a:pt x="2700" y="2762"/>
                      <a:pt x="2805" y="2825"/>
                      <a:pt x="2888" y="2825"/>
                    </a:cubicBezTo>
                    <a:cubicBezTo>
                      <a:pt x="3788" y="2720"/>
                      <a:pt x="4709" y="2595"/>
                      <a:pt x="5629" y="2490"/>
                    </a:cubicBezTo>
                    <a:cubicBezTo>
                      <a:pt x="6027" y="2427"/>
                      <a:pt x="6383" y="2385"/>
                      <a:pt x="6780" y="2344"/>
                    </a:cubicBezTo>
                    <a:cubicBezTo>
                      <a:pt x="8998" y="2385"/>
                      <a:pt x="11216" y="2406"/>
                      <a:pt x="13455" y="2448"/>
                    </a:cubicBezTo>
                    <a:cubicBezTo>
                      <a:pt x="15380" y="2490"/>
                      <a:pt x="17284" y="2511"/>
                      <a:pt x="19230" y="2511"/>
                    </a:cubicBezTo>
                    <a:lnTo>
                      <a:pt x="20004" y="2511"/>
                    </a:lnTo>
                    <a:cubicBezTo>
                      <a:pt x="18016" y="2616"/>
                      <a:pt x="16007" y="2699"/>
                      <a:pt x="13999" y="2804"/>
                    </a:cubicBezTo>
                    <a:cubicBezTo>
                      <a:pt x="12764" y="2846"/>
                      <a:pt x="11530" y="2909"/>
                      <a:pt x="10337" y="2992"/>
                    </a:cubicBezTo>
                    <a:cubicBezTo>
                      <a:pt x="8642" y="3055"/>
                      <a:pt x="6927" y="3160"/>
                      <a:pt x="5232" y="3264"/>
                    </a:cubicBezTo>
                    <a:cubicBezTo>
                      <a:pt x="5127" y="3264"/>
                      <a:pt x="5023" y="3327"/>
                      <a:pt x="4939" y="3411"/>
                    </a:cubicBezTo>
                    <a:cubicBezTo>
                      <a:pt x="4876" y="3473"/>
                      <a:pt x="4813" y="3578"/>
                      <a:pt x="4813" y="3683"/>
                    </a:cubicBezTo>
                    <a:cubicBezTo>
                      <a:pt x="4813" y="3892"/>
                      <a:pt x="5002" y="4101"/>
                      <a:pt x="5232" y="4101"/>
                    </a:cubicBezTo>
                    <a:cubicBezTo>
                      <a:pt x="6655" y="4038"/>
                      <a:pt x="8036" y="3955"/>
                      <a:pt x="9437" y="3871"/>
                    </a:cubicBezTo>
                    <a:lnTo>
                      <a:pt x="9437" y="3871"/>
                    </a:lnTo>
                    <a:cubicBezTo>
                      <a:pt x="8287" y="3955"/>
                      <a:pt x="7136" y="4038"/>
                      <a:pt x="6027" y="4101"/>
                    </a:cubicBezTo>
                    <a:cubicBezTo>
                      <a:pt x="5211" y="4164"/>
                      <a:pt x="4395" y="4269"/>
                      <a:pt x="3579" y="4373"/>
                    </a:cubicBezTo>
                    <a:cubicBezTo>
                      <a:pt x="3516" y="4373"/>
                      <a:pt x="3453" y="4394"/>
                      <a:pt x="3411" y="4457"/>
                    </a:cubicBezTo>
                    <a:cubicBezTo>
                      <a:pt x="3349" y="4499"/>
                      <a:pt x="3328" y="4562"/>
                      <a:pt x="3328" y="4624"/>
                    </a:cubicBezTo>
                    <a:cubicBezTo>
                      <a:pt x="3328" y="4708"/>
                      <a:pt x="3349" y="4771"/>
                      <a:pt x="3411" y="4813"/>
                    </a:cubicBezTo>
                    <a:cubicBezTo>
                      <a:pt x="3427" y="4836"/>
                      <a:pt x="3445" y="4853"/>
                      <a:pt x="3466" y="4866"/>
                    </a:cubicBezTo>
                    <a:lnTo>
                      <a:pt x="3466" y="4866"/>
                    </a:lnTo>
                    <a:lnTo>
                      <a:pt x="2219" y="4959"/>
                    </a:lnTo>
                    <a:cubicBezTo>
                      <a:pt x="1549" y="5022"/>
                      <a:pt x="838" y="5106"/>
                      <a:pt x="168" y="5168"/>
                    </a:cubicBezTo>
                    <a:cubicBezTo>
                      <a:pt x="105" y="5168"/>
                      <a:pt x="64" y="5210"/>
                      <a:pt x="22" y="5252"/>
                    </a:cubicBezTo>
                    <a:cubicBezTo>
                      <a:pt x="1" y="5315"/>
                      <a:pt x="1" y="5378"/>
                      <a:pt x="64" y="5440"/>
                    </a:cubicBezTo>
                    <a:cubicBezTo>
                      <a:pt x="85" y="5482"/>
                      <a:pt x="126" y="5524"/>
                      <a:pt x="168" y="5566"/>
                    </a:cubicBezTo>
                    <a:lnTo>
                      <a:pt x="126" y="5566"/>
                    </a:lnTo>
                    <a:cubicBezTo>
                      <a:pt x="378" y="5608"/>
                      <a:pt x="294" y="5650"/>
                      <a:pt x="273" y="5712"/>
                    </a:cubicBezTo>
                    <a:cubicBezTo>
                      <a:pt x="231" y="5775"/>
                      <a:pt x="273" y="5859"/>
                      <a:pt x="336" y="5880"/>
                    </a:cubicBezTo>
                    <a:cubicBezTo>
                      <a:pt x="378" y="5922"/>
                      <a:pt x="398" y="5922"/>
                      <a:pt x="440" y="5942"/>
                    </a:cubicBezTo>
                    <a:cubicBezTo>
                      <a:pt x="482" y="5942"/>
                      <a:pt x="482" y="5963"/>
                      <a:pt x="503" y="5963"/>
                    </a:cubicBezTo>
                    <a:cubicBezTo>
                      <a:pt x="524" y="5963"/>
                      <a:pt x="587" y="5963"/>
                      <a:pt x="608" y="5984"/>
                    </a:cubicBezTo>
                    <a:cubicBezTo>
                      <a:pt x="650" y="5984"/>
                      <a:pt x="691" y="5963"/>
                      <a:pt x="733" y="5942"/>
                    </a:cubicBezTo>
                    <a:cubicBezTo>
                      <a:pt x="3997" y="5880"/>
                      <a:pt x="7303" y="5838"/>
                      <a:pt x="10567" y="5817"/>
                    </a:cubicBezTo>
                    <a:cubicBezTo>
                      <a:pt x="10797" y="5817"/>
                      <a:pt x="11007" y="5817"/>
                      <a:pt x="11258" y="5775"/>
                    </a:cubicBezTo>
                    <a:lnTo>
                      <a:pt x="13455" y="5712"/>
                    </a:lnTo>
                    <a:lnTo>
                      <a:pt x="16551" y="5712"/>
                    </a:lnTo>
                    <a:cubicBezTo>
                      <a:pt x="17807" y="5712"/>
                      <a:pt x="19104" y="5712"/>
                      <a:pt x="20360" y="5733"/>
                    </a:cubicBezTo>
                    <a:cubicBezTo>
                      <a:pt x="22201" y="5733"/>
                      <a:pt x="24063" y="5754"/>
                      <a:pt x="25904" y="5754"/>
                    </a:cubicBezTo>
                    <a:cubicBezTo>
                      <a:pt x="25130" y="5817"/>
                      <a:pt x="24377" y="5880"/>
                      <a:pt x="23645" y="5963"/>
                    </a:cubicBezTo>
                    <a:cubicBezTo>
                      <a:pt x="23205" y="5984"/>
                      <a:pt x="22766" y="6047"/>
                      <a:pt x="22347" y="6068"/>
                    </a:cubicBezTo>
                    <a:cubicBezTo>
                      <a:pt x="21636" y="6068"/>
                      <a:pt x="20924" y="6068"/>
                      <a:pt x="20192" y="6089"/>
                    </a:cubicBezTo>
                    <a:lnTo>
                      <a:pt x="10023" y="6089"/>
                    </a:lnTo>
                    <a:cubicBezTo>
                      <a:pt x="9333" y="6089"/>
                      <a:pt x="8663" y="6131"/>
                      <a:pt x="7973" y="6131"/>
                    </a:cubicBezTo>
                    <a:cubicBezTo>
                      <a:pt x="7931" y="6131"/>
                      <a:pt x="7868" y="6173"/>
                      <a:pt x="7868" y="6235"/>
                    </a:cubicBezTo>
                    <a:cubicBezTo>
                      <a:pt x="7868" y="6298"/>
                      <a:pt x="7931" y="6340"/>
                      <a:pt x="7973" y="6340"/>
                    </a:cubicBezTo>
                    <a:cubicBezTo>
                      <a:pt x="8119" y="6340"/>
                      <a:pt x="8224" y="6361"/>
                      <a:pt x="8349" y="6361"/>
                    </a:cubicBezTo>
                    <a:lnTo>
                      <a:pt x="10149" y="6361"/>
                    </a:lnTo>
                    <a:cubicBezTo>
                      <a:pt x="11007" y="6361"/>
                      <a:pt x="11885" y="6340"/>
                      <a:pt x="12743" y="6340"/>
                    </a:cubicBezTo>
                    <a:lnTo>
                      <a:pt x="18958" y="6340"/>
                    </a:lnTo>
                    <a:cubicBezTo>
                      <a:pt x="17472" y="6466"/>
                      <a:pt x="15987" y="6591"/>
                      <a:pt x="14459" y="6717"/>
                    </a:cubicBezTo>
                    <a:cubicBezTo>
                      <a:pt x="11844" y="6968"/>
                      <a:pt x="9228" y="7198"/>
                      <a:pt x="6592" y="7428"/>
                    </a:cubicBezTo>
                    <a:cubicBezTo>
                      <a:pt x="6487" y="7428"/>
                      <a:pt x="6404" y="7449"/>
                      <a:pt x="6341" y="7533"/>
                    </a:cubicBezTo>
                    <a:cubicBezTo>
                      <a:pt x="6257" y="7616"/>
                      <a:pt x="6236" y="7700"/>
                      <a:pt x="6236" y="7805"/>
                    </a:cubicBezTo>
                    <a:cubicBezTo>
                      <a:pt x="6236" y="7909"/>
                      <a:pt x="6278" y="7972"/>
                      <a:pt x="6341" y="8056"/>
                    </a:cubicBezTo>
                    <a:cubicBezTo>
                      <a:pt x="6383" y="8119"/>
                      <a:pt x="6487" y="8160"/>
                      <a:pt x="6592" y="8160"/>
                    </a:cubicBezTo>
                    <a:cubicBezTo>
                      <a:pt x="9689" y="7867"/>
                      <a:pt x="12743" y="7616"/>
                      <a:pt x="15819" y="7323"/>
                    </a:cubicBezTo>
                    <a:cubicBezTo>
                      <a:pt x="18686" y="7072"/>
                      <a:pt x="21531" y="6821"/>
                      <a:pt x="24377" y="6570"/>
                    </a:cubicBezTo>
                    <a:cubicBezTo>
                      <a:pt x="25695" y="6466"/>
                      <a:pt x="26971" y="6361"/>
                      <a:pt x="28269" y="6235"/>
                    </a:cubicBezTo>
                    <a:cubicBezTo>
                      <a:pt x="29064" y="6194"/>
                      <a:pt x="29838" y="6173"/>
                      <a:pt x="30654" y="6173"/>
                    </a:cubicBezTo>
                    <a:cubicBezTo>
                      <a:pt x="31365" y="6152"/>
                      <a:pt x="32077" y="6152"/>
                      <a:pt x="32767" y="6131"/>
                    </a:cubicBezTo>
                    <a:cubicBezTo>
                      <a:pt x="32976" y="6131"/>
                      <a:pt x="33186" y="6131"/>
                      <a:pt x="33437" y="6089"/>
                    </a:cubicBezTo>
                    <a:cubicBezTo>
                      <a:pt x="34839" y="6026"/>
                      <a:pt x="36282" y="5942"/>
                      <a:pt x="37684" y="5859"/>
                    </a:cubicBezTo>
                    <a:cubicBezTo>
                      <a:pt x="38396" y="5838"/>
                      <a:pt x="39107" y="5775"/>
                      <a:pt x="39819" y="5754"/>
                    </a:cubicBezTo>
                    <a:cubicBezTo>
                      <a:pt x="40028" y="5754"/>
                      <a:pt x="40258" y="5733"/>
                      <a:pt x="40467" y="5733"/>
                    </a:cubicBezTo>
                    <a:cubicBezTo>
                      <a:pt x="40802" y="5712"/>
                      <a:pt x="41137" y="5670"/>
                      <a:pt x="41513" y="5650"/>
                    </a:cubicBezTo>
                    <a:cubicBezTo>
                      <a:pt x="42057" y="5650"/>
                      <a:pt x="42643" y="5629"/>
                      <a:pt x="43187" y="5629"/>
                    </a:cubicBezTo>
                    <a:cubicBezTo>
                      <a:pt x="44066" y="5608"/>
                      <a:pt x="44966" y="5608"/>
                      <a:pt x="45845" y="5566"/>
                    </a:cubicBezTo>
                    <a:lnTo>
                      <a:pt x="52749" y="5419"/>
                    </a:lnTo>
                    <a:cubicBezTo>
                      <a:pt x="53021" y="5419"/>
                      <a:pt x="53251" y="5419"/>
                      <a:pt x="53523" y="5440"/>
                    </a:cubicBezTo>
                    <a:cubicBezTo>
                      <a:pt x="53649" y="5461"/>
                      <a:pt x="53775" y="5503"/>
                      <a:pt x="53942" y="5545"/>
                    </a:cubicBezTo>
                    <a:cubicBezTo>
                      <a:pt x="53960" y="5551"/>
                      <a:pt x="53982" y="5554"/>
                      <a:pt x="54006" y="5554"/>
                    </a:cubicBezTo>
                    <a:cubicBezTo>
                      <a:pt x="54064" y="5554"/>
                      <a:pt x="54134" y="5539"/>
                      <a:pt x="54193" y="5524"/>
                    </a:cubicBezTo>
                    <a:cubicBezTo>
                      <a:pt x="54277" y="5461"/>
                      <a:pt x="54319" y="5378"/>
                      <a:pt x="54360" y="5315"/>
                    </a:cubicBezTo>
                    <a:cubicBezTo>
                      <a:pt x="54381" y="5231"/>
                      <a:pt x="54360" y="5126"/>
                      <a:pt x="54319" y="5043"/>
                    </a:cubicBezTo>
                    <a:cubicBezTo>
                      <a:pt x="54277" y="4980"/>
                      <a:pt x="54214" y="4917"/>
                      <a:pt x="54109" y="4896"/>
                    </a:cubicBezTo>
                    <a:cubicBezTo>
                      <a:pt x="54067" y="4854"/>
                      <a:pt x="54047" y="4854"/>
                      <a:pt x="53984" y="4834"/>
                    </a:cubicBezTo>
                    <a:cubicBezTo>
                      <a:pt x="55448" y="4729"/>
                      <a:pt x="56934" y="4645"/>
                      <a:pt x="58399" y="4541"/>
                    </a:cubicBezTo>
                    <a:cubicBezTo>
                      <a:pt x="58629" y="4520"/>
                      <a:pt x="58901" y="4520"/>
                      <a:pt x="59131" y="4520"/>
                    </a:cubicBezTo>
                    <a:cubicBezTo>
                      <a:pt x="59361" y="4520"/>
                      <a:pt x="59612" y="4499"/>
                      <a:pt x="59821" y="4478"/>
                    </a:cubicBezTo>
                    <a:cubicBezTo>
                      <a:pt x="59905" y="4478"/>
                      <a:pt x="60010" y="4436"/>
                      <a:pt x="60073" y="4436"/>
                    </a:cubicBezTo>
                    <a:lnTo>
                      <a:pt x="60470" y="4373"/>
                    </a:lnTo>
                    <a:cubicBezTo>
                      <a:pt x="60554" y="4331"/>
                      <a:pt x="60596" y="4290"/>
                      <a:pt x="60658" y="4227"/>
                    </a:cubicBezTo>
                    <a:cubicBezTo>
                      <a:pt x="60700" y="4164"/>
                      <a:pt x="60700" y="4080"/>
                      <a:pt x="60679" y="3997"/>
                    </a:cubicBezTo>
                    <a:cubicBezTo>
                      <a:pt x="60658" y="3913"/>
                      <a:pt x="60596" y="3850"/>
                      <a:pt x="60554" y="3787"/>
                    </a:cubicBezTo>
                    <a:lnTo>
                      <a:pt x="60533" y="3766"/>
                    </a:lnTo>
                    <a:cubicBezTo>
                      <a:pt x="60491" y="3745"/>
                      <a:pt x="60449" y="3704"/>
                      <a:pt x="60386" y="3683"/>
                    </a:cubicBezTo>
                    <a:lnTo>
                      <a:pt x="60324" y="3683"/>
                    </a:lnTo>
                    <a:cubicBezTo>
                      <a:pt x="60261" y="3683"/>
                      <a:pt x="60219" y="3725"/>
                      <a:pt x="60156" y="3745"/>
                    </a:cubicBezTo>
                    <a:cubicBezTo>
                      <a:pt x="60114" y="3766"/>
                      <a:pt x="60052" y="3850"/>
                      <a:pt x="60031" y="3892"/>
                    </a:cubicBezTo>
                    <a:cubicBezTo>
                      <a:pt x="59947" y="3934"/>
                      <a:pt x="59863" y="3934"/>
                      <a:pt x="59759" y="3955"/>
                    </a:cubicBezTo>
                    <a:cubicBezTo>
                      <a:pt x="59277" y="3997"/>
                      <a:pt x="58775" y="4038"/>
                      <a:pt x="58273" y="4059"/>
                    </a:cubicBezTo>
                    <a:lnTo>
                      <a:pt x="57185" y="4143"/>
                    </a:lnTo>
                    <a:cubicBezTo>
                      <a:pt x="56704" y="4164"/>
                      <a:pt x="56264" y="4206"/>
                      <a:pt x="55783" y="4248"/>
                    </a:cubicBezTo>
                    <a:cubicBezTo>
                      <a:pt x="54612" y="4310"/>
                      <a:pt x="53440" y="4415"/>
                      <a:pt x="52226" y="4499"/>
                    </a:cubicBezTo>
                    <a:cubicBezTo>
                      <a:pt x="50008" y="4666"/>
                      <a:pt x="47811" y="4834"/>
                      <a:pt x="45593" y="5001"/>
                    </a:cubicBezTo>
                    <a:cubicBezTo>
                      <a:pt x="45321" y="5022"/>
                      <a:pt x="45070" y="5022"/>
                      <a:pt x="44777" y="5043"/>
                    </a:cubicBezTo>
                    <a:cubicBezTo>
                      <a:pt x="44484" y="5043"/>
                      <a:pt x="44192" y="5085"/>
                      <a:pt x="43878" y="5085"/>
                    </a:cubicBezTo>
                    <a:cubicBezTo>
                      <a:pt x="43250" y="5106"/>
                      <a:pt x="42664" y="5106"/>
                      <a:pt x="42036" y="5126"/>
                    </a:cubicBezTo>
                    <a:cubicBezTo>
                      <a:pt x="42790" y="5085"/>
                      <a:pt x="43564" y="5001"/>
                      <a:pt x="44338" y="4938"/>
                    </a:cubicBezTo>
                    <a:cubicBezTo>
                      <a:pt x="45112" y="4896"/>
                      <a:pt x="45886" y="4813"/>
                      <a:pt x="46661" y="4771"/>
                    </a:cubicBezTo>
                    <a:cubicBezTo>
                      <a:pt x="47832" y="4666"/>
                      <a:pt x="49046" y="4582"/>
                      <a:pt x="50218" y="4478"/>
                    </a:cubicBezTo>
                    <a:cubicBezTo>
                      <a:pt x="51347" y="4394"/>
                      <a:pt x="52477" y="4310"/>
                      <a:pt x="53565" y="4248"/>
                    </a:cubicBezTo>
                    <a:cubicBezTo>
                      <a:pt x="54109" y="4206"/>
                      <a:pt x="54632" y="4164"/>
                      <a:pt x="55176" y="4143"/>
                    </a:cubicBezTo>
                    <a:cubicBezTo>
                      <a:pt x="55469" y="4101"/>
                      <a:pt x="55741" y="4080"/>
                      <a:pt x="56013" y="4080"/>
                    </a:cubicBezTo>
                    <a:cubicBezTo>
                      <a:pt x="56202" y="4080"/>
                      <a:pt x="56390" y="4059"/>
                      <a:pt x="56578" y="4017"/>
                    </a:cubicBezTo>
                    <a:cubicBezTo>
                      <a:pt x="56746" y="3997"/>
                      <a:pt x="56934" y="3976"/>
                      <a:pt x="57101" y="3955"/>
                    </a:cubicBezTo>
                    <a:cubicBezTo>
                      <a:pt x="57185" y="3955"/>
                      <a:pt x="57227" y="3913"/>
                      <a:pt x="57311" y="3913"/>
                    </a:cubicBezTo>
                    <a:lnTo>
                      <a:pt x="57541" y="3850"/>
                    </a:lnTo>
                    <a:cubicBezTo>
                      <a:pt x="57625" y="3808"/>
                      <a:pt x="57708" y="3745"/>
                      <a:pt x="57750" y="3662"/>
                    </a:cubicBezTo>
                    <a:lnTo>
                      <a:pt x="57834" y="3494"/>
                    </a:lnTo>
                    <a:cubicBezTo>
                      <a:pt x="57855" y="3473"/>
                      <a:pt x="57855" y="3432"/>
                      <a:pt x="57876" y="3390"/>
                    </a:cubicBezTo>
                    <a:lnTo>
                      <a:pt x="57876" y="3369"/>
                    </a:lnTo>
                    <a:cubicBezTo>
                      <a:pt x="58064" y="3327"/>
                      <a:pt x="58169" y="3139"/>
                      <a:pt x="58169" y="2950"/>
                    </a:cubicBezTo>
                    <a:cubicBezTo>
                      <a:pt x="58169" y="2699"/>
                      <a:pt x="57959" y="2511"/>
                      <a:pt x="57729" y="2511"/>
                    </a:cubicBezTo>
                    <a:lnTo>
                      <a:pt x="56788" y="2511"/>
                    </a:lnTo>
                    <a:cubicBezTo>
                      <a:pt x="56913" y="2511"/>
                      <a:pt x="57039" y="2427"/>
                      <a:pt x="57122" y="2323"/>
                    </a:cubicBezTo>
                    <a:lnTo>
                      <a:pt x="57143" y="2323"/>
                    </a:lnTo>
                    <a:cubicBezTo>
                      <a:pt x="57227" y="2323"/>
                      <a:pt x="57290" y="2344"/>
                      <a:pt x="57353" y="2385"/>
                    </a:cubicBezTo>
                    <a:cubicBezTo>
                      <a:pt x="57371" y="2388"/>
                      <a:pt x="57390" y="2389"/>
                      <a:pt x="57408" y="2389"/>
                    </a:cubicBezTo>
                    <a:cubicBezTo>
                      <a:pt x="57535" y="2389"/>
                      <a:pt x="57653" y="2328"/>
                      <a:pt x="57708" y="2218"/>
                    </a:cubicBezTo>
                    <a:cubicBezTo>
                      <a:pt x="57813" y="2218"/>
                      <a:pt x="57917" y="2218"/>
                      <a:pt x="58022" y="2197"/>
                    </a:cubicBezTo>
                    <a:cubicBezTo>
                      <a:pt x="58127" y="2197"/>
                      <a:pt x="58231" y="2176"/>
                      <a:pt x="58294" y="2093"/>
                    </a:cubicBezTo>
                    <a:cubicBezTo>
                      <a:pt x="58378" y="2009"/>
                      <a:pt x="58399" y="1904"/>
                      <a:pt x="58399" y="1800"/>
                    </a:cubicBezTo>
                    <a:cubicBezTo>
                      <a:pt x="58399" y="1716"/>
                      <a:pt x="58378" y="1653"/>
                      <a:pt x="58336" y="1569"/>
                    </a:cubicBezTo>
                    <a:lnTo>
                      <a:pt x="58357" y="1569"/>
                    </a:lnTo>
                    <a:cubicBezTo>
                      <a:pt x="58650" y="1590"/>
                      <a:pt x="58922" y="1590"/>
                      <a:pt x="59215" y="1653"/>
                    </a:cubicBezTo>
                    <a:cubicBezTo>
                      <a:pt x="59382" y="1674"/>
                      <a:pt x="59549" y="1695"/>
                      <a:pt x="59717" y="1758"/>
                    </a:cubicBezTo>
                    <a:cubicBezTo>
                      <a:pt x="59717" y="1779"/>
                      <a:pt x="59738" y="1800"/>
                      <a:pt x="59738" y="1821"/>
                    </a:cubicBezTo>
                    <a:lnTo>
                      <a:pt x="59738" y="1883"/>
                    </a:lnTo>
                    <a:cubicBezTo>
                      <a:pt x="59738" y="1988"/>
                      <a:pt x="59759" y="2072"/>
                      <a:pt x="59842" y="2134"/>
                    </a:cubicBezTo>
                    <a:cubicBezTo>
                      <a:pt x="59926" y="2218"/>
                      <a:pt x="60010" y="2239"/>
                      <a:pt x="60114" y="2239"/>
                    </a:cubicBezTo>
                    <a:cubicBezTo>
                      <a:pt x="60219" y="2239"/>
                      <a:pt x="60282" y="2218"/>
                      <a:pt x="60366" y="2134"/>
                    </a:cubicBezTo>
                    <a:cubicBezTo>
                      <a:pt x="60428" y="2093"/>
                      <a:pt x="60470" y="1988"/>
                      <a:pt x="60470" y="1883"/>
                    </a:cubicBezTo>
                    <a:cubicBezTo>
                      <a:pt x="60470" y="1800"/>
                      <a:pt x="60449" y="1695"/>
                      <a:pt x="60449" y="1611"/>
                    </a:cubicBezTo>
                    <a:cubicBezTo>
                      <a:pt x="60407" y="1549"/>
                      <a:pt x="60386" y="1465"/>
                      <a:pt x="60345" y="1381"/>
                    </a:cubicBezTo>
                    <a:cubicBezTo>
                      <a:pt x="60324" y="1360"/>
                      <a:pt x="60324" y="1339"/>
                      <a:pt x="60282" y="1339"/>
                    </a:cubicBezTo>
                    <a:cubicBezTo>
                      <a:pt x="60261" y="1277"/>
                      <a:pt x="60219" y="1235"/>
                      <a:pt x="60156" y="1193"/>
                    </a:cubicBezTo>
                    <a:cubicBezTo>
                      <a:pt x="60114" y="1151"/>
                      <a:pt x="60031" y="1130"/>
                      <a:pt x="59947" y="1088"/>
                    </a:cubicBezTo>
                    <a:cubicBezTo>
                      <a:pt x="59801" y="1046"/>
                      <a:pt x="59633" y="1025"/>
                      <a:pt x="59487" y="984"/>
                    </a:cubicBezTo>
                    <a:cubicBezTo>
                      <a:pt x="59236" y="942"/>
                      <a:pt x="58985" y="942"/>
                      <a:pt x="58754" y="921"/>
                    </a:cubicBezTo>
                    <a:cubicBezTo>
                      <a:pt x="58357" y="879"/>
                      <a:pt x="57980" y="858"/>
                      <a:pt x="57604" y="837"/>
                    </a:cubicBezTo>
                    <a:cubicBezTo>
                      <a:pt x="56997" y="774"/>
                      <a:pt x="56411" y="753"/>
                      <a:pt x="55825" y="712"/>
                    </a:cubicBezTo>
                    <a:cubicBezTo>
                      <a:pt x="55260" y="670"/>
                      <a:pt x="54716" y="628"/>
                      <a:pt x="54151" y="607"/>
                    </a:cubicBezTo>
                    <a:cubicBezTo>
                      <a:pt x="53356" y="544"/>
                      <a:pt x="52582" y="523"/>
                      <a:pt x="51766" y="481"/>
                    </a:cubicBezTo>
                    <a:cubicBezTo>
                      <a:pt x="51264" y="440"/>
                      <a:pt x="50741" y="419"/>
                      <a:pt x="50238" y="398"/>
                    </a:cubicBezTo>
                    <a:cubicBezTo>
                      <a:pt x="49653" y="377"/>
                      <a:pt x="49067" y="335"/>
                      <a:pt x="48460" y="314"/>
                    </a:cubicBezTo>
                    <a:cubicBezTo>
                      <a:pt x="47560" y="293"/>
                      <a:pt x="46661" y="230"/>
                      <a:pt x="45740" y="209"/>
                    </a:cubicBezTo>
                    <a:cubicBezTo>
                      <a:pt x="45363" y="188"/>
                      <a:pt x="44966" y="188"/>
                      <a:pt x="44568" y="168"/>
                    </a:cubicBezTo>
                    <a:cubicBezTo>
                      <a:pt x="43145" y="126"/>
                      <a:pt x="41764" y="105"/>
                      <a:pt x="40363" y="84"/>
                    </a:cubicBezTo>
                    <a:cubicBezTo>
                      <a:pt x="39547" y="63"/>
                      <a:pt x="38730" y="63"/>
                      <a:pt x="37914" y="21"/>
                    </a:cubicBezTo>
                    <a:cubicBezTo>
                      <a:pt x="37684" y="21"/>
                      <a:pt x="37433" y="0"/>
                      <a:pt x="371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5" name="Google Shape;705;p37"/>
            <p:cNvSpPr/>
            <p:nvPr/>
          </p:nvSpPr>
          <p:spPr>
            <a:xfrm rot="5400000">
              <a:off x="-780767" y="2943845"/>
              <a:ext cx="3001535" cy="125050"/>
            </a:xfrm>
            <a:custGeom>
              <a:avLst/>
              <a:gdLst/>
              <a:ahLst/>
              <a:cxnLst/>
              <a:rect l="l" t="t" r="r" b="b"/>
              <a:pathLst>
                <a:path w="70158" h="5002" extrusionOk="0">
                  <a:moveTo>
                    <a:pt x="63671" y="1738"/>
                  </a:moveTo>
                  <a:cubicBezTo>
                    <a:pt x="63713" y="1821"/>
                    <a:pt x="63755" y="1863"/>
                    <a:pt x="63818" y="1905"/>
                  </a:cubicBezTo>
                  <a:cubicBezTo>
                    <a:pt x="63671" y="1905"/>
                    <a:pt x="63546" y="1947"/>
                    <a:pt x="63441" y="1947"/>
                  </a:cubicBezTo>
                  <a:cubicBezTo>
                    <a:pt x="63211" y="1947"/>
                    <a:pt x="62981" y="1968"/>
                    <a:pt x="62751" y="1968"/>
                  </a:cubicBezTo>
                  <a:cubicBezTo>
                    <a:pt x="61705" y="1989"/>
                    <a:pt x="60679" y="2051"/>
                    <a:pt x="59633" y="2072"/>
                  </a:cubicBezTo>
                  <a:cubicBezTo>
                    <a:pt x="59152" y="2093"/>
                    <a:pt x="58692" y="2114"/>
                    <a:pt x="58210" y="2114"/>
                  </a:cubicBezTo>
                  <a:cubicBezTo>
                    <a:pt x="57478" y="2114"/>
                    <a:pt x="56725" y="2156"/>
                    <a:pt x="55992" y="2156"/>
                  </a:cubicBezTo>
                  <a:cubicBezTo>
                    <a:pt x="54298" y="2177"/>
                    <a:pt x="52624" y="2198"/>
                    <a:pt x="50929" y="2219"/>
                  </a:cubicBezTo>
                  <a:cubicBezTo>
                    <a:pt x="47623" y="2282"/>
                    <a:pt x="44359" y="2323"/>
                    <a:pt x="41053" y="2386"/>
                  </a:cubicBezTo>
                  <a:cubicBezTo>
                    <a:pt x="38710" y="2407"/>
                    <a:pt x="36345" y="2491"/>
                    <a:pt x="34002" y="2574"/>
                  </a:cubicBezTo>
                  <a:cubicBezTo>
                    <a:pt x="30466" y="2679"/>
                    <a:pt x="26909" y="2742"/>
                    <a:pt x="23373" y="2846"/>
                  </a:cubicBezTo>
                  <a:cubicBezTo>
                    <a:pt x="22682" y="2888"/>
                    <a:pt x="21971" y="2909"/>
                    <a:pt x="21259" y="2951"/>
                  </a:cubicBezTo>
                  <a:cubicBezTo>
                    <a:pt x="19251" y="3056"/>
                    <a:pt x="17242" y="3139"/>
                    <a:pt x="15212" y="3244"/>
                  </a:cubicBezTo>
                  <a:cubicBezTo>
                    <a:pt x="13266" y="3349"/>
                    <a:pt x="11279" y="3432"/>
                    <a:pt x="9312" y="3537"/>
                  </a:cubicBezTo>
                  <a:cubicBezTo>
                    <a:pt x="9124" y="3537"/>
                    <a:pt x="8935" y="3558"/>
                    <a:pt x="8768" y="3558"/>
                  </a:cubicBezTo>
                  <a:cubicBezTo>
                    <a:pt x="9291" y="3516"/>
                    <a:pt x="9835" y="3474"/>
                    <a:pt x="10358" y="3432"/>
                  </a:cubicBezTo>
                  <a:cubicBezTo>
                    <a:pt x="12220" y="3307"/>
                    <a:pt x="14062" y="3139"/>
                    <a:pt x="15924" y="3014"/>
                  </a:cubicBezTo>
                  <a:cubicBezTo>
                    <a:pt x="16572" y="2951"/>
                    <a:pt x="17242" y="2909"/>
                    <a:pt x="17870" y="2846"/>
                  </a:cubicBezTo>
                  <a:cubicBezTo>
                    <a:pt x="18204" y="2826"/>
                    <a:pt x="18539" y="2805"/>
                    <a:pt x="18853" y="2805"/>
                  </a:cubicBezTo>
                  <a:cubicBezTo>
                    <a:pt x="20799" y="2700"/>
                    <a:pt x="22724" y="2574"/>
                    <a:pt x="24670" y="2470"/>
                  </a:cubicBezTo>
                  <a:cubicBezTo>
                    <a:pt x="25026" y="2428"/>
                    <a:pt x="25423" y="2407"/>
                    <a:pt x="25779" y="2386"/>
                  </a:cubicBezTo>
                  <a:cubicBezTo>
                    <a:pt x="26344" y="2365"/>
                    <a:pt x="26888" y="2323"/>
                    <a:pt x="27411" y="2323"/>
                  </a:cubicBezTo>
                  <a:lnTo>
                    <a:pt x="33374" y="2093"/>
                  </a:lnTo>
                  <a:cubicBezTo>
                    <a:pt x="33813" y="2072"/>
                    <a:pt x="34253" y="2072"/>
                    <a:pt x="34671" y="2051"/>
                  </a:cubicBezTo>
                  <a:lnTo>
                    <a:pt x="35027" y="2051"/>
                  </a:lnTo>
                  <a:cubicBezTo>
                    <a:pt x="35341" y="2051"/>
                    <a:pt x="35655" y="2051"/>
                    <a:pt x="35927" y="2010"/>
                  </a:cubicBezTo>
                  <a:cubicBezTo>
                    <a:pt x="37914" y="1968"/>
                    <a:pt x="39944" y="1947"/>
                    <a:pt x="41932" y="1884"/>
                  </a:cubicBezTo>
                  <a:cubicBezTo>
                    <a:pt x="42832" y="1863"/>
                    <a:pt x="43752" y="1842"/>
                    <a:pt x="44673" y="1842"/>
                  </a:cubicBezTo>
                  <a:cubicBezTo>
                    <a:pt x="47623" y="1800"/>
                    <a:pt x="50615" y="1779"/>
                    <a:pt x="53565" y="1758"/>
                  </a:cubicBezTo>
                  <a:cubicBezTo>
                    <a:pt x="56683" y="1758"/>
                    <a:pt x="59675" y="1738"/>
                    <a:pt x="62709" y="1738"/>
                  </a:cubicBezTo>
                  <a:close/>
                  <a:moveTo>
                    <a:pt x="57248" y="1"/>
                  </a:moveTo>
                  <a:cubicBezTo>
                    <a:pt x="54549" y="1"/>
                    <a:pt x="51891" y="43"/>
                    <a:pt x="49192" y="64"/>
                  </a:cubicBezTo>
                  <a:cubicBezTo>
                    <a:pt x="47184" y="85"/>
                    <a:pt x="45154" y="105"/>
                    <a:pt x="43145" y="105"/>
                  </a:cubicBezTo>
                  <a:cubicBezTo>
                    <a:pt x="42267" y="105"/>
                    <a:pt x="41346" y="147"/>
                    <a:pt x="40446" y="168"/>
                  </a:cubicBezTo>
                  <a:cubicBezTo>
                    <a:pt x="38438" y="210"/>
                    <a:pt x="36429" y="252"/>
                    <a:pt x="34420" y="294"/>
                  </a:cubicBezTo>
                  <a:cubicBezTo>
                    <a:pt x="33834" y="294"/>
                    <a:pt x="33269" y="315"/>
                    <a:pt x="32684" y="315"/>
                  </a:cubicBezTo>
                  <a:cubicBezTo>
                    <a:pt x="32349" y="315"/>
                    <a:pt x="32035" y="336"/>
                    <a:pt x="31700" y="336"/>
                  </a:cubicBezTo>
                  <a:lnTo>
                    <a:pt x="25737" y="587"/>
                  </a:lnTo>
                  <a:cubicBezTo>
                    <a:pt x="25130" y="608"/>
                    <a:pt x="24523" y="629"/>
                    <a:pt x="23896" y="670"/>
                  </a:cubicBezTo>
                  <a:cubicBezTo>
                    <a:pt x="23561" y="670"/>
                    <a:pt x="23226" y="691"/>
                    <a:pt x="22870" y="712"/>
                  </a:cubicBezTo>
                  <a:cubicBezTo>
                    <a:pt x="20883" y="817"/>
                    <a:pt x="18937" y="922"/>
                    <a:pt x="16949" y="1026"/>
                  </a:cubicBezTo>
                  <a:cubicBezTo>
                    <a:pt x="15924" y="1068"/>
                    <a:pt x="14898" y="1131"/>
                    <a:pt x="13873" y="1214"/>
                  </a:cubicBezTo>
                  <a:cubicBezTo>
                    <a:pt x="12137" y="1319"/>
                    <a:pt x="10379" y="1424"/>
                    <a:pt x="8642" y="1549"/>
                  </a:cubicBezTo>
                  <a:cubicBezTo>
                    <a:pt x="7136" y="1654"/>
                    <a:pt x="5608" y="1738"/>
                    <a:pt x="4102" y="1800"/>
                  </a:cubicBezTo>
                  <a:cubicBezTo>
                    <a:pt x="3872" y="1842"/>
                    <a:pt x="3621" y="1842"/>
                    <a:pt x="3370" y="1863"/>
                  </a:cubicBezTo>
                  <a:cubicBezTo>
                    <a:pt x="2972" y="1884"/>
                    <a:pt x="2574" y="1884"/>
                    <a:pt x="2198" y="1905"/>
                  </a:cubicBezTo>
                  <a:cubicBezTo>
                    <a:pt x="1842" y="1947"/>
                    <a:pt x="1507" y="1947"/>
                    <a:pt x="1152" y="1947"/>
                  </a:cubicBezTo>
                  <a:cubicBezTo>
                    <a:pt x="1110" y="1863"/>
                    <a:pt x="1005" y="1779"/>
                    <a:pt x="942" y="1779"/>
                  </a:cubicBezTo>
                  <a:cubicBezTo>
                    <a:pt x="691" y="1800"/>
                    <a:pt x="482" y="1842"/>
                    <a:pt x="252" y="1863"/>
                  </a:cubicBezTo>
                  <a:cubicBezTo>
                    <a:pt x="147" y="1863"/>
                    <a:pt x="43" y="1905"/>
                    <a:pt x="22" y="2051"/>
                  </a:cubicBezTo>
                  <a:cubicBezTo>
                    <a:pt x="1" y="2177"/>
                    <a:pt x="64" y="2302"/>
                    <a:pt x="168" y="2323"/>
                  </a:cubicBezTo>
                  <a:cubicBezTo>
                    <a:pt x="273" y="2365"/>
                    <a:pt x="357" y="2386"/>
                    <a:pt x="461" y="2407"/>
                  </a:cubicBezTo>
                  <a:cubicBezTo>
                    <a:pt x="566" y="2428"/>
                    <a:pt x="650" y="2428"/>
                    <a:pt x="754" y="2428"/>
                  </a:cubicBezTo>
                  <a:cubicBezTo>
                    <a:pt x="984" y="2554"/>
                    <a:pt x="1256" y="2574"/>
                    <a:pt x="1507" y="2574"/>
                  </a:cubicBezTo>
                  <a:cubicBezTo>
                    <a:pt x="2072" y="2574"/>
                    <a:pt x="2637" y="2554"/>
                    <a:pt x="3181" y="2512"/>
                  </a:cubicBezTo>
                  <a:cubicBezTo>
                    <a:pt x="3432" y="2512"/>
                    <a:pt x="3642" y="2491"/>
                    <a:pt x="3872" y="2491"/>
                  </a:cubicBezTo>
                  <a:lnTo>
                    <a:pt x="6843" y="2344"/>
                  </a:lnTo>
                  <a:cubicBezTo>
                    <a:pt x="8056" y="2282"/>
                    <a:pt x="9228" y="2198"/>
                    <a:pt x="10442" y="2156"/>
                  </a:cubicBezTo>
                  <a:cubicBezTo>
                    <a:pt x="12137" y="2051"/>
                    <a:pt x="13831" y="1968"/>
                    <a:pt x="15526" y="1863"/>
                  </a:cubicBezTo>
                  <a:cubicBezTo>
                    <a:pt x="15924" y="1842"/>
                    <a:pt x="16321" y="1842"/>
                    <a:pt x="16719" y="1821"/>
                  </a:cubicBezTo>
                  <a:cubicBezTo>
                    <a:pt x="17702" y="1758"/>
                    <a:pt x="18707" y="1717"/>
                    <a:pt x="19690" y="1675"/>
                  </a:cubicBezTo>
                  <a:cubicBezTo>
                    <a:pt x="20694" y="1633"/>
                    <a:pt x="21678" y="1570"/>
                    <a:pt x="22682" y="1549"/>
                  </a:cubicBezTo>
                  <a:cubicBezTo>
                    <a:pt x="23059" y="1528"/>
                    <a:pt x="23456" y="1507"/>
                    <a:pt x="23854" y="1507"/>
                  </a:cubicBezTo>
                  <a:cubicBezTo>
                    <a:pt x="25423" y="1445"/>
                    <a:pt x="27013" y="1403"/>
                    <a:pt x="28583" y="1340"/>
                  </a:cubicBezTo>
                  <a:cubicBezTo>
                    <a:pt x="29545" y="1319"/>
                    <a:pt x="30528" y="1298"/>
                    <a:pt x="31512" y="1235"/>
                  </a:cubicBezTo>
                  <a:cubicBezTo>
                    <a:pt x="31909" y="1235"/>
                    <a:pt x="32265" y="1214"/>
                    <a:pt x="32663" y="1214"/>
                  </a:cubicBezTo>
                  <a:cubicBezTo>
                    <a:pt x="34190" y="1194"/>
                    <a:pt x="35717" y="1152"/>
                    <a:pt x="37245" y="1131"/>
                  </a:cubicBezTo>
                  <a:cubicBezTo>
                    <a:pt x="38751" y="1110"/>
                    <a:pt x="40258" y="1089"/>
                    <a:pt x="41764" y="1047"/>
                  </a:cubicBezTo>
                  <a:lnTo>
                    <a:pt x="45928" y="1047"/>
                  </a:lnTo>
                  <a:cubicBezTo>
                    <a:pt x="47477" y="1047"/>
                    <a:pt x="48983" y="1047"/>
                    <a:pt x="50531" y="1026"/>
                  </a:cubicBezTo>
                  <a:lnTo>
                    <a:pt x="55428" y="1026"/>
                  </a:lnTo>
                  <a:cubicBezTo>
                    <a:pt x="53063" y="1047"/>
                    <a:pt x="50678" y="1089"/>
                    <a:pt x="48334" y="1131"/>
                  </a:cubicBezTo>
                  <a:cubicBezTo>
                    <a:pt x="47330" y="1152"/>
                    <a:pt x="46368" y="1152"/>
                    <a:pt x="45384" y="1194"/>
                  </a:cubicBezTo>
                  <a:cubicBezTo>
                    <a:pt x="44966" y="1194"/>
                    <a:pt x="44505" y="1194"/>
                    <a:pt x="44087" y="1214"/>
                  </a:cubicBezTo>
                  <a:cubicBezTo>
                    <a:pt x="42664" y="1235"/>
                    <a:pt x="41241" y="1298"/>
                    <a:pt x="39798" y="1319"/>
                  </a:cubicBezTo>
                  <a:cubicBezTo>
                    <a:pt x="38166" y="1361"/>
                    <a:pt x="36513" y="1403"/>
                    <a:pt x="34860" y="1445"/>
                  </a:cubicBezTo>
                  <a:cubicBezTo>
                    <a:pt x="34567" y="1445"/>
                    <a:pt x="34316" y="1466"/>
                    <a:pt x="34023" y="1466"/>
                  </a:cubicBezTo>
                  <a:cubicBezTo>
                    <a:pt x="33144" y="1528"/>
                    <a:pt x="32265" y="1549"/>
                    <a:pt x="31386" y="1612"/>
                  </a:cubicBezTo>
                  <a:lnTo>
                    <a:pt x="26051" y="1842"/>
                  </a:lnTo>
                  <a:cubicBezTo>
                    <a:pt x="25779" y="1842"/>
                    <a:pt x="25528" y="1863"/>
                    <a:pt x="25256" y="1884"/>
                  </a:cubicBezTo>
                  <a:cubicBezTo>
                    <a:pt x="24398" y="1947"/>
                    <a:pt x="23519" y="2030"/>
                    <a:pt x="22640" y="2072"/>
                  </a:cubicBezTo>
                  <a:cubicBezTo>
                    <a:pt x="21071" y="2177"/>
                    <a:pt x="19544" y="2282"/>
                    <a:pt x="17974" y="2386"/>
                  </a:cubicBezTo>
                  <a:cubicBezTo>
                    <a:pt x="17556" y="2407"/>
                    <a:pt x="17095" y="2470"/>
                    <a:pt x="16677" y="2491"/>
                  </a:cubicBezTo>
                  <a:cubicBezTo>
                    <a:pt x="15694" y="2574"/>
                    <a:pt x="14689" y="2658"/>
                    <a:pt x="13706" y="2763"/>
                  </a:cubicBezTo>
                  <a:cubicBezTo>
                    <a:pt x="12450" y="2867"/>
                    <a:pt x="11153" y="2972"/>
                    <a:pt x="9898" y="3077"/>
                  </a:cubicBezTo>
                  <a:cubicBezTo>
                    <a:pt x="8161" y="3223"/>
                    <a:pt x="6383" y="3391"/>
                    <a:pt x="4625" y="3537"/>
                  </a:cubicBezTo>
                  <a:cubicBezTo>
                    <a:pt x="4207" y="3558"/>
                    <a:pt x="3788" y="3621"/>
                    <a:pt x="3349" y="3642"/>
                  </a:cubicBezTo>
                  <a:lnTo>
                    <a:pt x="1068" y="3872"/>
                  </a:lnTo>
                  <a:cubicBezTo>
                    <a:pt x="984" y="3872"/>
                    <a:pt x="901" y="3935"/>
                    <a:pt x="901" y="4039"/>
                  </a:cubicBezTo>
                  <a:cubicBezTo>
                    <a:pt x="901" y="4123"/>
                    <a:pt x="984" y="4186"/>
                    <a:pt x="1068" y="4186"/>
                  </a:cubicBezTo>
                  <a:cubicBezTo>
                    <a:pt x="1361" y="4186"/>
                    <a:pt x="1612" y="4227"/>
                    <a:pt x="1905" y="4227"/>
                  </a:cubicBezTo>
                  <a:cubicBezTo>
                    <a:pt x="1884" y="4290"/>
                    <a:pt x="1842" y="4374"/>
                    <a:pt x="1842" y="4458"/>
                  </a:cubicBezTo>
                  <a:cubicBezTo>
                    <a:pt x="1842" y="4751"/>
                    <a:pt x="2093" y="5002"/>
                    <a:pt x="2407" y="5002"/>
                  </a:cubicBezTo>
                  <a:cubicBezTo>
                    <a:pt x="4562" y="4876"/>
                    <a:pt x="6717" y="4709"/>
                    <a:pt x="8893" y="4604"/>
                  </a:cubicBezTo>
                  <a:cubicBezTo>
                    <a:pt x="10777" y="4541"/>
                    <a:pt x="12660" y="4437"/>
                    <a:pt x="14543" y="4353"/>
                  </a:cubicBezTo>
                  <a:cubicBezTo>
                    <a:pt x="16593" y="4248"/>
                    <a:pt x="18686" y="4144"/>
                    <a:pt x="20757" y="4060"/>
                  </a:cubicBezTo>
                  <a:cubicBezTo>
                    <a:pt x="21406" y="4039"/>
                    <a:pt x="22075" y="4018"/>
                    <a:pt x="22724" y="3955"/>
                  </a:cubicBezTo>
                  <a:cubicBezTo>
                    <a:pt x="22912" y="3955"/>
                    <a:pt x="23080" y="3935"/>
                    <a:pt x="23289" y="3935"/>
                  </a:cubicBezTo>
                  <a:cubicBezTo>
                    <a:pt x="26637" y="3851"/>
                    <a:pt x="29984" y="3746"/>
                    <a:pt x="33332" y="3663"/>
                  </a:cubicBezTo>
                  <a:cubicBezTo>
                    <a:pt x="35132" y="3621"/>
                    <a:pt x="36931" y="3558"/>
                    <a:pt x="38710" y="3537"/>
                  </a:cubicBezTo>
                  <a:cubicBezTo>
                    <a:pt x="39358" y="3516"/>
                    <a:pt x="39986" y="3516"/>
                    <a:pt x="40635" y="3495"/>
                  </a:cubicBezTo>
                  <a:lnTo>
                    <a:pt x="50908" y="3328"/>
                  </a:lnTo>
                  <a:lnTo>
                    <a:pt x="55302" y="3244"/>
                  </a:lnTo>
                  <a:cubicBezTo>
                    <a:pt x="56578" y="3223"/>
                    <a:pt x="57834" y="3223"/>
                    <a:pt x="59068" y="3181"/>
                  </a:cubicBezTo>
                  <a:cubicBezTo>
                    <a:pt x="60114" y="3139"/>
                    <a:pt x="61140" y="3098"/>
                    <a:pt x="62186" y="3077"/>
                  </a:cubicBezTo>
                  <a:cubicBezTo>
                    <a:pt x="62709" y="3035"/>
                    <a:pt x="63232" y="3035"/>
                    <a:pt x="63734" y="3014"/>
                  </a:cubicBezTo>
                  <a:lnTo>
                    <a:pt x="67270" y="2784"/>
                  </a:lnTo>
                  <a:lnTo>
                    <a:pt x="67270" y="2784"/>
                  </a:lnTo>
                  <a:cubicBezTo>
                    <a:pt x="67187" y="2888"/>
                    <a:pt x="67187" y="3035"/>
                    <a:pt x="67208" y="3139"/>
                  </a:cubicBezTo>
                  <a:cubicBezTo>
                    <a:pt x="67228" y="3286"/>
                    <a:pt x="67312" y="3391"/>
                    <a:pt x="67438" y="3432"/>
                  </a:cubicBezTo>
                  <a:cubicBezTo>
                    <a:pt x="67513" y="3478"/>
                    <a:pt x="67621" y="3512"/>
                    <a:pt x="67715" y="3512"/>
                  </a:cubicBezTo>
                  <a:cubicBezTo>
                    <a:pt x="67751" y="3512"/>
                    <a:pt x="67785" y="3507"/>
                    <a:pt x="67814" y="3495"/>
                  </a:cubicBezTo>
                  <a:cubicBezTo>
                    <a:pt x="68065" y="3391"/>
                    <a:pt x="68337" y="3286"/>
                    <a:pt x="68568" y="3181"/>
                  </a:cubicBezTo>
                  <a:lnTo>
                    <a:pt x="68547" y="3181"/>
                  </a:lnTo>
                  <a:cubicBezTo>
                    <a:pt x="68568" y="3181"/>
                    <a:pt x="68568" y="3139"/>
                    <a:pt x="68588" y="3139"/>
                  </a:cubicBezTo>
                  <a:cubicBezTo>
                    <a:pt x="68630" y="3139"/>
                    <a:pt x="68651" y="3118"/>
                    <a:pt x="68651" y="3118"/>
                  </a:cubicBezTo>
                  <a:lnTo>
                    <a:pt x="68630" y="3118"/>
                  </a:lnTo>
                  <a:cubicBezTo>
                    <a:pt x="68756" y="3077"/>
                    <a:pt x="68881" y="3014"/>
                    <a:pt x="69049" y="2930"/>
                  </a:cubicBezTo>
                  <a:cubicBezTo>
                    <a:pt x="69174" y="2888"/>
                    <a:pt x="69321" y="2805"/>
                    <a:pt x="69467" y="2763"/>
                  </a:cubicBezTo>
                  <a:cubicBezTo>
                    <a:pt x="69614" y="2679"/>
                    <a:pt x="69739" y="2595"/>
                    <a:pt x="69907" y="2512"/>
                  </a:cubicBezTo>
                  <a:cubicBezTo>
                    <a:pt x="70053" y="2449"/>
                    <a:pt x="70158" y="2240"/>
                    <a:pt x="70158" y="2051"/>
                  </a:cubicBezTo>
                  <a:cubicBezTo>
                    <a:pt x="70158" y="1947"/>
                    <a:pt x="70137" y="1863"/>
                    <a:pt x="70095" y="1758"/>
                  </a:cubicBezTo>
                  <a:cubicBezTo>
                    <a:pt x="70011" y="1654"/>
                    <a:pt x="69907" y="1528"/>
                    <a:pt x="69781" y="1507"/>
                  </a:cubicBezTo>
                  <a:cubicBezTo>
                    <a:pt x="69635" y="1466"/>
                    <a:pt x="69509" y="1445"/>
                    <a:pt x="69384" y="1445"/>
                  </a:cubicBezTo>
                  <a:lnTo>
                    <a:pt x="69300" y="1445"/>
                  </a:lnTo>
                  <a:cubicBezTo>
                    <a:pt x="69216" y="1445"/>
                    <a:pt x="69112" y="1445"/>
                    <a:pt x="69049" y="1466"/>
                  </a:cubicBezTo>
                  <a:cubicBezTo>
                    <a:pt x="68840" y="1507"/>
                    <a:pt x="68651" y="1528"/>
                    <a:pt x="68442" y="1528"/>
                  </a:cubicBezTo>
                  <a:cubicBezTo>
                    <a:pt x="68275" y="1528"/>
                    <a:pt x="68128" y="1549"/>
                    <a:pt x="67940" y="1549"/>
                  </a:cubicBezTo>
                  <a:cubicBezTo>
                    <a:pt x="67500" y="1570"/>
                    <a:pt x="67082" y="1612"/>
                    <a:pt x="66643" y="1654"/>
                  </a:cubicBezTo>
                  <a:cubicBezTo>
                    <a:pt x="66538" y="1654"/>
                    <a:pt x="66392" y="1675"/>
                    <a:pt x="66287" y="1675"/>
                  </a:cubicBezTo>
                  <a:cubicBezTo>
                    <a:pt x="66350" y="1633"/>
                    <a:pt x="66371" y="1570"/>
                    <a:pt x="66371" y="1528"/>
                  </a:cubicBezTo>
                  <a:cubicBezTo>
                    <a:pt x="66392" y="1466"/>
                    <a:pt x="66392" y="1424"/>
                    <a:pt x="66392" y="1361"/>
                  </a:cubicBezTo>
                  <a:cubicBezTo>
                    <a:pt x="66392" y="1340"/>
                    <a:pt x="66392" y="1298"/>
                    <a:pt x="66433" y="1256"/>
                  </a:cubicBezTo>
                  <a:cubicBezTo>
                    <a:pt x="66433" y="1214"/>
                    <a:pt x="66433" y="1152"/>
                    <a:pt x="66392" y="1131"/>
                  </a:cubicBezTo>
                  <a:cubicBezTo>
                    <a:pt x="66392" y="1131"/>
                    <a:pt x="66433" y="1131"/>
                    <a:pt x="66433" y="1110"/>
                  </a:cubicBezTo>
                  <a:cubicBezTo>
                    <a:pt x="66496" y="1047"/>
                    <a:pt x="66580" y="1005"/>
                    <a:pt x="66643" y="901"/>
                  </a:cubicBezTo>
                  <a:cubicBezTo>
                    <a:pt x="66684" y="817"/>
                    <a:pt x="66705" y="712"/>
                    <a:pt x="66705" y="608"/>
                  </a:cubicBezTo>
                  <a:cubicBezTo>
                    <a:pt x="66705" y="503"/>
                    <a:pt x="66684" y="419"/>
                    <a:pt x="66643" y="315"/>
                  </a:cubicBezTo>
                  <a:cubicBezTo>
                    <a:pt x="66601" y="294"/>
                    <a:pt x="66580" y="252"/>
                    <a:pt x="66559" y="210"/>
                  </a:cubicBezTo>
                  <a:cubicBezTo>
                    <a:pt x="66475" y="147"/>
                    <a:pt x="66392" y="105"/>
                    <a:pt x="66329" y="85"/>
                  </a:cubicBezTo>
                  <a:cubicBezTo>
                    <a:pt x="66161" y="43"/>
                    <a:pt x="65973" y="1"/>
                    <a:pt x="6580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6" name="Google Shape;706;p37"/>
          <p:cNvGrpSpPr/>
          <p:nvPr/>
        </p:nvGrpSpPr>
        <p:grpSpPr>
          <a:xfrm rot="2135871">
            <a:off x="1235057" y="2056457"/>
            <a:ext cx="522084" cy="583071"/>
            <a:chOff x="5495750" y="1391525"/>
            <a:chExt cx="542100" cy="605425"/>
          </a:xfrm>
        </p:grpSpPr>
        <p:sp>
          <p:nvSpPr>
            <p:cNvPr id="707" name="Google Shape;707;p37"/>
            <p:cNvSpPr/>
            <p:nvPr/>
          </p:nvSpPr>
          <p:spPr>
            <a:xfrm>
              <a:off x="5495750" y="1748250"/>
              <a:ext cx="330275" cy="248700"/>
            </a:xfrm>
            <a:custGeom>
              <a:avLst/>
              <a:gdLst/>
              <a:ahLst/>
              <a:cxnLst/>
              <a:rect l="l" t="t" r="r" b="b"/>
              <a:pathLst>
                <a:path w="13211" h="9948" extrusionOk="0">
                  <a:moveTo>
                    <a:pt x="2369" y="2006"/>
                  </a:moveTo>
                  <a:cubicBezTo>
                    <a:pt x="2503" y="2073"/>
                    <a:pt x="2603" y="2073"/>
                    <a:pt x="2703" y="2106"/>
                  </a:cubicBezTo>
                  <a:cubicBezTo>
                    <a:pt x="3170" y="2240"/>
                    <a:pt x="3604" y="2340"/>
                    <a:pt x="4037" y="2473"/>
                  </a:cubicBezTo>
                  <a:cubicBezTo>
                    <a:pt x="4571" y="2640"/>
                    <a:pt x="5071" y="2774"/>
                    <a:pt x="5605" y="2940"/>
                  </a:cubicBezTo>
                  <a:cubicBezTo>
                    <a:pt x="5572" y="3040"/>
                    <a:pt x="5505" y="3241"/>
                    <a:pt x="5405" y="3407"/>
                  </a:cubicBezTo>
                  <a:cubicBezTo>
                    <a:pt x="5405" y="3441"/>
                    <a:pt x="5371" y="3507"/>
                    <a:pt x="5338" y="3574"/>
                  </a:cubicBezTo>
                  <a:lnTo>
                    <a:pt x="5205" y="3808"/>
                  </a:lnTo>
                  <a:cubicBezTo>
                    <a:pt x="5105" y="3974"/>
                    <a:pt x="5038" y="4141"/>
                    <a:pt x="4938" y="4341"/>
                  </a:cubicBezTo>
                  <a:cubicBezTo>
                    <a:pt x="4771" y="4675"/>
                    <a:pt x="4604" y="5008"/>
                    <a:pt x="4437" y="5309"/>
                  </a:cubicBezTo>
                  <a:cubicBezTo>
                    <a:pt x="4371" y="5175"/>
                    <a:pt x="4337" y="5109"/>
                    <a:pt x="4237" y="4975"/>
                  </a:cubicBezTo>
                  <a:cubicBezTo>
                    <a:pt x="3837" y="4308"/>
                    <a:pt x="3403" y="3674"/>
                    <a:pt x="3003" y="3007"/>
                  </a:cubicBezTo>
                  <a:lnTo>
                    <a:pt x="2369" y="2006"/>
                  </a:lnTo>
                  <a:close/>
                  <a:moveTo>
                    <a:pt x="1392" y="1"/>
                  </a:moveTo>
                  <a:cubicBezTo>
                    <a:pt x="1351" y="1"/>
                    <a:pt x="1310" y="2"/>
                    <a:pt x="1269" y="5"/>
                  </a:cubicBezTo>
                  <a:cubicBezTo>
                    <a:pt x="268" y="105"/>
                    <a:pt x="1" y="1139"/>
                    <a:pt x="368" y="1940"/>
                  </a:cubicBezTo>
                  <a:cubicBezTo>
                    <a:pt x="568" y="2407"/>
                    <a:pt x="902" y="2774"/>
                    <a:pt x="1168" y="3174"/>
                  </a:cubicBezTo>
                  <a:cubicBezTo>
                    <a:pt x="1435" y="3641"/>
                    <a:pt x="1769" y="4108"/>
                    <a:pt x="2069" y="4508"/>
                  </a:cubicBezTo>
                  <a:cubicBezTo>
                    <a:pt x="2703" y="5442"/>
                    <a:pt x="3270" y="6309"/>
                    <a:pt x="3904" y="7210"/>
                  </a:cubicBezTo>
                  <a:cubicBezTo>
                    <a:pt x="4471" y="8111"/>
                    <a:pt x="5071" y="9011"/>
                    <a:pt x="5838" y="9779"/>
                  </a:cubicBezTo>
                  <a:cubicBezTo>
                    <a:pt x="5975" y="9897"/>
                    <a:pt x="6118" y="9948"/>
                    <a:pt x="6251" y="9948"/>
                  </a:cubicBezTo>
                  <a:cubicBezTo>
                    <a:pt x="6607" y="9948"/>
                    <a:pt x="6885" y="9582"/>
                    <a:pt x="6739" y="9145"/>
                  </a:cubicBezTo>
                  <a:cubicBezTo>
                    <a:pt x="6406" y="8278"/>
                    <a:pt x="5905" y="7444"/>
                    <a:pt x="5371" y="6610"/>
                  </a:cubicBezTo>
                  <a:cubicBezTo>
                    <a:pt x="5738" y="6176"/>
                    <a:pt x="6039" y="5742"/>
                    <a:pt x="6339" y="5275"/>
                  </a:cubicBezTo>
                  <a:cubicBezTo>
                    <a:pt x="6539" y="4942"/>
                    <a:pt x="6739" y="4608"/>
                    <a:pt x="6906" y="4275"/>
                  </a:cubicBezTo>
                  <a:cubicBezTo>
                    <a:pt x="7039" y="4074"/>
                    <a:pt x="7206" y="3808"/>
                    <a:pt x="7239" y="3574"/>
                  </a:cubicBezTo>
                  <a:lnTo>
                    <a:pt x="7239" y="3441"/>
                  </a:lnTo>
                  <a:cubicBezTo>
                    <a:pt x="8073" y="3708"/>
                    <a:pt x="8907" y="4008"/>
                    <a:pt x="9741" y="4341"/>
                  </a:cubicBezTo>
                  <a:cubicBezTo>
                    <a:pt x="10175" y="4508"/>
                    <a:pt x="10609" y="4675"/>
                    <a:pt x="11042" y="4908"/>
                  </a:cubicBezTo>
                  <a:cubicBezTo>
                    <a:pt x="11460" y="5076"/>
                    <a:pt x="11808" y="5266"/>
                    <a:pt x="12242" y="5266"/>
                  </a:cubicBezTo>
                  <a:cubicBezTo>
                    <a:pt x="12327" y="5266"/>
                    <a:pt x="12416" y="5259"/>
                    <a:pt x="12510" y="5242"/>
                  </a:cubicBezTo>
                  <a:cubicBezTo>
                    <a:pt x="12944" y="5109"/>
                    <a:pt x="13210" y="4608"/>
                    <a:pt x="13010" y="4241"/>
                  </a:cubicBezTo>
                  <a:cubicBezTo>
                    <a:pt x="12710" y="3741"/>
                    <a:pt x="12276" y="3574"/>
                    <a:pt x="11776" y="3341"/>
                  </a:cubicBezTo>
                  <a:lnTo>
                    <a:pt x="10275" y="2740"/>
                  </a:lnTo>
                  <a:cubicBezTo>
                    <a:pt x="9274" y="2307"/>
                    <a:pt x="8240" y="1973"/>
                    <a:pt x="7239" y="1606"/>
                  </a:cubicBezTo>
                  <a:cubicBezTo>
                    <a:pt x="6205" y="1272"/>
                    <a:pt x="5205" y="939"/>
                    <a:pt x="4171" y="639"/>
                  </a:cubicBezTo>
                  <a:cubicBezTo>
                    <a:pt x="3670" y="505"/>
                    <a:pt x="3203" y="405"/>
                    <a:pt x="2703" y="272"/>
                  </a:cubicBezTo>
                  <a:cubicBezTo>
                    <a:pt x="2277" y="150"/>
                    <a:pt x="1823" y="1"/>
                    <a:pt x="139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37"/>
            <p:cNvSpPr/>
            <p:nvPr/>
          </p:nvSpPr>
          <p:spPr>
            <a:xfrm>
              <a:off x="5800150" y="1391525"/>
              <a:ext cx="237700" cy="223775"/>
            </a:xfrm>
            <a:custGeom>
              <a:avLst/>
              <a:gdLst/>
              <a:ahLst/>
              <a:cxnLst/>
              <a:rect l="l" t="t" r="r" b="b"/>
              <a:pathLst>
                <a:path w="9508" h="8951" extrusionOk="0">
                  <a:moveTo>
                    <a:pt x="3124" y="1"/>
                  </a:moveTo>
                  <a:cubicBezTo>
                    <a:pt x="2013" y="1"/>
                    <a:pt x="1047" y="772"/>
                    <a:pt x="567" y="1732"/>
                  </a:cubicBezTo>
                  <a:cubicBezTo>
                    <a:pt x="0" y="2866"/>
                    <a:pt x="67" y="4367"/>
                    <a:pt x="601" y="5534"/>
                  </a:cubicBezTo>
                  <a:cubicBezTo>
                    <a:pt x="1235" y="6769"/>
                    <a:pt x="2335" y="7736"/>
                    <a:pt x="3570" y="8370"/>
                  </a:cubicBezTo>
                  <a:cubicBezTo>
                    <a:pt x="4266" y="8708"/>
                    <a:pt x="5080" y="8951"/>
                    <a:pt x="5879" y="8951"/>
                  </a:cubicBezTo>
                  <a:cubicBezTo>
                    <a:pt x="6420" y="8951"/>
                    <a:pt x="6954" y="8839"/>
                    <a:pt x="7439" y="8570"/>
                  </a:cubicBezTo>
                  <a:cubicBezTo>
                    <a:pt x="8707" y="7903"/>
                    <a:pt x="9507" y="6602"/>
                    <a:pt x="9374" y="5134"/>
                  </a:cubicBezTo>
                  <a:cubicBezTo>
                    <a:pt x="9340" y="4500"/>
                    <a:pt x="9040" y="3733"/>
                    <a:pt x="8573" y="3266"/>
                  </a:cubicBezTo>
                  <a:cubicBezTo>
                    <a:pt x="8318" y="3068"/>
                    <a:pt x="8015" y="2918"/>
                    <a:pt x="7705" y="2918"/>
                  </a:cubicBezTo>
                  <a:cubicBezTo>
                    <a:pt x="7650" y="2918"/>
                    <a:pt x="7594" y="2922"/>
                    <a:pt x="7539" y="2932"/>
                  </a:cubicBezTo>
                  <a:cubicBezTo>
                    <a:pt x="7105" y="3066"/>
                    <a:pt x="6872" y="3433"/>
                    <a:pt x="6905" y="3866"/>
                  </a:cubicBezTo>
                  <a:cubicBezTo>
                    <a:pt x="6939" y="4434"/>
                    <a:pt x="7406" y="4800"/>
                    <a:pt x="7439" y="5401"/>
                  </a:cubicBezTo>
                  <a:cubicBezTo>
                    <a:pt x="7506" y="5835"/>
                    <a:pt x="7339" y="6235"/>
                    <a:pt x="6939" y="6568"/>
                  </a:cubicBezTo>
                  <a:cubicBezTo>
                    <a:pt x="6642" y="6838"/>
                    <a:pt x="6275" y="6944"/>
                    <a:pt x="5885" y="6944"/>
                  </a:cubicBezTo>
                  <a:cubicBezTo>
                    <a:pt x="5310" y="6944"/>
                    <a:pt x="4687" y="6713"/>
                    <a:pt x="4170" y="6435"/>
                  </a:cubicBezTo>
                  <a:cubicBezTo>
                    <a:pt x="3069" y="5868"/>
                    <a:pt x="2102" y="4867"/>
                    <a:pt x="1935" y="3600"/>
                  </a:cubicBezTo>
                  <a:cubicBezTo>
                    <a:pt x="1768" y="2399"/>
                    <a:pt x="2536" y="1365"/>
                    <a:pt x="3570" y="864"/>
                  </a:cubicBezTo>
                  <a:cubicBezTo>
                    <a:pt x="4003" y="664"/>
                    <a:pt x="3937" y="97"/>
                    <a:pt x="3503" y="30"/>
                  </a:cubicBezTo>
                  <a:cubicBezTo>
                    <a:pt x="3375" y="10"/>
                    <a:pt x="3249" y="1"/>
                    <a:pt x="312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37"/>
            <p:cNvSpPr/>
            <p:nvPr/>
          </p:nvSpPr>
          <p:spPr>
            <a:xfrm>
              <a:off x="5614175" y="1567975"/>
              <a:ext cx="296900" cy="242075"/>
            </a:xfrm>
            <a:custGeom>
              <a:avLst/>
              <a:gdLst/>
              <a:ahLst/>
              <a:cxnLst/>
              <a:rect l="l" t="t" r="r" b="b"/>
              <a:pathLst>
                <a:path w="11876" h="9683" extrusionOk="0">
                  <a:moveTo>
                    <a:pt x="7039" y="3480"/>
                  </a:moveTo>
                  <a:cubicBezTo>
                    <a:pt x="7039" y="3713"/>
                    <a:pt x="7006" y="3947"/>
                    <a:pt x="6839" y="4114"/>
                  </a:cubicBezTo>
                  <a:cubicBezTo>
                    <a:pt x="6750" y="4221"/>
                    <a:pt x="6556" y="4328"/>
                    <a:pt x="6420" y="4328"/>
                  </a:cubicBezTo>
                  <a:cubicBezTo>
                    <a:pt x="6302" y="4328"/>
                    <a:pt x="6228" y="4247"/>
                    <a:pt x="6305" y="4014"/>
                  </a:cubicBezTo>
                  <a:cubicBezTo>
                    <a:pt x="6439" y="3713"/>
                    <a:pt x="6705" y="3547"/>
                    <a:pt x="7039" y="3480"/>
                  </a:cubicBezTo>
                  <a:close/>
                  <a:moveTo>
                    <a:pt x="4058" y="1"/>
                  </a:moveTo>
                  <a:cubicBezTo>
                    <a:pt x="3175" y="1"/>
                    <a:pt x="2325" y="275"/>
                    <a:pt x="1635" y="945"/>
                  </a:cubicBezTo>
                  <a:cubicBezTo>
                    <a:pt x="668" y="1845"/>
                    <a:pt x="1" y="3346"/>
                    <a:pt x="434" y="4681"/>
                  </a:cubicBezTo>
                  <a:cubicBezTo>
                    <a:pt x="514" y="4920"/>
                    <a:pt x="678" y="5016"/>
                    <a:pt x="855" y="5016"/>
                  </a:cubicBezTo>
                  <a:cubicBezTo>
                    <a:pt x="1123" y="5016"/>
                    <a:pt x="1421" y="4795"/>
                    <a:pt x="1502" y="4514"/>
                  </a:cubicBezTo>
                  <a:cubicBezTo>
                    <a:pt x="1669" y="3813"/>
                    <a:pt x="1769" y="3046"/>
                    <a:pt x="2136" y="2446"/>
                  </a:cubicBezTo>
                  <a:cubicBezTo>
                    <a:pt x="2536" y="1779"/>
                    <a:pt x="3170" y="1312"/>
                    <a:pt x="3970" y="1312"/>
                  </a:cubicBezTo>
                  <a:cubicBezTo>
                    <a:pt x="4010" y="1310"/>
                    <a:pt x="4050" y="1309"/>
                    <a:pt x="4090" y="1309"/>
                  </a:cubicBezTo>
                  <a:cubicBezTo>
                    <a:pt x="4926" y="1309"/>
                    <a:pt x="5836" y="1636"/>
                    <a:pt x="6472" y="2146"/>
                  </a:cubicBezTo>
                  <a:cubicBezTo>
                    <a:pt x="6605" y="2279"/>
                    <a:pt x="6705" y="2379"/>
                    <a:pt x="6806" y="2513"/>
                  </a:cubicBezTo>
                  <a:cubicBezTo>
                    <a:pt x="6605" y="2613"/>
                    <a:pt x="6439" y="2679"/>
                    <a:pt x="6205" y="2779"/>
                  </a:cubicBezTo>
                  <a:cubicBezTo>
                    <a:pt x="5671" y="3113"/>
                    <a:pt x="5204" y="3613"/>
                    <a:pt x="5271" y="4314"/>
                  </a:cubicBezTo>
                  <a:cubicBezTo>
                    <a:pt x="5304" y="4881"/>
                    <a:pt x="5671" y="5448"/>
                    <a:pt x="6305" y="5515"/>
                  </a:cubicBezTo>
                  <a:cubicBezTo>
                    <a:pt x="6372" y="5523"/>
                    <a:pt x="6437" y="5526"/>
                    <a:pt x="6501" y="5526"/>
                  </a:cubicBezTo>
                  <a:cubicBezTo>
                    <a:pt x="7520" y="5526"/>
                    <a:pt x="8148" y="4551"/>
                    <a:pt x="8273" y="3547"/>
                  </a:cubicBezTo>
                  <a:cubicBezTo>
                    <a:pt x="8774" y="3680"/>
                    <a:pt x="9207" y="4014"/>
                    <a:pt x="9474" y="4514"/>
                  </a:cubicBezTo>
                  <a:cubicBezTo>
                    <a:pt x="9874" y="5214"/>
                    <a:pt x="9975" y="6182"/>
                    <a:pt x="9841" y="6982"/>
                  </a:cubicBezTo>
                  <a:cubicBezTo>
                    <a:pt x="9727" y="7608"/>
                    <a:pt x="9322" y="8428"/>
                    <a:pt x="8667" y="8428"/>
                  </a:cubicBezTo>
                  <a:cubicBezTo>
                    <a:pt x="8555" y="8428"/>
                    <a:pt x="8434" y="8404"/>
                    <a:pt x="8307" y="8350"/>
                  </a:cubicBezTo>
                  <a:cubicBezTo>
                    <a:pt x="7306" y="7950"/>
                    <a:pt x="6339" y="7283"/>
                    <a:pt x="5505" y="6615"/>
                  </a:cubicBezTo>
                  <a:cubicBezTo>
                    <a:pt x="5038" y="6215"/>
                    <a:pt x="4604" y="5882"/>
                    <a:pt x="4170" y="5481"/>
                  </a:cubicBezTo>
                  <a:cubicBezTo>
                    <a:pt x="3770" y="5114"/>
                    <a:pt x="3370" y="4647"/>
                    <a:pt x="2869" y="4347"/>
                  </a:cubicBezTo>
                  <a:cubicBezTo>
                    <a:pt x="2812" y="4311"/>
                    <a:pt x="2753" y="4295"/>
                    <a:pt x="2697" y="4295"/>
                  </a:cubicBezTo>
                  <a:cubicBezTo>
                    <a:pt x="2493" y="4295"/>
                    <a:pt x="2331" y="4505"/>
                    <a:pt x="2436" y="4714"/>
                  </a:cubicBezTo>
                  <a:cubicBezTo>
                    <a:pt x="2669" y="5381"/>
                    <a:pt x="3170" y="5948"/>
                    <a:pt x="3670" y="6482"/>
                  </a:cubicBezTo>
                  <a:cubicBezTo>
                    <a:pt x="4204" y="7016"/>
                    <a:pt x="4804" y="7516"/>
                    <a:pt x="5438" y="7983"/>
                  </a:cubicBezTo>
                  <a:cubicBezTo>
                    <a:pt x="6005" y="8450"/>
                    <a:pt x="6672" y="8817"/>
                    <a:pt x="7306" y="9184"/>
                  </a:cubicBezTo>
                  <a:cubicBezTo>
                    <a:pt x="7746" y="9443"/>
                    <a:pt x="8247" y="9682"/>
                    <a:pt x="8762" y="9682"/>
                  </a:cubicBezTo>
                  <a:cubicBezTo>
                    <a:pt x="8909" y="9682"/>
                    <a:pt x="9058" y="9662"/>
                    <a:pt x="9207" y="9618"/>
                  </a:cubicBezTo>
                  <a:cubicBezTo>
                    <a:pt x="11876" y="8850"/>
                    <a:pt x="11776" y="4280"/>
                    <a:pt x="9808" y="2846"/>
                  </a:cubicBezTo>
                  <a:cubicBezTo>
                    <a:pt x="9307" y="2479"/>
                    <a:pt x="8674" y="2312"/>
                    <a:pt x="8040" y="2312"/>
                  </a:cubicBezTo>
                  <a:cubicBezTo>
                    <a:pt x="7639" y="1312"/>
                    <a:pt x="6705" y="645"/>
                    <a:pt x="5771" y="311"/>
                  </a:cubicBezTo>
                  <a:cubicBezTo>
                    <a:pt x="5209" y="115"/>
                    <a:pt x="4627" y="1"/>
                    <a:pt x="405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10" name="Google Shape;710;p37"/>
          <p:cNvPicPr preferRelativeResize="0"/>
          <p:nvPr/>
        </p:nvPicPr>
        <p:blipFill>
          <a:blip r:embed="rId3">
            <a:alphaModFix/>
          </a:blip>
          <a:stretch>
            <a:fillRect/>
          </a:stretch>
        </p:blipFill>
        <p:spPr>
          <a:xfrm>
            <a:off x="782526" y="1544424"/>
            <a:ext cx="3255449" cy="2934385"/>
          </a:xfrm>
          <a:prstGeom prst="rect">
            <a:avLst/>
          </a:prstGeom>
          <a:noFill/>
          <a:ln>
            <a:noFill/>
          </a:ln>
        </p:spPr>
      </p:pic>
      <p:sp>
        <p:nvSpPr>
          <p:cNvPr id="711" name="Google Shape;711;p37"/>
          <p:cNvSpPr txBox="1">
            <a:spLocks noGrp="1"/>
          </p:cNvSpPr>
          <p:nvPr>
            <p:ph type="title" idx="4294967295"/>
          </p:nvPr>
        </p:nvSpPr>
        <p:spPr>
          <a:xfrm>
            <a:off x="254250" y="186625"/>
            <a:ext cx="7800600" cy="7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dirty="0">
                <a:latin typeface="Arial"/>
                <a:ea typeface="Arial"/>
                <a:cs typeface="Arial"/>
                <a:sym typeface="Arial"/>
              </a:rPr>
              <a:t>1.2 Unity là gì?</a:t>
            </a:r>
            <a:endParaRPr dirty="0">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11"/>
                                        </p:tgtEl>
                                        <p:attrNameLst>
                                          <p:attrName>style.visibility</p:attrName>
                                        </p:attrNameLst>
                                      </p:cBhvr>
                                      <p:to>
                                        <p:strVal val="visible"/>
                                      </p:to>
                                    </p:set>
                                    <p:animEffect transition="in" filter="fade">
                                      <p:cBhvr>
                                        <p:cTn id="7" dur="1000"/>
                                        <p:tgtEl>
                                          <p:spTgt spid="711"/>
                                        </p:tgtEl>
                                      </p:cBhvr>
                                    </p:animEffect>
                                    <p:anim calcmode="lin" valueType="num">
                                      <p:cBhvr>
                                        <p:cTn id="8" dur="1000" fill="hold"/>
                                        <p:tgtEl>
                                          <p:spTgt spid="711"/>
                                        </p:tgtEl>
                                        <p:attrNameLst>
                                          <p:attrName>ppt_x</p:attrName>
                                        </p:attrNameLst>
                                      </p:cBhvr>
                                      <p:tavLst>
                                        <p:tav tm="0">
                                          <p:val>
                                            <p:strVal val="#ppt_x"/>
                                          </p:val>
                                        </p:tav>
                                        <p:tav tm="100000">
                                          <p:val>
                                            <p:strVal val="#ppt_x"/>
                                          </p:val>
                                        </p:tav>
                                      </p:tavLst>
                                    </p:anim>
                                    <p:anim calcmode="lin" valueType="num">
                                      <p:cBhvr>
                                        <p:cTn id="9" dur="1000" fill="hold"/>
                                        <p:tgtEl>
                                          <p:spTgt spid="7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695"/>
                                        </p:tgtEl>
                                        <p:attrNameLst>
                                          <p:attrName>style.visibility</p:attrName>
                                        </p:attrNameLst>
                                      </p:cBhvr>
                                      <p:to>
                                        <p:strVal val="visible"/>
                                      </p:to>
                                    </p:set>
                                    <p:anim calcmode="lin" valueType="num">
                                      <p:cBhvr>
                                        <p:cTn id="14" dur="1000" fill="hold"/>
                                        <p:tgtEl>
                                          <p:spTgt spid="695"/>
                                        </p:tgtEl>
                                        <p:attrNameLst>
                                          <p:attrName>ppt_w</p:attrName>
                                        </p:attrNameLst>
                                      </p:cBhvr>
                                      <p:tavLst>
                                        <p:tav tm="0">
                                          <p:val>
                                            <p:fltVal val="0"/>
                                          </p:val>
                                        </p:tav>
                                        <p:tav tm="100000">
                                          <p:val>
                                            <p:strVal val="#ppt_w"/>
                                          </p:val>
                                        </p:tav>
                                      </p:tavLst>
                                    </p:anim>
                                    <p:anim calcmode="lin" valueType="num">
                                      <p:cBhvr>
                                        <p:cTn id="15" dur="1000" fill="hold"/>
                                        <p:tgtEl>
                                          <p:spTgt spid="695"/>
                                        </p:tgtEl>
                                        <p:attrNameLst>
                                          <p:attrName>ppt_h</p:attrName>
                                        </p:attrNameLst>
                                      </p:cBhvr>
                                      <p:tavLst>
                                        <p:tav tm="0">
                                          <p:val>
                                            <p:fltVal val="0"/>
                                          </p:val>
                                        </p:tav>
                                        <p:tav tm="100000">
                                          <p:val>
                                            <p:strVal val="#ppt_h"/>
                                          </p:val>
                                        </p:tav>
                                      </p:tavLst>
                                    </p:anim>
                                    <p:anim calcmode="lin" valueType="num">
                                      <p:cBhvr>
                                        <p:cTn id="16" dur="1000" fill="hold"/>
                                        <p:tgtEl>
                                          <p:spTgt spid="695"/>
                                        </p:tgtEl>
                                        <p:attrNameLst>
                                          <p:attrName>style.rotation</p:attrName>
                                        </p:attrNameLst>
                                      </p:cBhvr>
                                      <p:tavLst>
                                        <p:tav tm="0">
                                          <p:val>
                                            <p:fltVal val="90"/>
                                          </p:val>
                                        </p:tav>
                                        <p:tav tm="100000">
                                          <p:val>
                                            <p:fltVal val="0"/>
                                          </p:val>
                                        </p:tav>
                                      </p:tavLst>
                                    </p:anim>
                                    <p:animEffect transition="in" filter="fade">
                                      <p:cBhvr>
                                        <p:cTn id="17" dur="1000"/>
                                        <p:tgtEl>
                                          <p:spTgt spid="695"/>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696"/>
                                        </p:tgtEl>
                                        <p:attrNameLst>
                                          <p:attrName>style.visibility</p:attrName>
                                        </p:attrNameLst>
                                      </p:cBhvr>
                                      <p:to>
                                        <p:strVal val="visible"/>
                                      </p:to>
                                    </p:set>
                                    <p:anim calcmode="lin" valueType="num">
                                      <p:cBhvr>
                                        <p:cTn id="20" dur="1000" fill="hold"/>
                                        <p:tgtEl>
                                          <p:spTgt spid="696"/>
                                        </p:tgtEl>
                                        <p:attrNameLst>
                                          <p:attrName>ppt_w</p:attrName>
                                        </p:attrNameLst>
                                      </p:cBhvr>
                                      <p:tavLst>
                                        <p:tav tm="0">
                                          <p:val>
                                            <p:fltVal val="0"/>
                                          </p:val>
                                        </p:tav>
                                        <p:tav tm="100000">
                                          <p:val>
                                            <p:strVal val="#ppt_w"/>
                                          </p:val>
                                        </p:tav>
                                      </p:tavLst>
                                    </p:anim>
                                    <p:anim calcmode="lin" valueType="num">
                                      <p:cBhvr>
                                        <p:cTn id="21" dur="1000" fill="hold"/>
                                        <p:tgtEl>
                                          <p:spTgt spid="696"/>
                                        </p:tgtEl>
                                        <p:attrNameLst>
                                          <p:attrName>ppt_h</p:attrName>
                                        </p:attrNameLst>
                                      </p:cBhvr>
                                      <p:tavLst>
                                        <p:tav tm="0">
                                          <p:val>
                                            <p:fltVal val="0"/>
                                          </p:val>
                                        </p:tav>
                                        <p:tav tm="100000">
                                          <p:val>
                                            <p:strVal val="#ppt_h"/>
                                          </p:val>
                                        </p:tav>
                                      </p:tavLst>
                                    </p:anim>
                                    <p:anim calcmode="lin" valueType="num">
                                      <p:cBhvr>
                                        <p:cTn id="22" dur="1000" fill="hold"/>
                                        <p:tgtEl>
                                          <p:spTgt spid="696"/>
                                        </p:tgtEl>
                                        <p:attrNameLst>
                                          <p:attrName>style.rotation</p:attrName>
                                        </p:attrNameLst>
                                      </p:cBhvr>
                                      <p:tavLst>
                                        <p:tav tm="0">
                                          <p:val>
                                            <p:fltVal val="90"/>
                                          </p:val>
                                        </p:tav>
                                        <p:tav tm="100000">
                                          <p:val>
                                            <p:fltVal val="0"/>
                                          </p:val>
                                        </p:tav>
                                      </p:tavLst>
                                    </p:anim>
                                    <p:animEffect transition="in" filter="fade">
                                      <p:cBhvr>
                                        <p:cTn id="23" dur="1000"/>
                                        <p:tgtEl>
                                          <p:spTgt spid="696"/>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697"/>
                                        </p:tgtEl>
                                        <p:attrNameLst>
                                          <p:attrName>style.visibility</p:attrName>
                                        </p:attrNameLst>
                                      </p:cBhvr>
                                      <p:to>
                                        <p:strVal val="visible"/>
                                      </p:to>
                                    </p:set>
                                    <p:anim calcmode="lin" valueType="num">
                                      <p:cBhvr>
                                        <p:cTn id="26" dur="1000" fill="hold"/>
                                        <p:tgtEl>
                                          <p:spTgt spid="697"/>
                                        </p:tgtEl>
                                        <p:attrNameLst>
                                          <p:attrName>ppt_w</p:attrName>
                                        </p:attrNameLst>
                                      </p:cBhvr>
                                      <p:tavLst>
                                        <p:tav tm="0">
                                          <p:val>
                                            <p:fltVal val="0"/>
                                          </p:val>
                                        </p:tav>
                                        <p:tav tm="100000">
                                          <p:val>
                                            <p:strVal val="#ppt_w"/>
                                          </p:val>
                                        </p:tav>
                                      </p:tavLst>
                                    </p:anim>
                                    <p:anim calcmode="lin" valueType="num">
                                      <p:cBhvr>
                                        <p:cTn id="27" dur="1000" fill="hold"/>
                                        <p:tgtEl>
                                          <p:spTgt spid="697"/>
                                        </p:tgtEl>
                                        <p:attrNameLst>
                                          <p:attrName>ppt_h</p:attrName>
                                        </p:attrNameLst>
                                      </p:cBhvr>
                                      <p:tavLst>
                                        <p:tav tm="0">
                                          <p:val>
                                            <p:fltVal val="0"/>
                                          </p:val>
                                        </p:tav>
                                        <p:tav tm="100000">
                                          <p:val>
                                            <p:strVal val="#ppt_h"/>
                                          </p:val>
                                        </p:tav>
                                      </p:tavLst>
                                    </p:anim>
                                    <p:anim calcmode="lin" valueType="num">
                                      <p:cBhvr>
                                        <p:cTn id="28" dur="1000" fill="hold"/>
                                        <p:tgtEl>
                                          <p:spTgt spid="697"/>
                                        </p:tgtEl>
                                        <p:attrNameLst>
                                          <p:attrName>style.rotation</p:attrName>
                                        </p:attrNameLst>
                                      </p:cBhvr>
                                      <p:tavLst>
                                        <p:tav tm="0">
                                          <p:val>
                                            <p:fltVal val="90"/>
                                          </p:val>
                                        </p:tav>
                                        <p:tav tm="100000">
                                          <p:val>
                                            <p:fltVal val="0"/>
                                          </p:val>
                                        </p:tav>
                                      </p:tavLst>
                                    </p:anim>
                                    <p:animEffect transition="in" filter="fade">
                                      <p:cBhvr>
                                        <p:cTn id="29" dur="1000"/>
                                        <p:tgtEl>
                                          <p:spTgt spid="697"/>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698"/>
                                        </p:tgtEl>
                                        <p:attrNameLst>
                                          <p:attrName>style.visibility</p:attrName>
                                        </p:attrNameLst>
                                      </p:cBhvr>
                                      <p:to>
                                        <p:strVal val="visible"/>
                                      </p:to>
                                    </p:set>
                                    <p:anim calcmode="lin" valueType="num">
                                      <p:cBhvr>
                                        <p:cTn id="32" dur="1000" fill="hold"/>
                                        <p:tgtEl>
                                          <p:spTgt spid="698"/>
                                        </p:tgtEl>
                                        <p:attrNameLst>
                                          <p:attrName>ppt_w</p:attrName>
                                        </p:attrNameLst>
                                      </p:cBhvr>
                                      <p:tavLst>
                                        <p:tav tm="0">
                                          <p:val>
                                            <p:fltVal val="0"/>
                                          </p:val>
                                        </p:tav>
                                        <p:tav tm="100000">
                                          <p:val>
                                            <p:strVal val="#ppt_w"/>
                                          </p:val>
                                        </p:tav>
                                      </p:tavLst>
                                    </p:anim>
                                    <p:anim calcmode="lin" valueType="num">
                                      <p:cBhvr>
                                        <p:cTn id="33" dur="1000" fill="hold"/>
                                        <p:tgtEl>
                                          <p:spTgt spid="698"/>
                                        </p:tgtEl>
                                        <p:attrNameLst>
                                          <p:attrName>ppt_h</p:attrName>
                                        </p:attrNameLst>
                                      </p:cBhvr>
                                      <p:tavLst>
                                        <p:tav tm="0">
                                          <p:val>
                                            <p:fltVal val="0"/>
                                          </p:val>
                                        </p:tav>
                                        <p:tav tm="100000">
                                          <p:val>
                                            <p:strVal val="#ppt_h"/>
                                          </p:val>
                                        </p:tav>
                                      </p:tavLst>
                                    </p:anim>
                                    <p:anim calcmode="lin" valueType="num">
                                      <p:cBhvr>
                                        <p:cTn id="34" dur="1000" fill="hold"/>
                                        <p:tgtEl>
                                          <p:spTgt spid="698"/>
                                        </p:tgtEl>
                                        <p:attrNameLst>
                                          <p:attrName>style.rotation</p:attrName>
                                        </p:attrNameLst>
                                      </p:cBhvr>
                                      <p:tavLst>
                                        <p:tav tm="0">
                                          <p:val>
                                            <p:fltVal val="90"/>
                                          </p:val>
                                        </p:tav>
                                        <p:tav tm="100000">
                                          <p:val>
                                            <p:fltVal val="0"/>
                                          </p:val>
                                        </p:tav>
                                      </p:tavLst>
                                    </p:anim>
                                    <p:animEffect transition="in" filter="fade">
                                      <p:cBhvr>
                                        <p:cTn id="35" dur="1000"/>
                                        <p:tgtEl>
                                          <p:spTgt spid="698"/>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699"/>
                                        </p:tgtEl>
                                        <p:attrNameLst>
                                          <p:attrName>style.visibility</p:attrName>
                                        </p:attrNameLst>
                                      </p:cBhvr>
                                      <p:to>
                                        <p:strVal val="visible"/>
                                      </p:to>
                                    </p:set>
                                    <p:anim calcmode="lin" valueType="num">
                                      <p:cBhvr>
                                        <p:cTn id="38" dur="1000" fill="hold"/>
                                        <p:tgtEl>
                                          <p:spTgt spid="699"/>
                                        </p:tgtEl>
                                        <p:attrNameLst>
                                          <p:attrName>ppt_w</p:attrName>
                                        </p:attrNameLst>
                                      </p:cBhvr>
                                      <p:tavLst>
                                        <p:tav tm="0">
                                          <p:val>
                                            <p:fltVal val="0"/>
                                          </p:val>
                                        </p:tav>
                                        <p:tav tm="100000">
                                          <p:val>
                                            <p:strVal val="#ppt_w"/>
                                          </p:val>
                                        </p:tav>
                                      </p:tavLst>
                                    </p:anim>
                                    <p:anim calcmode="lin" valueType="num">
                                      <p:cBhvr>
                                        <p:cTn id="39" dur="1000" fill="hold"/>
                                        <p:tgtEl>
                                          <p:spTgt spid="699"/>
                                        </p:tgtEl>
                                        <p:attrNameLst>
                                          <p:attrName>ppt_h</p:attrName>
                                        </p:attrNameLst>
                                      </p:cBhvr>
                                      <p:tavLst>
                                        <p:tav tm="0">
                                          <p:val>
                                            <p:fltVal val="0"/>
                                          </p:val>
                                        </p:tav>
                                        <p:tav tm="100000">
                                          <p:val>
                                            <p:strVal val="#ppt_h"/>
                                          </p:val>
                                        </p:tav>
                                      </p:tavLst>
                                    </p:anim>
                                    <p:anim calcmode="lin" valueType="num">
                                      <p:cBhvr>
                                        <p:cTn id="40" dur="1000" fill="hold"/>
                                        <p:tgtEl>
                                          <p:spTgt spid="699"/>
                                        </p:tgtEl>
                                        <p:attrNameLst>
                                          <p:attrName>style.rotation</p:attrName>
                                        </p:attrNameLst>
                                      </p:cBhvr>
                                      <p:tavLst>
                                        <p:tav tm="0">
                                          <p:val>
                                            <p:fltVal val="90"/>
                                          </p:val>
                                        </p:tav>
                                        <p:tav tm="100000">
                                          <p:val>
                                            <p:fltVal val="0"/>
                                          </p:val>
                                        </p:tav>
                                      </p:tavLst>
                                    </p:anim>
                                    <p:animEffect transition="in" filter="fade">
                                      <p:cBhvr>
                                        <p:cTn id="41" dur="1000"/>
                                        <p:tgtEl>
                                          <p:spTgt spid="699"/>
                                        </p:tgtEl>
                                      </p:cBhvr>
                                    </p:animEffect>
                                  </p:childTnLst>
                                </p:cTn>
                              </p:par>
                              <p:par>
                                <p:cTn id="42" presetID="31" presetClass="entr" presetSubtype="0" fill="hold" nodeType="withEffect">
                                  <p:stCondLst>
                                    <p:cond delay="0"/>
                                  </p:stCondLst>
                                  <p:childTnLst>
                                    <p:set>
                                      <p:cBhvr>
                                        <p:cTn id="43" dur="1" fill="hold">
                                          <p:stCondLst>
                                            <p:cond delay="0"/>
                                          </p:stCondLst>
                                        </p:cTn>
                                        <p:tgtEl>
                                          <p:spTgt spid="700"/>
                                        </p:tgtEl>
                                        <p:attrNameLst>
                                          <p:attrName>style.visibility</p:attrName>
                                        </p:attrNameLst>
                                      </p:cBhvr>
                                      <p:to>
                                        <p:strVal val="visible"/>
                                      </p:to>
                                    </p:set>
                                    <p:anim calcmode="lin" valueType="num">
                                      <p:cBhvr>
                                        <p:cTn id="44" dur="1000" fill="hold"/>
                                        <p:tgtEl>
                                          <p:spTgt spid="700"/>
                                        </p:tgtEl>
                                        <p:attrNameLst>
                                          <p:attrName>ppt_w</p:attrName>
                                        </p:attrNameLst>
                                      </p:cBhvr>
                                      <p:tavLst>
                                        <p:tav tm="0">
                                          <p:val>
                                            <p:fltVal val="0"/>
                                          </p:val>
                                        </p:tav>
                                        <p:tav tm="100000">
                                          <p:val>
                                            <p:strVal val="#ppt_w"/>
                                          </p:val>
                                        </p:tav>
                                      </p:tavLst>
                                    </p:anim>
                                    <p:anim calcmode="lin" valueType="num">
                                      <p:cBhvr>
                                        <p:cTn id="45" dur="1000" fill="hold"/>
                                        <p:tgtEl>
                                          <p:spTgt spid="700"/>
                                        </p:tgtEl>
                                        <p:attrNameLst>
                                          <p:attrName>ppt_h</p:attrName>
                                        </p:attrNameLst>
                                      </p:cBhvr>
                                      <p:tavLst>
                                        <p:tav tm="0">
                                          <p:val>
                                            <p:fltVal val="0"/>
                                          </p:val>
                                        </p:tav>
                                        <p:tav tm="100000">
                                          <p:val>
                                            <p:strVal val="#ppt_h"/>
                                          </p:val>
                                        </p:tav>
                                      </p:tavLst>
                                    </p:anim>
                                    <p:anim calcmode="lin" valueType="num">
                                      <p:cBhvr>
                                        <p:cTn id="46" dur="1000" fill="hold"/>
                                        <p:tgtEl>
                                          <p:spTgt spid="700"/>
                                        </p:tgtEl>
                                        <p:attrNameLst>
                                          <p:attrName>style.rotation</p:attrName>
                                        </p:attrNameLst>
                                      </p:cBhvr>
                                      <p:tavLst>
                                        <p:tav tm="0">
                                          <p:val>
                                            <p:fltVal val="90"/>
                                          </p:val>
                                        </p:tav>
                                        <p:tav tm="100000">
                                          <p:val>
                                            <p:fltVal val="0"/>
                                          </p:val>
                                        </p:tav>
                                      </p:tavLst>
                                    </p:anim>
                                    <p:animEffect transition="in" filter="fade">
                                      <p:cBhvr>
                                        <p:cTn id="47" dur="1000"/>
                                        <p:tgtEl>
                                          <p:spTgt spid="700"/>
                                        </p:tgtEl>
                                      </p:cBhvr>
                                    </p:animEffect>
                                  </p:childTnLst>
                                </p:cTn>
                              </p:par>
                              <p:par>
                                <p:cTn id="48" presetID="31" presetClass="entr" presetSubtype="0" fill="hold" nodeType="withEffect">
                                  <p:stCondLst>
                                    <p:cond delay="0"/>
                                  </p:stCondLst>
                                  <p:childTnLst>
                                    <p:set>
                                      <p:cBhvr>
                                        <p:cTn id="49" dur="1" fill="hold">
                                          <p:stCondLst>
                                            <p:cond delay="0"/>
                                          </p:stCondLst>
                                        </p:cTn>
                                        <p:tgtEl>
                                          <p:spTgt spid="706"/>
                                        </p:tgtEl>
                                        <p:attrNameLst>
                                          <p:attrName>style.visibility</p:attrName>
                                        </p:attrNameLst>
                                      </p:cBhvr>
                                      <p:to>
                                        <p:strVal val="visible"/>
                                      </p:to>
                                    </p:set>
                                    <p:anim calcmode="lin" valueType="num">
                                      <p:cBhvr>
                                        <p:cTn id="50" dur="1000" fill="hold"/>
                                        <p:tgtEl>
                                          <p:spTgt spid="706"/>
                                        </p:tgtEl>
                                        <p:attrNameLst>
                                          <p:attrName>ppt_w</p:attrName>
                                        </p:attrNameLst>
                                      </p:cBhvr>
                                      <p:tavLst>
                                        <p:tav tm="0">
                                          <p:val>
                                            <p:fltVal val="0"/>
                                          </p:val>
                                        </p:tav>
                                        <p:tav tm="100000">
                                          <p:val>
                                            <p:strVal val="#ppt_w"/>
                                          </p:val>
                                        </p:tav>
                                      </p:tavLst>
                                    </p:anim>
                                    <p:anim calcmode="lin" valueType="num">
                                      <p:cBhvr>
                                        <p:cTn id="51" dur="1000" fill="hold"/>
                                        <p:tgtEl>
                                          <p:spTgt spid="706"/>
                                        </p:tgtEl>
                                        <p:attrNameLst>
                                          <p:attrName>ppt_h</p:attrName>
                                        </p:attrNameLst>
                                      </p:cBhvr>
                                      <p:tavLst>
                                        <p:tav tm="0">
                                          <p:val>
                                            <p:fltVal val="0"/>
                                          </p:val>
                                        </p:tav>
                                        <p:tav tm="100000">
                                          <p:val>
                                            <p:strVal val="#ppt_h"/>
                                          </p:val>
                                        </p:tav>
                                      </p:tavLst>
                                    </p:anim>
                                    <p:anim calcmode="lin" valueType="num">
                                      <p:cBhvr>
                                        <p:cTn id="52" dur="1000" fill="hold"/>
                                        <p:tgtEl>
                                          <p:spTgt spid="706"/>
                                        </p:tgtEl>
                                        <p:attrNameLst>
                                          <p:attrName>style.rotation</p:attrName>
                                        </p:attrNameLst>
                                      </p:cBhvr>
                                      <p:tavLst>
                                        <p:tav tm="0">
                                          <p:val>
                                            <p:fltVal val="90"/>
                                          </p:val>
                                        </p:tav>
                                        <p:tav tm="100000">
                                          <p:val>
                                            <p:fltVal val="0"/>
                                          </p:val>
                                        </p:tav>
                                      </p:tavLst>
                                    </p:anim>
                                    <p:animEffect transition="in" filter="fade">
                                      <p:cBhvr>
                                        <p:cTn id="53" dur="1000"/>
                                        <p:tgtEl>
                                          <p:spTgt spid="706"/>
                                        </p:tgtEl>
                                      </p:cBhvr>
                                    </p:animEffect>
                                  </p:childTnLst>
                                </p:cTn>
                              </p:par>
                              <p:par>
                                <p:cTn id="54" presetID="31" presetClass="entr" presetSubtype="0" fill="hold" nodeType="withEffect">
                                  <p:stCondLst>
                                    <p:cond delay="0"/>
                                  </p:stCondLst>
                                  <p:childTnLst>
                                    <p:set>
                                      <p:cBhvr>
                                        <p:cTn id="55" dur="1" fill="hold">
                                          <p:stCondLst>
                                            <p:cond delay="0"/>
                                          </p:stCondLst>
                                        </p:cTn>
                                        <p:tgtEl>
                                          <p:spTgt spid="710"/>
                                        </p:tgtEl>
                                        <p:attrNameLst>
                                          <p:attrName>style.visibility</p:attrName>
                                        </p:attrNameLst>
                                      </p:cBhvr>
                                      <p:to>
                                        <p:strVal val="visible"/>
                                      </p:to>
                                    </p:set>
                                    <p:anim calcmode="lin" valueType="num">
                                      <p:cBhvr>
                                        <p:cTn id="56" dur="1000" fill="hold"/>
                                        <p:tgtEl>
                                          <p:spTgt spid="710"/>
                                        </p:tgtEl>
                                        <p:attrNameLst>
                                          <p:attrName>ppt_w</p:attrName>
                                        </p:attrNameLst>
                                      </p:cBhvr>
                                      <p:tavLst>
                                        <p:tav tm="0">
                                          <p:val>
                                            <p:fltVal val="0"/>
                                          </p:val>
                                        </p:tav>
                                        <p:tav tm="100000">
                                          <p:val>
                                            <p:strVal val="#ppt_w"/>
                                          </p:val>
                                        </p:tav>
                                      </p:tavLst>
                                    </p:anim>
                                    <p:anim calcmode="lin" valueType="num">
                                      <p:cBhvr>
                                        <p:cTn id="57" dur="1000" fill="hold"/>
                                        <p:tgtEl>
                                          <p:spTgt spid="710"/>
                                        </p:tgtEl>
                                        <p:attrNameLst>
                                          <p:attrName>ppt_h</p:attrName>
                                        </p:attrNameLst>
                                      </p:cBhvr>
                                      <p:tavLst>
                                        <p:tav tm="0">
                                          <p:val>
                                            <p:fltVal val="0"/>
                                          </p:val>
                                        </p:tav>
                                        <p:tav tm="100000">
                                          <p:val>
                                            <p:strVal val="#ppt_h"/>
                                          </p:val>
                                        </p:tav>
                                      </p:tavLst>
                                    </p:anim>
                                    <p:anim calcmode="lin" valueType="num">
                                      <p:cBhvr>
                                        <p:cTn id="58" dur="1000" fill="hold"/>
                                        <p:tgtEl>
                                          <p:spTgt spid="710"/>
                                        </p:tgtEl>
                                        <p:attrNameLst>
                                          <p:attrName>style.rotation</p:attrName>
                                        </p:attrNameLst>
                                      </p:cBhvr>
                                      <p:tavLst>
                                        <p:tav tm="0">
                                          <p:val>
                                            <p:fltVal val="90"/>
                                          </p:val>
                                        </p:tav>
                                        <p:tav tm="100000">
                                          <p:val>
                                            <p:fltVal val="0"/>
                                          </p:val>
                                        </p:tav>
                                      </p:tavLst>
                                    </p:anim>
                                    <p:animEffect transition="in" filter="fade">
                                      <p:cBhvr>
                                        <p:cTn id="59" dur="1000"/>
                                        <p:tgtEl>
                                          <p:spTgt spid="710"/>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694">
                                            <p:txEl>
                                              <p:pRg st="1" end="1"/>
                                            </p:txEl>
                                          </p:spTgt>
                                        </p:tgtEl>
                                        <p:attrNameLst>
                                          <p:attrName>style.visibility</p:attrName>
                                        </p:attrNameLst>
                                      </p:cBhvr>
                                      <p:to>
                                        <p:strVal val="visible"/>
                                      </p:to>
                                    </p:set>
                                    <p:animEffect transition="in" filter="fade">
                                      <p:cBhvr>
                                        <p:cTn id="64" dur="1000"/>
                                        <p:tgtEl>
                                          <p:spTgt spid="694">
                                            <p:txEl>
                                              <p:pRg st="1" end="1"/>
                                            </p:txEl>
                                          </p:spTgt>
                                        </p:tgtEl>
                                      </p:cBhvr>
                                    </p:animEffect>
                                    <p:anim calcmode="lin" valueType="num">
                                      <p:cBhvr>
                                        <p:cTn id="65" dur="1000" fill="hold"/>
                                        <p:tgtEl>
                                          <p:spTgt spid="694">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69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694">
                                            <p:txEl>
                                              <p:pRg st="3" end="3"/>
                                            </p:txEl>
                                          </p:spTgt>
                                        </p:tgtEl>
                                        <p:attrNameLst>
                                          <p:attrName>style.visibility</p:attrName>
                                        </p:attrNameLst>
                                      </p:cBhvr>
                                      <p:to>
                                        <p:strVal val="visible"/>
                                      </p:to>
                                    </p:set>
                                    <p:animEffect transition="in" filter="fade">
                                      <p:cBhvr>
                                        <p:cTn id="71" dur="1000"/>
                                        <p:tgtEl>
                                          <p:spTgt spid="694">
                                            <p:txEl>
                                              <p:pRg st="3" end="3"/>
                                            </p:txEl>
                                          </p:spTgt>
                                        </p:tgtEl>
                                      </p:cBhvr>
                                    </p:animEffect>
                                    <p:anim calcmode="lin" valueType="num">
                                      <p:cBhvr>
                                        <p:cTn id="72" dur="1000" fill="hold"/>
                                        <p:tgtEl>
                                          <p:spTgt spid="694">
                                            <p:txEl>
                                              <p:pRg st="3" end="3"/>
                                            </p:txEl>
                                          </p:spTgt>
                                        </p:tgtEl>
                                        <p:attrNameLst>
                                          <p:attrName>ppt_x</p:attrName>
                                        </p:attrNameLst>
                                      </p:cBhvr>
                                      <p:tavLst>
                                        <p:tav tm="0">
                                          <p:val>
                                            <p:strVal val="#ppt_x"/>
                                          </p:val>
                                        </p:tav>
                                        <p:tav tm="100000">
                                          <p:val>
                                            <p:strVal val="#ppt_x"/>
                                          </p:val>
                                        </p:tav>
                                      </p:tavLst>
                                    </p:anim>
                                    <p:anim calcmode="lin" valueType="num">
                                      <p:cBhvr>
                                        <p:cTn id="73" dur="1000" fill="hold"/>
                                        <p:tgtEl>
                                          <p:spTgt spid="69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694">
                                            <p:txEl>
                                              <p:pRg st="5" end="5"/>
                                            </p:txEl>
                                          </p:spTgt>
                                        </p:tgtEl>
                                        <p:attrNameLst>
                                          <p:attrName>style.visibility</p:attrName>
                                        </p:attrNameLst>
                                      </p:cBhvr>
                                      <p:to>
                                        <p:strVal val="visible"/>
                                      </p:to>
                                    </p:set>
                                    <p:animEffect transition="in" filter="fade">
                                      <p:cBhvr>
                                        <p:cTn id="78" dur="1000"/>
                                        <p:tgtEl>
                                          <p:spTgt spid="694">
                                            <p:txEl>
                                              <p:pRg st="5" end="5"/>
                                            </p:txEl>
                                          </p:spTgt>
                                        </p:tgtEl>
                                      </p:cBhvr>
                                    </p:animEffect>
                                    <p:anim calcmode="lin" valueType="num">
                                      <p:cBhvr>
                                        <p:cTn id="79" dur="1000" fill="hold"/>
                                        <p:tgtEl>
                                          <p:spTgt spid="694">
                                            <p:txEl>
                                              <p:pRg st="5" end="5"/>
                                            </p:txEl>
                                          </p:spTgt>
                                        </p:tgtEl>
                                        <p:attrNameLst>
                                          <p:attrName>ppt_x</p:attrName>
                                        </p:attrNameLst>
                                      </p:cBhvr>
                                      <p:tavLst>
                                        <p:tav tm="0">
                                          <p:val>
                                            <p:strVal val="#ppt_x"/>
                                          </p:val>
                                        </p:tav>
                                        <p:tav tm="100000">
                                          <p:val>
                                            <p:strVal val="#ppt_x"/>
                                          </p:val>
                                        </p:tav>
                                      </p:tavLst>
                                    </p:anim>
                                    <p:anim calcmode="lin" valueType="num">
                                      <p:cBhvr>
                                        <p:cTn id="80" dur="1000" fill="hold"/>
                                        <p:tgtEl>
                                          <p:spTgt spid="69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694">
                                            <p:txEl>
                                              <p:pRg st="7" end="7"/>
                                            </p:txEl>
                                          </p:spTgt>
                                        </p:tgtEl>
                                        <p:attrNameLst>
                                          <p:attrName>style.visibility</p:attrName>
                                        </p:attrNameLst>
                                      </p:cBhvr>
                                      <p:to>
                                        <p:strVal val="visible"/>
                                      </p:to>
                                    </p:set>
                                    <p:animEffect transition="in" filter="fade">
                                      <p:cBhvr>
                                        <p:cTn id="85" dur="1000"/>
                                        <p:tgtEl>
                                          <p:spTgt spid="694">
                                            <p:txEl>
                                              <p:pRg st="7" end="7"/>
                                            </p:txEl>
                                          </p:spTgt>
                                        </p:tgtEl>
                                      </p:cBhvr>
                                    </p:animEffect>
                                    <p:anim calcmode="lin" valueType="num">
                                      <p:cBhvr>
                                        <p:cTn id="86" dur="1000" fill="hold"/>
                                        <p:tgtEl>
                                          <p:spTgt spid="694">
                                            <p:txEl>
                                              <p:pRg st="7" end="7"/>
                                            </p:txEl>
                                          </p:spTgt>
                                        </p:tgtEl>
                                        <p:attrNameLst>
                                          <p:attrName>ppt_x</p:attrName>
                                        </p:attrNameLst>
                                      </p:cBhvr>
                                      <p:tavLst>
                                        <p:tav tm="0">
                                          <p:val>
                                            <p:strVal val="#ppt_x"/>
                                          </p:val>
                                        </p:tav>
                                        <p:tav tm="100000">
                                          <p:val>
                                            <p:strVal val="#ppt_x"/>
                                          </p:val>
                                        </p:tav>
                                      </p:tavLst>
                                    </p:anim>
                                    <p:anim calcmode="lin" valueType="num">
                                      <p:cBhvr>
                                        <p:cTn id="87" dur="1000" fill="hold"/>
                                        <p:tgtEl>
                                          <p:spTgt spid="69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694">
                                            <p:txEl>
                                              <p:pRg st="8" end="8"/>
                                            </p:txEl>
                                          </p:spTgt>
                                        </p:tgtEl>
                                        <p:attrNameLst>
                                          <p:attrName>style.visibility</p:attrName>
                                        </p:attrNameLst>
                                      </p:cBhvr>
                                      <p:to>
                                        <p:strVal val="visible"/>
                                      </p:to>
                                    </p:set>
                                    <p:animEffect transition="in" filter="fade">
                                      <p:cBhvr>
                                        <p:cTn id="92" dur="1000"/>
                                        <p:tgtEl>
                                          <p:spTgt spid="694">
                                            <p:txEl>
                                              <p:pRg st="8" end="8"/>
                                            </p:txEl>
                                          </p:spTgt>
                                        </p:tgtEl>
                                      </p:cBhvr>
                                    </p:animEffect>
                                    <p:anim calcmode="lin" valueType="num">
                                      <p:cBhvr>
                                        <p:cTn id="93" dur="1000" fill="hold"/>
                                        <p:tgtEl>
                                          <p:spTgt spid="694">
                                            <p:txEl>
                                              <p:pRg st="8" end="8"/>
                                            </p:txEl>
                                          </p:spTgt>
                                        </p:tgtEl>
                                        <p:attrNameLst>
                                          <p:attrName>ppt_x</p:attrName>
                                        </p:attrNameLst>
                                      </p:cBhvr>
                                      <p:tavLst>
                                        <p:tav tm="0">
                                          <p:val>
                                            <p:strVal val="#ppt_x"/>
                                          </p:val>
                                        </p:tav>
                                        <p:tav tm="100000">
                                          <p:val>
                                            <p:strVal val="#ppt_x"/>
                                          </p:val>
                                        </p:tav>
                                      </p:tavLst>
                                    </p:anim>
                                    <p:anim calcmode="lin" valueType="num">
                                      <p:cBhvr>
                                        <p:cTn id="94" dur="1000" fill="hold"/>
                                        <p:tgtEl>
                                          <p:spTgt spid="69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4" grpId="0" build="p"/>
      <p:bldP spid="695" grpId="0" animBg="1"/>
      <p:bldP spid="696" grpId="0" animBg="1"/>
      <p:bldP spid="697" grpId="0" animBg="1"/>
      <p:bldP spid="698" grpId="0" animBg="1"/>
      <p:bldP spid="699" grpId="0" animBg="1"/>
      <p:bldP spid="7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38"/>
          <p:cNvSpPr txBox="1">
            <a:spLocks noGrp="1"/>
          </p:cNvSpPr>
          <p:nvPr>
            <p:ph type="title" idx="4294967295"/>
          </p:nvPr>
        </p:nvSpPr>
        <p:spPr>
          <a:xfrm>
            <a:off x="1570971" y="1788926"/>
            <a:ext cx="463500" cy="38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600"/>
              <a:t>01</a:t>
            </a:r>
            <a:endParaRPr sz="1600"/>
          </a:p>
        </p:txBody>
      </p:sp>
      <p:sp>
        <p:nvSpPr>
          <p:cNvPr id="717" name="Google Shape;717;p38"/>
          <p:cNvSpPr txBox="1">
            <a:spLocks noGrp="1"/>
          </p:cNvSpPr>
          <p:nvPr>
            <p:ph type="title" idx="4294967295"/>
          </p:nvPr>
        </p:nvSpPr>
        <p:spPr>
          <a:xfrm>
            <a:off x="3294846" y="1788926"/>
            <a:ext cx="463500" cy="38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600"/>
              <a:t>02</a:t>
            </a:r>
            <a:endParaRPr sz="1600"/>
          </a:p>
        </p:txBody>
      </p:sp>
      <p:sp>
        <p:nvSpPr>
          <p:cNvPr id="718" name="Google Shape;718;p38"/>
          <p:cNvSpPr txBox="1">
            <a:spLocks noGrp="1"/>
          </p:cNvSpPr>
          <p:nvPr>
            <p:ph type="title" idx="4294967295"/>
          </p:nvPr>
        </p:nvSpPr>
        <p:spPr>
          <a:xfrm>
            <a:off x="6762622" y="1788926"/>
            <a:ext cx="463500" cy="38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600"/>
              <a:t>04</a:t>
            </a:r>
            <a:endParaRPr sz="1600"/>
          </a:p>
        </p:txBody>
      </p:sp>
      <p:sp>
        <p:nvSpPr>
          <p:cNvPr id="719" name="Google Shape;719;p38"/>
          <p:cNvSpPr txBox="1">
            <a:spLocks noGrp="1"/>
          </p:cNvSpPr>
          <p:nvPr>
            <p:ph type="subTitle" idx="4294967295"/>
          </p:nvPr>
        </p:nvSpPr>
        <p:spPr>
          <a:xfrm flipH="1">
            <a:off x="743188" y="964525"/>
            <a:ext cx="2118900" cy="648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200"/>
              </a:spcAft>
              <a:buClr>
                <a:schemeClr val="dk2"/>
              </a:buClr>
              <a:buSzPts val="1600"/>
              <a:buFont typeface="Questrial"/>
              <a:buNone/>
            </a:pPr>
            <a:r>
              <a:rPr lang="en" sz="1400"/>
              <a:t>Ứng dụng  vào thực tế ảo AR/VR</a:t>
            </a:r>
            <a:endParaRPr sz="1400" b="0" i="0" u="none" strike="noStrike" cap="none">
              <a:solidFill>
                <a:schemeClr val="dk2"/>
              </a:solidFill>
              <a:latin typeface="Questrial"/>
              <a:ea typeface="Questrial"/>
              <a:cs typeface="Questrial"/>
              <a:sym typeface="Questrial"/>
            </a:endParaRPr>
          </a:p>
        </p:txBody>
      </p:sp>
      <p:sp>
        <p:nvSpPr>
          <p:cNvPr id="720" name="Google Shape;720;p38"/>
          <p:cNvSpPr txBox="1">
            <a:spLocks noGrp="1"/>
          </p:cNvSpPr>
          <p:nvPr>
            <p:ph type="subTitle" idx="4294967295"/>
          </p:nvPr>
        </p:nvSpPr>
        <p:spPr>
          <a:xfrm flipH="1">
            <a:off x="4277238" y="964525"/>
            <a:ext cx="2118900" cy="648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200"/>
              </a:spcBef>
              <a:spcAft>
                <a:spcPts val="1200"/>
              </a:spcAft>
              <a:buClr>
                <a:schemeClr val="dk2"/>
              </a:buClr>
              <a:buSzPts val="1600"/>
              <a:buFont typeface="Questrial"/>
              <a:buNone/>
            </a:pPr>
            <a:r>
              <a:rPr lang="en" sz="1400"/>
              <a:t>Ứng dụng vào phần mềm di động</a:t>
            </a:r>
            <a:endParaRPr sz="1400" b="0" i="0" u="none" strike="noStrike" cap="none">
              <a:solidFill>
                <a:schemeClr val="dk2"/>
              </a:solidFill>
              <a:latin typeface="Questrial"/>
              <a:ea typeface="Questrial"/>
              <a:cs typeface="Questrial"/>
              <a:sym typeface="Questrial"/>
            </a:endParaRPr>
          </a:p>
        </p:txBody>
      </p:sp>
      <p:sp>
        <p:nvSpPr>
          <p:cNvPr id="721" name="Google Shape;721;p38"/>
          <p:cNvSpPr txBox="1">
            <a:spLocks noGrp="1"/>
          </p:cNvSpPr>
          <p:nvPr>
            <p:ph type="title" idx="4294967295"/>
          </p:nvPr>
        </p:nvSpPr>
        <p:spPr>
          <a:xfrm>
            <a:off x="5104934" y="1788926"/>
            <a:ext cx="463500" cy="38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600"/>
              <a:t>03</a:t>
            </a:r>
            <a:endParaRPr sz="1600"/>
          </a:p>
        </p:txBody>
      </p:sp>
      <p:grpSp>
        <p:nvGrpSpPr>
          <p:cNvPr id="722" name="Google Shape;722;p38"/>
          <p:cNvGrpSpPr/>
          <p:nvPr/>
        </p:nvGrpSpPr>
        <p:grpSpPr>
          <a:xfrm rot="578080">
            <a:off x="465397" y="1716323"/>
            <a:ext cx="617303" cy="389042"/>
            <a:chOff x="2760575" y="3058850"/>
            <a:chExt cx="488950" cy="308150"/>
          </a:xfrm>
        </p:grpSpPr>
        <p:sp>
          <p:nvSpPr>
            <p:cNvPr id="723" name="Google Shape;723;p38"/>
            <p:cNvSpPr/>
            <p:nvPr/>
          </p:nvSpPr>
          <p:spPr>
            <a:xfrm>
              <a:off x="2770125" y="3188250"/>
              <a:ext cx="479400" cy="31575"/>
            </a:xfrm>
            <a:custGeom>
              <a:avLst/>
              <a:gdLst/>
              <a:ahLst/>
              <a:cxnLst/>
              <a:rect l="l" t="t" r="r" b="b"/>
              <a:pathLst>
                <a:path w="19176" h="1263" extrusionOk="0">
                  <a:moveTo>
                    <a:pt x="267" y="1"/>
                  </a:moveTo>
                  <a:cubicBezTo>
                    <a:pt x="82" y="1"/>
                    <a:pt x="1" y="300"/>
                    <a:pt x="198" y="339"/>
                  </a:cubicBezTo>
                  <a:cubicBezTo>
                    <a:pt x="1328" y="632"/>
                    <a:pt x="2541" y="695"/>
                    <a:pt x="3692" y="757"/>
                  </a:cubicBezTo>
                  <a:cubicBezTo>
                    <a:pt x="5366" y="904"/>
                    <a:pt x="7082" y="904"/>
                    <a:pt x="8776" y="967"/>
                  </a:cubicBezTo>
                  <a:cubicBezTo>
                    <a:pt x="10429" y="1029"/>
                    <a:pt x="12061" y="967"/>
                    <a:pt x="13714" y="1050"/>
                  </a:cubicBezTo>
                  <a:cubicBezTo>
                    <a:pt x="15069" y="1099"/>
                    <a:pt x="16411" y="1263"/>
                    <a:pt x="17761" y="1263"/>
                  </a:cubicBezTo>
                  <a:cubicBezTo>
                    <a:pt x="18141" y="1263"/>
                    <a:pt x="18522" y="1250"/>
                    <a:pt x="18903" y="1218"/>
                  </a:cubicBezTo>
                  <a:cubicBezTo>
                    <a:pt x="19134" y="1176"/>
                    <a:pt x="19175" y="799"/>
                    <a:pt x="18924" y="757"/>
                  </a:cubicBezTo>
                  <a:cubicBezTo>
                    <a:pt x="18213" y="695"/>
                    <a:pt x="17491" y="689"/>
                    <a:pt x="16772" y="689"/>
                  </a:cubicBezTo>
                  <a:cubicBezTo>
                    <a:pt x="16628" y="689"/>
                    <a:pt x="16484" y="690"/>
                    <a:pt x="16341" y="690"/>
                  </a:cubicBezTo>
                  <a:cubicBezTo>
                    <a:pt x="15766" y="690"/>
                    <a:pt x="15196" y="686"/>
                    <a:pt x="14635" y="653"/>
                  </a:cubicBezTo>
                  <a:cubicBezTo>
                    <a:pt x="13191" y="590"/>
                    <a:pt x="11727" y="590"/>
                    <a:pt x="10262" y="590"/>
                  </a:cubicBezTo>
                  <a:cubicBezTo>
                    <a:pt x="8755" y="590"/>
                    <a:pt x="7228" y="506"/>
                    <a:pt x="5721" y="423"/>
                  </a:cubicBezTo>
                  <a:cubicBezTo>
                    <a:pt x="3964" y="339"/>
                    <a:pt x="2018" y="423"/>
                    <a:pt x="302" y="4"/>
                  </a:cubicBezTo>
                  <a:cubicBezTo>
                    <a:pt x="290" y="2"/>
                    <a:pt x="278" y="1"/>
                    <a:pt x="2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38"/>
            <p:cNvSpPr/>
            <p:nvPr/>
          </p:nvSpPr>
          <p:spPr>
            <a:xfrm>
              <a:off x="2760575" y="3198250"/>
              <a:ext cx="147375" cy="156975"/>
            </a:xfrm>
            <a:custGeom>
              <a:avLst/>
              <a:gdLst/>
              <a:ahLst/>
              <a:cxnLst/>
              <a:rect l="l" t="t" r="r" b="b"/>
              <a:pathLst>
                <a:path w="5895" h="6279" extrusionOk="0">
                  <a:moveTo>
                    <a:pt x="244" y="1"/>
                  </a:moveTo>
                  <a:cubicBezTo>
                    <a:pt x="71" y="1"/>
                    <a:pt x="0" y="236"/>
                    <a:pt x="161" y="337"/>
                  </a:cubicBezTo>
                  <a:cubicBezTo>
                    <a:pt x="412" y="504"/>
                    <a:pt x="601" y="922"/>
                    <a:pt x="768" y="1173"/>
                  </a:cubicBezTo>
                  <a:cubicBezTo>
                    <a:pt x="998" y="1550"/>
                    <a:pt x="1354" y="1864"/>
                    <a:pt x="1626" y="2199"/>
                  </a:cubicBezTo>
                  <a:cubicBezTo>
                    <a:pt x="2170" y="2889"/>
                    <a:pt x="2756" y="3580"/>
                    <a:pt x="3300" y="4291"/>
                  </a:cubicBezTo>
                  <a:cubicBezTo>
                    <a:pt x="3718" y="4814"/>
                    <a:pt x="4367" y="5212"/>
                    <a:pt x="4702" y="5756"/>
                  </a:cubicBezTo>
                  <a:cubicBezTo>
                    <a:pt x="4911" y="6091"/>
                    <a:pt x="5099" y="6258"/>
                    <a:pt x="5476" y="6279"/>
                  </a:cubicBezTo>
                  <a:cubicBezTo>
                    <a:pt x="5685" y="6279"/>
                    <a:pt x="5894" y="5986"/>
                    <a:pt x="5643" y="5860"/>
                  </a:cubicBezTo>
                  <a:cubicBezTo>
                    <a:pt x="5204" y="5588"/>
                    <a:pt x="4764" y="4961"/>
                    <a:pt x="4346" y="4626"/>
                  </a:cubicBezTo>
                  <a:cubicBezTo>
                    <a:pt x="3718" y="4124"/>
                    <a:pt x="3216" y="3391"/>
                    <a:pt x="2714" y="2806"/>
                  </a:cubicBezTo>
                  <a:cubicBezTo>
                    <a:pt x="2149" y="2115"/>
                    <a:pt x="1500" y="1445"/>
                    <a:pt x="998" y="713"/>
                  </a:cubicBezTo>
                  <a:cubicBezTo>
                    <a:pt x="789" y="420"/>
                    <a:pt x="621" y="127"/>
                    <a:pt x="308" y="2"/>
                  </a:cubicBezTo>
                  <a:cubicBezTo>
                    <a:pt x="308" y="5"/>
                    <a:pt x="308" y="8"/>
                    <a:pt x="308" y="11"/>
                  </a:cubicBezTo>
                  <a:lnTo>
                    <a:pt x="308" y="11"/>
                  </a:lnTo>
                  <a:cubicBezTo>
                    <a:pt x="295" y="8"/>
                    <a:pt x="281" y="5"/>
                    <a:pt x="266" y="2"/>
                  </a:cubicBezTo>
                  <a:cubicBezTo>
                    <a:pt x="258" y="1"/>
                    <a:pt x="251" y="1"/>
                    <a:pt x="2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38"/>
            <p:cNvSpPr/>
            <p:nvPr/>
          </p:nvSpPr>
          <p:spPr>
            <a:xfrm>
              <a:off x="2884375" y="3351325"/>
              <a:ext cx="280400" cy="14900"/>
            </a:xfrm>
            <a:custGeom>
              <a:avLst/>
              <a:gdLst/>
              <a:ahLst/>
              <a:cxnLst/>
              <a:rect l="l" t="t" r="r" b="b"/>
              <a:pathLst>
                <a:path w="11216" h="596" extrusionOk="0">
                  <a:moveTo>
                    <a:pt x="1122" y="1"/>
                  </a:moveTo>
                  <a:cubicBezTo>
                    <a:pt x="798" y="1"/>
                    <a:pt x="474" y="9"/>
                    <a:pt x="147" y="30"/>
                  </a:cubicBezTo>
                  <a:cubicBezTo>
                    <a:pt x="22" y="30"/>
                    <a:pt x="1" y="240"/>
                    <a:pt x="147" y="260"/>
                  </a:cubicBezTo>
                  <a:cubicBezTo>
                    <a:pt x="3725" y="470"/>
                    <a:pt x="7261" y="595"/>
                    <a:pt x="10839" y="595"/>
                  </a:cubicBezTo>
                  <a:cubicBezTo>
                    <a:pt x="11216" y="595"/>
                    <a:pt x="11195" y="93"/>
                    <a:pt x="10839" y="93"/>
                  </a:cubicBezTo>
                  <a:cubicBezTo>
                    <a:pt x="8893" y="135"/>
                    <a:pt x="6947" y="135"/>
                    <a:pt x="4980" y="135"/>
                  </a:cubicBezTo>
                  <a:cubicBezTo>
                    <a:pt x="3692" y="135"/>
                    <a:pt x="2416" y="1"/>
                    <a:pt x="11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38"/>
            <p:cNvSpPr/>
            <p:nvPr/>
          </p:nvSpPr>
          <p:spPr>
            <a:xfrm>
              <a:off x="3135600" y="3209775"/>
              <a:ext cx="110325" cy="157225"/>
            </a:xfrm>
            <a:custGeom>
              <a:avLst/>
              <a:gdLst/>
              <a:ahLst/>
              <a:cxnLst/>
              <a:rect l="l" t="t" r="r" b="b"/>
              <a:pathLst>
                <a:path w="4413" h="6289" extrusionOk="0">
                  <a:moveTo>
                    <a:pt x="4254" y="1"/>
                  </a:moveTo>
                  <a:cubicBezTo>
                    <a:pt x="4195" y="1"/>
                    <a:pt x="4135" y="34"/>
                    <a:pt x="4117" y="106"/>
                  </a:cubicBezTo>
                  <a:cubicBezTo>
                    <a:pt x="3991" y="629"/>
                    <a:pt x="3573" y="1089"/>
                    <a:pt x="3343" y="1570"/>
                  </a:cubicBezTo>
                  <a:cubicBezTo>
                    <a:pt x="3050" y="2156"/>
                    <a:pt x="2778" y="2700"/>
                    <a:pt x="2464" y="3244"/>
                  </a:cubicBezTo>
                  <a:cubicBezTo>
                    <a:pt x="1920" y="4186"/>
                    <a:pt x="1167" y="5169"/>
                    <a:pt x="267" y="5755"/>
                  </a:cubicBezTo>
                  <a:cubicBezTo>
                    <a:pt x="0" y="5955"/>
                    <a:pt x="185" y="6288"/>
                    <a:pt x="430" y="6288"/>
                  </a:cubicBezTo>
                  <a:cubicBezTo>
                    <a:pt x="493" y="6288"/>
                    <a:pt x="559" y="6266"/>
                    <a:pt x="623" y="6215"/>
                  </a:cubicBezTo>
                  <a:cubicBezTo>
                    <a:pt x="1502" y="5483"/>
                    <a:pt x="2234" y="4437"/>
                    <a:pt x="2841" y="3433"/>
                  </a:cubicBezTo>
                  <a:cubicBezTo>
                    <a:pt x="3238" y="2805"/>
                    <a:pt x="3489" y="2093"/>
                    <a:pt x="3803" y="1445"/>
                  </a:cubicBezTo>
                  <a:cubicBezTo>
                    <a:pt x="4012" y="964"/>
                    <a:pt x="4305" y="650"/>
                    <a:pt x="4389" y="168"/>
                  </a:cubicBezTo>
                  <a:cubicBezTo>
                    <a:pt x="4413" y="61"/>
                    <a:pt x="4334" y="1"/>
                    <a:pt x="42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38"/>
            <p:cNvSpPr/>
            <p:nvPr/>
          </p:nvSpPr>
          <p:spPr>
            <a:xfrm>
              <a:off x="2893550" y="3059575"/>
              <a:ext cx="137800" cy="151550"/>
            </a:xfrm>
            <a:custGeom>
              <a:avLst/>
              <a:gdLst/>
              <a:ahLst/>
              <a:cxnLst/>
              <a:rect l="l" t="t" r="r" b="b"/>
              <a:pathLst>
                <a:path w="5512" h="6062" extrusionOk="0">
                  <a:moveTo>
                    <a:pt x="5263" y="1"/>
                  </a:moveTo>
                  <a:cubicBezTo>
                    <a:pt x="5190" y="1"/>
                    <a:pt x="5112" y="28"/>
                    <a:pt x="5053" y="88"/>
                  </a:cubicBezTo>
                  <a:cubicBezTo>
                    <a:pt x="4111" y="1029"/>
                    <a:pt x="3253" y="2075"/>
                    <a:pt x="2333" y="3038"/>
                  </a:cubicBezTo>
                  <a:cubicBezTo>
                    <a:pt x="1538" y="3896"/>
                    <a:pt x="910" y="4921"/>
                    <a:pt x="94" y="5800"/>
                  </a:cubicBezTo>
                  <a:cubicBezTo>
                    <a:pt x="0" y="5925"/>
                    <a:pt x="82" y="6062"/>
                    <a:pt x="181" y="6062"/>
                  </a:cubicBezTo>
                  <a:cubicBezTo>
                    <a:pt x="215" y="6062"/>
                    <a:pt x="251" y="6046"/>
                    <a:pt x="282" y="6009"/>
                  </a:cubicBezTo>
                  <a:cubicBezTo>
                    <a:pt x="952" y="5381"/>
                    <a:pt x="1580" y="4649"/>
                    <a:pt x="2165" y="3896"/>
                  </a:cubicBezTo>
                  <a:cubicBezTo>
                    <a:pt x="3038" y="2705"/>
                    <a:pt x="4231" y="1628"/>
                    <a:pt x="5262" y="574"/>
                  </a:cubicBezTo>
                  <a:lnTo>
                    <a:pt x="5262" y="574"/>
                  </a:lnTo>
                  <a:cubicBezTo>
                    <a:pt x="5307" y="561"/>
                    <a:pt x="5349" y="533"/>
                    <a:pt x="5367" y="506"/>
                  </a:cubicBezTo>
                  <a:cubicBezTo>
                    <a:pt x="5394" y="469"/>
                    <a:pt x="5414" y="436"/>
                    <a:pt x="5429" y="402"/>
                  </a:cubicBezTo>
                  <a:lnTo>
                    <a:pt x="5429" y="402"/>
                  </a:lnTo>
                  <a:cubicBezTo>
                    <a:pt x="5429" y="402"/>
                    <a:pt x="5429" y="402"/>
                    <a:pt x="5430" y="402"/>
                  </a:cubicBezTo>
                  <a:cubicBezTo>
                    <a:pt x="5429" y="401"/>
                    <a:pt x="5429" y="401"/>
                    <a:pt x="5429" y="401"/>
                  </a:cubicBezTo>
                  <a:lnTo>
                    <a:pt x="5429" y="401"/>
                  </a:lnTo>
                  <a:cubicBezTo>
                    <a:pt x="5448" y="358"/>
                    <a:pt x="5460" y="313"/>
                    <a:pt x="5471" y="255"/>
                  </a:cubicBezTo>
                  <a:cubicBezTo>
                    <a:pt x="5512" y="93"/>
                    <a:pt x="5395" y="1"/>
                    <a:pt x="52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38"/>
            <p:cNvSpPr/>
            <p:nvPr/>
          </p:nvSpPr>
          <p:spPr>
            <a:xfrm>
              <a:off x="3015650" y="3063475"/>
              <a:ext cx="125725" cy="148825"/>
            </a:xfrm>
            <a:custGeom>
              <a:avLst/>
              <a:gdLst/>
              <a:ahLst/>
              <a:cxnLst/>
              <a:rect l="l" t="t" r="r" b="b"/>
              <a:pathLst>
                <a:path w="5029" h="5953" extrusionOk="0">
                  <a:moveTo>
                    <a:pt x="152" y="0"/>
                  </a:moveTo>
                  <a:cubicBezTo>
                    <a:pt x="70" y="0"/>
                    <a:pt x="1" y="104"/>
                    <a:pt x="64" y="183"/>
                  </a:cubicBezTo>
                  <a:cubicBezTo>
                    <a:pt x="1027" y="1187"/>
                    <a:pt x="1864" y="2191"/>
                    <a:pt x="2617" y="3342"/>
                  </a:cubicBezTo>
                  <a:cubicBezTo>
                    <a:pt x="3203" y="4263"/>
                    <a:pt x="4123" y="4891"/>
                    <a:pt x="4647" y="5853"/>
                  </a:cubicBezTo>
                  <a:cubicBezTo>
                    <a:pt x="4685" y="5923"/>
                    <a:pt x="4750" y="5952"/>
                    <a:pt x="4814" y="5952"/>
                  </a:cubicBezTo>
                  <a:cubicBezTo>
                    <a:pt x="4922" y="5952"/>
                    <a:pt x="5029" y="5867"/>
                    <a:pt x="5002" y="5748"/>
                  </a:cubicBezTo>
                  <a:cubicBezTo>
                    <a:pt x="4751" y="4681"/>
                    <a:pt x="3579" y="4033"/>
                    <a:pt x="2952" y="3175"/>
                  </a:cubicBezTo>
                  <a:cubicBezTo>
                    <a:pt x="2136" y="2045"/>
                    <a:pt x="1215" y="999"/>
                    <a:pt x="232" y="36"/>
                  </a:cubicBezTo>
                  <a:cubicBezTo>
                    <a:pt x="206" y="11"/>
                    <a:pt x="178" y="0"/>
                    <a:pt x="1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38"/>
            <p:cNvSpPr/>
            <p:nvPr/>
          </p:nvSpPr>
          <p:spPr>
            <a:xfrm>
              <a:off x="3000500" y="3068950"/>
              <a:ext cx="21475" cy="133075"/>
            </a:xfrm>
            <a:custGeom>
              <a:avLst/>
              <a:gdLst/>
              <a:ahLst/>
              <a:cxnLst/>
              <a:rect l="l" t="t" r="r" b="b"/>
              <a:pathLst>
                <a:path w="859" h="5323" extrusionOk="0">
                  <a:moveTo>
                    <a:pt x="571" y="0"/>
                  </a:moveTo>
                  <a:cubicBezTo>
                    <a:pt x="513" y="0"/>
                    <a:pt x="439" y="66"/>
                    <a:pt x="482" y="152"/>
                  </a:cubicBezTo>
                  <a:cubicBezTo>
                    <a:pt x="545" y="361"/>
                    <a:pt x="419" y="926"/>
                    <a:pt x="398" y="1198"/>
                  </a:cubicBezTo>
                  <a:cubicBezTo>
                    <a:pt x="377" y="1763"/>
                    <a:pt x="335" y="2328"/>
                    <a:pt x="189" y="2872"/>
                  </a:cubicBezTo>
                  <a:cubicBezTo>
                    <a:pt x="1" y="3500"/>
                    <a:pt x="105" y="4546"/>
                    <a:pt x="189" y="5174"/>
                  </a:cubicBezTo>
                  <a:cubicBezTo>
                    <a:pt x="199" y="5276"/>
                    <a:pt x="274" y="5323"/>
                    <a:pt x="350" y="5323"/>
                  </a:cubicBezTo>
                  <a:cubicBezTo>
                    <a:pt x="431" y="5323"/>
                    <a:pt x="513" y="5270"/>
                    <a:pt x="524" y="5174"/>
                  </a:cubicBezTo>
                  <a:cubicBezTo>
                    <a:pt x="628" y="4358"/>
                    <a:pt x="398" y="3500"/>
                    <a:pt x="607" y="2705"/>
                  </a:cubicBezTo>
                  <a:cubicBezTo>
                    <a:pt x="712" y="2286"/>
                    <a:pt x="712" y="1868"/>
                    <a:pt x="712" y="1428"/>
                  </a:cubicBezTo>
                  <a:cubicBezTo>
                    <a:pt x="712" y="968"/>
                    <a:pt x="859" y="466"/>
                    <a:pt x="628" y="47"/>
                  </a:cubicBezTo>
                  <a:cubicBezTo>
                    <a:pt x="622" y="14"/>
                    <a:pt x="598" y="0"/>
                    <a:pt x="5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38"/>
            <p:cNvSpPr/>
            <p:nvPr/>
          </p:nvSpPr>
          <p:spPr>
            <a:xfrm>
              <a:off x="3016575" y="3058850"/>
              <a:ext cx="32600" cy="152650"/>
            </a:xfrm>
            <a:custGeom>
              <a:avLst/>
              <a:gdLst/>
              <a:ahLst/>
              <a:cxnLst/>
              <a:rect l="l" t="t" r="r" b="b"/>
              <a:pathLst>
                <a:path w="1304" h="6106" extrusionOk="0">
                  <a:moveTo>
                    <a:pt x="125" y="0"/>
                  </a:moveTo>
                  <a:cubicBezTo>
                    <a:pt x="68" y="0"/>
                    <a:pt x="1" y="50"/>
                    <a:pt x="27" y="117"/>
                  </a:cubicBezTo>
                  <a:cubicBezTo>
                    <a:pt x="425" y="1288"/>
                    <a:pt x="550" y="2460"/>
                    <a:pt x="529" y="3695"/>
                  </a:cubicBezTo>
                  <a:cubicBezTo>
                    <a:pt x="529" y="4469"/>
                    <a:pt x="634" y="5348"/>
                    <a:pt x="1011" y="6038"/>
                  </a:cubicBezTo>
                  <a:cubicBezTo>
                    <a:pt x="1029" y="6083"/>
                    <a:pt x="1074" y="6105"/>
                    <a:pt x="1122" y="6105"/>
                  </a:cubicBezTo>
                  <a:cubicBezTo>
                    <a:pt x="1184" y="6105"/>
                    <a:pt x="1250" y="6067"/>
                    <a:pt x="1262" y="5996"/>
                  </a:cubicBezTo>
                  <a:cubicBezTo>
                    <a:pt x="1304" y="5661"/>
                    <a:pt x="1220" y="5452"/>
                    <a:pt x="1136" y="5096"/>
                  </a:cubicBezTo>
                  <a:cubicBezTo>
                    <a:pt x="969" y="4364"/>
                    <a:pt x="927" y="3695"/>
                    <a:pt x="906" y="2962"/>
                  </a:cubicBezTo>
                  <a:cubicBezTo>
                    <a:pt x="864" y="1937"/>
                    <a:pt x="613" y="995"/>
                    <a:pt x="195" y="54"/>
                  </a:cubicBezTo>
                  <a:cubicBezTo>
                    <a:pt x="187" y="16"/>
                    <a:pt x="158" y="0"/>
                    <a:pt x="1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1" name="Google Shape;731;p38"/>
          <p:cNvSpPr/>
          <p:nvPr/>
        </p:nvSpPr>
        <p:spPr>
          <a:xfrm>
            <a:off x="1060213" y="1636800"/>
            <a:ext cx="6827868" cy="829275"/>
          </a:xfrm>
          <a:custGeom>
            <a:avLst/>
            <a:gdLst/>
            <a:ahLst/>
            <a:cxnLst/>
            <a:rect l="l" t="t" r="r" b="b"/>
            <a:pathLst>
              <a:path w="297543" h="33171" extrusionOk="0">
                <a:moveTo>
                  <a:pt x="0" y="17846"/>
                </a:moveTo>
                <a:cubicBezTo>
                  <a:pt x="3387" y="17846"/>
                  <a:pt x="14514" y="17120"/>
                  <a:pt x="20320" y="17846"/>
                </a:cubicBezTo>
                <a:cubicBezTo>
                  <a:pt x="26126" y="18572"/>
                  <a:pt x="31145" y="21958"/>
                  <a:pt x="34834" y="22200"/>
                </a:cubicBezTo>
                <a:cubicBezTo>
                  <a:pt x="38523" y="22442"/>
                  <a:pt x="41184" y="21353"/>
                  <a:pt x="42454" y="19297"/>
                </a:cubicBezTo>
                <a:cubicBezTo>
                  <a:pt x="43724" y="17241"/>
                  <a:pt x="44026" y="11980"/>
                  <a:pt x="42454" y="9863"/>
                </a:cubicBezTo>
                <a:cubicBezTo>
                  <a:pt x="40882" y="7746"/>
                  <a:pt x="35621" y="6960"/>
                  <a:pt x="33020" y="6597"/>
                </a:cubicBezTo>
                <a:cubicBezTo>
                  <a:pt x="30420" y="6234"/>
                  <a:pt x="28544" y="6477"/>
                  <a:pt x="26851" y="7686"/>
                </a:cubicBezTo>
                <a:cubicBezTo>
                  <a:pt x="25158" y="8896"/>
                  <a:pt x="22437" y="11193"/>
                  <a:pt x="22860" y="13854"/>
                </a:cubicBezTo>
                <a:cubicBezTo>
                  <a:pt x="23283" y="16515"/>
                  <a:pt x="26186" y="21293"/>
                  <a:pt x="29391" y="23652"/>
                </a:cubicBezTo>
                <a:cubicBezTo>
                  <a:pt x="32596" y="26011"/>
                  <a:pt x="38341" y="29216"/>
                  <a:pt x="42091" y="28006"/>
                </a:cubicBezTo>
                <a:cubicBezTo>
                  <a:pt x="45841" y="26796"/>
                  <a:pt x="42999" y="18450"/>
                  <a:pt x="51889" y="16394"/>
                </a:cubicBezTo>
                <a:cubicBezTo>
                  <a:pt x="60779" y="14338"/>
                  <a:pt x="86299" y="17362"/>
                  <a:pt x="95431" y="15669"/>
                </a:cubicBezTo>
                <a:cubicBezTo>
                  <a:pt x="104563" y="13976"/>
                  <a:pt x="103112" y="7686"/>
                  <a:pt x="106680" y="6234"/>
                </a:cubicBezTo>
                <a:cubicBezTo>
                  <a:pt x="110248" y="4783"/>
                  <a:pt x="114482" y="5025"/>
                  <a:pt x="116840" y="6960"/>
                </a:cubicBezTo>
                <a:cubicBezTo>
                  <a:pt x="119199" y="8895"/>
                  <a:pt x="120952" y="15185"/>
                  <a:pt x="120831" y="17846"/>
                </a:cubicBezTo>
                <a:cubicBezTo>
                  <a:pt x="120710" y="20507"/>
                  <a:pt x="119440" y="22019"/>
                  <a:pt x="116114" y="22926"/>
                </a:cubicBezTo>
                <a:cubicBezTo>
                  <a:pt x="112788" y="23833"/>
                  <a:pt x="104140" y="25345"/>
                  <a:pt x="100874" y="23289"/>
                </a:cubicBezTo>
                <a:cubicBezTo>
                  <a:pt x="97608" y="21233"/>
                  <a:pt x="94343" y="14460"/>
                  <a:pt x="96520" y="10589"/>
                </a:cubicBezTo>
                <a:cubicBezTo>
                  <a:pt x="98697" y="6719"/>
                  <a:pt x="109099" y="-781"/>
                  <a:pt x="113937" y="66"/>
                </a:cubicBezTo>
                <a:cubicBezTo>
                  <a:pt x="118775" y="913"/>
                  <a:pt x="120046" y="12706"/>
                  <a:pt x="125549" y="15669"/>
                </a:cubicBezTo>
                <a:cubicBezTo>
                  <a:pt x="131052" y="18632"/>
                  <a:pt x="140607" y="17483"/>
                  <a:pt x="146957" y="17846"/>
                </a:cubicBezTo>
                <a:cubicBezTo>
                  <a:pt x="153307" y="18209"/>
                  <a:pt x="159113" y="17846"/>
                  <a:pt x="163649" y="17846"/>
                </a:cubicBezTo>
                <a:cubicBezTo>
                  <a:pt x="168185" y="17846"/>
                  <a:pt x="171329" y="16455"/>
                  <a:pt x="174171" y="17846"/>
                </a:cubicBezTo>
                <a:cubicBezTo>
                  <a:pt x="177013" y="19237"/>
                  <a:pt x="177074" y="25224"/>
                  <a:pt x="180703" y="26192"/>
                </a:cubicBezTo>
                <a:cubicBezTo>
                  <a:pt x="184332" y="27160"/>
                  <a:pt x="193040" y="26253"/>
                  <a:pt x="195943" y="23652"/>
                </a:cubicBezTo>
                <a:cubicBezTo>
                  <a:pt x="198846" y="21052"/>
                  <a:pt x="199027" y="13794"/>
                  <a:pt x="198120" y="10589"/>
                </a:cubicBezTo>
                <a:cubicBezTo>
                  <a:pt x="197213" y="7384"/>
                  <a:pt x="193887" y="5630"/>
                  <a:pt x="190500" y="4420"/>
                </a:cubicBezTo>
                <a:cubicBezTo>
                  <a:pt x="187113" y="3211"/>
                  <a:pt x="180401" y="2546"/>
                  <a:pt x="177800" y="3332"/>
                </a:cubicBezTo>
                <a:cubicBezTo>
                  <a:pt x="175200" y="4118"/>
                  <a:pt x="175139" y="5025"/>
                  <a:pt x="174897" y="9137"/>
                </a:cubicBezTo>
                <a:cubicBezTo>
                  <a:pt x="174655" y="13249"/>
                  <a:pt x="174293" y="24015"/>
                  <a:pt x="176349" y="28006"/>
                </a:cubicBezTo>
                <a:cubicBezTo>
                  <a:pt x="178405" y="31998"/>
                  <a:pt x="183182" y="33570"/>
                  <a:pt x="187234" y="33086"/>
                </a:cubicBezTo>
                <a:cubicBezTo>
                  <a:pt x="191286" y="32602"/>
                  <a:pt x="197334" y="27885"/>
                  <a:pt x="200660" y="25103"/>
                </a:cubicBezTo>
                <a:cubicBezTo>
                  <a:pt x="203986" y="22321"/>
                  <a:pt x="199571" y="17785"/>
                  <a:pt x="207191" y="16394"/>
                </a:cubicBezTo>
                <a:cubicBezTo>
                  <a:pt x="214811" y="15003"/>
                  <a:pt x="238518" y="18269"/>
                  <a:pt x="246380" y="16757"/>
                </a:cubicBezTo>
                <a:cubicBezTo>
                  <a:pt x="254242" y="15245"/>
                  <a:pt x="251581" y="9016"/>
                  <a:pt x="254363" y="7323"/>
                </a:cubicBezTo>
                <a:cubicBezTo>
                  <a:pt x="257145" y="5630"/>
                  <a:pt x="260773" y="5871"/>
                  <a:pt x="263071" y="6597"/>
                </a:cubicBezTo>
                <a:cubicBezTo>
                  <a:pt x="265369" y="7323"/>
                  <a:pt x="267183" y="10044"/>
                  <a:pt x="268151" y="11677"/>
                </a:cubicBezTo>
                <a:cubicBezTo>
                  <a:pt x="269119" y="13310"/>
                  <a:pt x="269058" y="14459"/>
                  <a:pt x="268877" y="16394"/>
                </a:cubicBezTo>
                <a:cubicBezTo>
                  <a:pt x="268696" y="18329"/>
                  <a:pt x="269180" y="22019"/>
                  <a:pt x="267063" y="23289"/>
                </a:cubicBezTo>
                <a:cubicBezTo>
                  <a:pt x="264946" y="24559"/>
                  <a:pt x="259261" y="25768"/>
                  <a:pt x="256177" y="24014"/>
                </a:cubicBezTo>
                <a:cubicBezTo>
                  <a:pt x="253093" y="22260"/>
                  <a:pt x="249222" y="16274"/>
                  <a:pt x="248557" y="12766"/>
                </a:cubicBezTo>
                <a:cubicBezTo>
                  <a:pt x="247892" y="9259"/>
                  <a:pt x="249041" y="4904"/>
                  <a:pt x="252186" y="2969"/>
                </a:cubicBezTo>
                <a:cubicBezTo>
                  <a:pt x="255331" y="1034"/>
                  <a:pt x="263374" y="-842"/>
                  <a:pt x="267426" y="1154"/>
                </a:cubicBezTo>
                <a:cubicBezTo>
                  <a:pt x="271478" y="3150"/>
                  <a:pt x="273231" y="11738"/>
                  <a:pt x="276497" y="14943"/>
                </a:cubicBezTo>
                <a:cubicBezTo>
                  <a:pt x="279763" y="18148"/>
                  <a:pt x="283512" y="19660"/>
                  <a:pt x="287020" y="20386"/>
                </a:cubicBezTo>
                <a:cubicBezTo>
                  <a:pt x="290528" y="21112"/>
                  <a:pt x="295789" y="19479"/>
                  <a:pt x="297543" y="19297"/>
                </a:cubicBezTo>
              </a:path>
            </a:pathLst>
          </a:cu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7888088" y="2034300"/>
            <a:ext cx="215000" cy="185050"/>
          </a:xfrm>
          <a:custGeom>
            <a:avLst/>
            <a:gdLst/>
            <a:ahLst/>
            <a:cxnLst/>
            <a:rect l="l" t="t" r="r" b="b"/>
            <a:pathLst>
              <a:path w="8600" h="7402" extrusionOk="0">
                <a:moveTo>
                  <a:pt x="879" y="0"/>
                </a:moveTo>
                <a:cubicBezTo>
                  <a:pt x="795" y="0"/>
                  <a:pt x="732" y="21"/>
                  <a:pt x="649" y="84"/>
                </a:cubicBezTo>
                <a:cubicBezTo>
                  <a:pt x="356" y="272"/>
                  <a:pt x="230" y="712"/>
                  <a:pt x="209" y="984"/>
                </a:cubicBezTo>
                <a:cubicBezTo>
                  <a:pt x="147" y="1318"/>
                  <a:pt x="147" y="1590"/>
                  <a:pt x="209" y="1904"/>
                </a:cubicBezTo>
                <a:cubicBezTo>
                  <a:pt x="230" y="2030"/>
                  <a:pt x="272" y="2176"/>
                  <a:pt x="314" y="2302"/>
                </a:cubicBezTo>
                <a:cubicBezTo>
                  <a:pt x="377" y="2511"/>
                  <a:pt x="481" y="2699"/>
                  <a:pt x="670" y="2825"/>
                </a:cubicBezTo>
                <a:cubicBezTo>
                  <a:pt x="1193" y="3285"/>
                  <a:pt x="1695" y="3787"/>
                  <a:pt x="2218" y="4269"/>
                </a:cubicBezTo>
                <a:cubicBezTo>
                  <a:pt x="1737" y="4478"/>
                  <a:pt x="1255" y="4687"/>
                  <a:pt x="774" y="4917"/>
                </a:cubicBezTo>
                <a:cubicBezTo>
                  <a:pt x="628" y="5001"/>
                  <a:pt x="460" y="5064"/>
                  <a:pt x="314" y="5168"/>
                </a:cubicBezTo>
                <a:cubicBezTo>
                  <a:pt x="209" y="5252"/>
                  <a:pt x="126" y="5357"/>
                  <a:pt x="105" y="5503"/>
                </a:cubicBezTo>
                <a:cubicBezTo>
                  <a:pt x="0" y="5754"/>
                  <a:pt x="0" y="6047"/>
                  <a:pt x="42" y="6298"/>
                </a:cubicBezTo>
                <a:cubicBezTo>
                  <a:pt x="95" y="6512"/>
                  <a:pt x="210" y="6924"/>
                  <a:pt x="476" y="6924"/>
                </a:cubicBezTo>
                <a:cubicBezTo>
                  <a:pt x="522" y="6924"/>
                  <a:pt x="572" y="6912"/>
                  <a:pt x="628" y="6884"/>
                </a:cubicBezTo>
                <a:cubicBezTo>
                  <a:pt x="942" y="6696"/>
                  <a:pt x="1297" y="6570"/>
                  <a:pt x="1632" y="6403"/>
                </a:cubicBezTo>
                <a:cubicBezTo>
                  <a:pt x="1925" y="6277"/>
                  <a:pt x="2218" y="6173"/>
                  <a:pt x="2511" y="6047"/>
                </a:cubicBezTo>
                <a:cubicBezTo>
                  <a:pt x="2867" y="5880"/>
                  <a:pt x="3264" y="5733"/>
                  <a:pt x="3620" y="5566"/>
                </a:cubicBezTo>
                <a:cubicBezTo>
                  <a:pt x="4289" y="6173"/>
                  <a:pt x="4938" y="6800"/>
                  <a:pt x="5670" y="7324"/>
                </a:cubicBezTo>
                <a:cubicBezTo>
                  <a:pt x="5744" y="7376"/>
                  <a:pt x="5817" y="7402"/>
                  <a:pt x="5890" y="7402"/>
                </a:cubicBezTo>
                <a:cubicBezTo>
                  <a:pt x="5963" y="7402"/>
                  <a:pt x="6037" y="7376"/>
                  <a:pt x="6110" y="7324"/>
                </a:cubicBezTo>
                <a:cubicBezTo>
                  <a:pt x="6403" y="7177"/>
                  <a:pt x="6507" y="6717"/>
                  <a:pt x="6549" y="6445"/>
                </a:cubicBezTo>
                <a:cubicBezTo>
                  <a:pt x="6612" y="6152"/>
                  <a:pt x="6612" y="5838"/>
                  <a:pt x="6549" y="5545"/>
                </a:cubicBezTo>
                <a:cubicBezTo>
                  <a:pt x="6507" y="5210"/>
                  <a:pt x="6382" y="4896"/>
                  <a:pt x="6110" y="4666"/>
                </a:cubicBezTo>
                <a:cubicBezTo>
                  <a:pt x="6089" y="4624"/>
                  <a:pt x="6068" y="4624"/>
                  <a:pt x="6026" y="4603"/>
                </a:cubicBezTo>
                <a:cubicBezTo>
                  <a:pt x="6528" y="4394"/>
                  <a:pt x="7009" y="4206"/>
                  <a:pt x="7491" y="3997"/>
                </a:cubicBezTo>
                <a:cubicBezTo>
                  <a:pt x="7742" y="3871"/>
                  <a:pt x="7993" y="3767"/>
                  <a:pt x="8265" y="3662"/>
                </a:cubicBezTo>
                <a:cubicBezTo>
                  <a:pt x="8370" y="3578"/>
                  <a:pt x="8453" y="3453"/>
                  <a:pt x="8495" y="3327"/>
                </a:cubicBezTo>
                <a:cubicBezTo>
                  <a:pt x="8600" y="3055"/>
                  <a:pt x="8600" y="2741"/>
                  <a:pt x="8579" y="2490"/>
                </a:cubicBezTo>
                <a:cubicBezTo>
                  <a:pt x="8537" y="2323"/>
                  <a:pt x="8495" y="2176"/>
                  <a:pt x="8411" y="2009"/>
                </a:cubicBezTo>
                <a:lnTo>
                  <a:pt x="8286" y="1883"/>
                </a:lnTo>
                <a:cubicBezTo>
                  <a:pt x="8223" y="1862"/>
                  <a:pt x="8181" y="1842"/>
                  <a:pt x="8118" y="1842"/>
                </a:cubicBezTo>
                <a:cubicBezTo>
                  <a:pt x="8077" y="1842"/>
                  <a:pt x="8014" y="1862"/>
                  <a:pt x="7972" y="1883"/>
                </a:cubicBezTo>
                <a:cubicBezTo>
                  <a:pt x="6842" y="2365"/>
                  <a:pt x="5691" y="2825"/>
                  <a:pt x="4561" y="3264"/>
                </a:cubicBezTo>
                <a:cubicBezTo>
                  <a:pt x="4331" y="3034"/>
                  <a:pt x="4080" y="2825"/>
                  <a:pt x="3829" y="2595"/>
                </a:cubicBezTo>
                <a:cubicBezTo>
                  <a:pt x="2929" y="1758"/>
                  <a:pt x="2030" y="921"/>
                  <a:pt x="1109" y="84"/>
                </a:cubicBezTo>
                <a:cubicBezTo>
                  <a:pt x="1046" y="21"/>
                  <a:pt x="963" y="0"/>
                  <a:pt x="8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38"/>
          <p:cNvSpPr txBox="1">
            <a:spLocks noGrp="1"/>
          </p:cNvSpPr>
          <p:nvPr>
            <p:ph type="subTitle" idx="4294967295"/>
          </p:nvPr>
        </p:nvSpPr>
        <p:spPr>
          <a:xfrm flipH="1">
            <a:off x="2467138" y="2301613"/>
            <a:ext cx="2118900" cy="648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200"/>
              </a:spcBef>
              <a:spcAft>
                <a:spcPts val="1200"/>
              </a:spcAft>
              <a:buClr>
                <a:schemeClr val="dk2"/>
              </a:buClr>
              <a:buSzPts val="1600"/>
              <a:buFont typeface="Questrial"/>
              <a:buNone/>
            </a:pPr>
            <a:r>
              <a:rPr lang="en" sz="1400">
                <a:latin typeface="Times New Roman"/>
                <a:ea typeface="Times New Roman"/>
                <a:cs typeface="Times New Roman"/>
                <a:sym typeface="Times New Roman"/>
              </a:rPr>
              <a:t>Ứng dụng vào game</a:t>
            </a:r>
            <a:endParaRPr sz="1400" i="0" u="none" strike="noStrike" cap="none">
              <a:solidFill>
                <a:schemeClr val="dk2"/>
              </a:solidFill>
              <a:latin typeface="Times New Roman"/>
              <a:ea typeface="Times New Roman"/>
              <a:cs typeface="Times New Roman"/>
              <a:sym typeface="Times New Roman"/>
            </a:endParaRPr>
          </a:p>
        </p:txBody>
      </p:sp>
      <p:sp>
        <p:nvSpPr>
          <p:cNvPr id="734" name="Google Shape;734;p38"/>
          <p:cNvSpPr txBox="1">
            <a:spLocks noGrp="1"/>
          </p:cNvSpPr>
          <p:nvPr>
            <p:ph type="subTitle" idx="4294967295"/>
          </p:nvPr>
        </p:nvSpPr>
        <p:spPr>
          <a:xfrm flipH="1">
            <a:off x="5931950" y="2301625"/>
            <a:ext cx="3275400" cy="1602000"/>
          </a:xfrm>
          <a:prstGeom prst="rect">
            <a:avLst/>
          </a:prstGeom>
          <a:noFill/>
          <a:ln>
            <a:noFill/>
          </a:ln>
        </p:spPr>
        <p:txBody>
          <a:bodyPr spcFirstLastPara="1" wrap="square" lIns="91425" tIns="91425" rIns="91425" bIns="91425" anchor="t" anchorCtr="0">
            <a:noAutofit/>
          </a:bodyPr>
          <a:lstStyle/>
          <a:p>
            <a:pPr marL="0" marR="0" lvl="0" indent="0" algn="l" rtl="0">
              <a:lnSpc>
                <a:spcPct val="80000"/>
              </a:lnSpc>
              <a:spcBef>
                <a:spcPts val="0"/>
              </a:spcBef>
              <a:spcAft>
                <a:spcPts val="0"/>
              </a:spcAft>
              <a:buClr>
                <a:schemeClr val="dk2"/>
              </a:buClr>
              <a:buSzPts val="1600"/>
              <a:buFont typeface="Questrial"/>
              <a:buNone/>
            </a:pPr>
            <a:r>
              <a:rPr lang="en" sz="1400">
                <a:latin typeface="Times New Roman"/>
                <a:ea typeface="Times New Roman"/>
                <a:cs typeface="Times New Roman"/>
                <a:sym typeface="Times New Roman"/>
              </a:rPr>
              <a:t>Ngoài ra Unity còn có các tiện ích:</a:t>
            </a:r>
            <a:endParaRPr sz="1400">
              <a:latin typeface="Times New Roman"/>
              <a:ea typeface="Times New Roman"/>
              <a:cs typeface="Times New Roman"/>
              <a:sym typeface="Times New Roman"/>
            </a:endParaRPr>
          </a:p>
          <a:p>
            <a:pPr marL="457200" marR="0" lvl="0" indent="-317500" algn="l" rtl="0">
              <a:lnSpc>
                <a:spcPct val="8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Trong lĩnh vực AR/VR (Unity 3d): ARCore, ARKit, Vuoria</a:t>
            </a:r>
            <a:endParaRPr sz="1400">
              <a:latin typeface="Times New Roman"/>
              <a:ea typeface="Times New Roman"/>
              <a:cs typeface="Times New Roman"/>
              <a:sym typeface="Times New Roman"/>
            </a:endParaRPr>
          </a:p>
          <a:p>
            <a:pPr marL="457200" marR="0" lvl="0" indent="-317500" algn="l" rtl="0">
              <a:lnSpc>
                <a:spcPct val="8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Trong lĩnh vực chung:</a:t>
            </a:r>
            <a:endParaRPr sz="1400">
              <a:latin typeface="Times New Roman"/>
              <a:ea typeface="Times New Roman"/>
              <a:cs typeface="Times New Roman"/>
              <a:sym typeface="Times New Roman"/>
            </a:endParaRPr>
          </a:p>
          <a:p>
            <a:pPr marL="457200" marR="0" lvl="0" indent="0" algn="l" rtl="0">
              <a:lnSpc>
                <a:spcPct val="80000"/>
              </a:lnSpc>
              <a:spcBef>
                <a:spcPts val="0"/>
              </a:spcBef>
              <a:spcAft>
                <a:spcPts val="0"/>
              </a:spcAft>
              <a:buNone/>
            </a:pPr>
            <a:r>
              <a:rPr lang="en" sz="1400">
                <a:latin typeface="Times New Roman"/>
                <a:ea typeface="Times New Roman"/>
                <a:cs typeface="Times New Roman"/>
                <a:sym typeface="Times New Roman"/>
              </a:rPr>
              <a:t>Unity Timeline, Unity Probuilder,</a:t>
            </a:r>
            <a:endParaRPr sz="1400">
              <a:latin typeface="Times New Roman"/>
              <a:ea typeface="Times New Roman"/>
              <a:cs typeface="Times New Roman"/>
              <a:sym typeface="Times New Roman"/>
            </a:endParaRPr>
          </a:p>
          <a:p>
            <a:pPr marL="457200" marR="0" lvl="0" indent="0" algn="l" rtl="0">
              <a:lnSpc>
                <a:spcPct val="80000"/>
              </a:lnSpc>
              <a:spcBef>
                <a:spcPts val="0"/>
              </a:spcBef>
              <a:spcAft>
                <a:spcPts val="0"/>
              </a:spcAft>
              <a:buNone/>
            </a:pPr>
            <a:r>
              <a:rPr lang="en" sz="1400">
                <a:latin typeface="Times New Roman"/>
                <a:ea typeface="Times New Roman"/>
                <a:cs typeface="Times New Roman"/>
                <a:sym typeface="Times New Roman"/>
              </a:rPr>
              <a:t>PathCreator, Unity Shader Graph</a:t>
            </a:r>
            <a:endParaRPr sz="1400">
              <a:latin typeface="Times New Roman"/>
              <a:ea typeface="Times New Roman"/>
              <a:cs typeface="Times New Roman"/>
              <a:sym typeface="Times New Roman"/>
            </a:endParaRPr>
          </a:p>
        </p:txBody>
      </p:sp>
      <p:sp>
        <p:nvSpPr>
          <p:cNvPr id="735" name="Google Shape;735;p38"/>
          <p:cNvSpPr txBox="1">
            <a:spLocks noGrp="1"/>
          </p:cNvSpPr>
          <p:nvPr>
            <p:ph type="title" idx="4294967295"/>
          </p:nvPr>
        </p:nvSpPr>
        <p:spPr>
          <a:xfrm>
            <a:off x="254250" y="186625"/>
            <a:ext cx="7800600" cy="7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dirty="0">
                <a:latin typeface="Arial"/>
                <a:ea typeface="Arial"/>
                <a:cs typeface="Arial"/>
                <a:sym typeface="Arial"/>
              </a:rPr>
              <a:t>1.3 Ứng dụng của Unity</a:t>
            </a:r>
            <a:endParaRPr dirty="0">
              <a:latin typeface="Arial"/>
              <a:ea typeface="Arial"/>
              <a:cs typeface="Arial"/>
              <a:sym typeface="Arial"/>
            </a:endParaRPr>
          </a:p>
        </p:txBody>
      </p:sp>
      <p:pic>
        <p:nvPicPr>
          <p:cNvPr id="736" name="Google Shape;736;p38"/>
          <p:cNvPicPr preferRelativeResize="0"/>
          <p:nvPr/>
        </p:nvPicPr>
        <p:blipFill>
          <a:blip r:embed="rId3">
            <a:alphaModFix/>
          </a:blip>
          <a:stretch>
            <a:fillRect/>
          </a:stretch>
        </p:blipFill>
        <p:spPr>
          <a:xfrm>
            <a:off x="1060225" y="3078025"/>
            <a:ext cx="3525825" cy="171257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35"/>
                                        </p:tgtEl>
                                        <p:attrNameLst>
                                          <p:attrName>style.visibility</p:attrName>
                                        </p:attrNameLst>
                                      </p:cBhvr>
                                      <p:to>
                                        <p:strVal val="visible"/>
                                      </p:to>
                                    </p:set>
                                    <p:animEffect transition="in" filter="fade">
                                      <p:cBhvr>
                                        <p:cTn id="7" dur="1000"/>
                                        <p:tgtEl>
                                          <p:spTgt spid="735"/>
                                        </p:tgtEl>
                                      </p:cBhvr>
                                    </p:animEffect>
                                    <p:anim calcmode="lin" valueType="num">
                                      <p:cBhvr>
                                        <p:cTn id="8" dur="1000" fill="hold"/>
                                        <p:tgtEl>
                                          <p:spTgt spid="735"/>
                                        </p:tgtEl>
                                        <p:attrNameLst>
                                          <p:attrName>ppt_x</p:attrName>
                                        </p:attrNameLst>
                                      </p:cBhvr>
                                      <p:tavLst>
                                        <p:tav tm="0">
                                          <p:val>
                                            <p:strVal val="#ppt_x"/>
                                          </p:val>
                                        </p:tav>
                                        <p:tav tm="100000">
                                          <p:val>
                                            <p:strVal val="#ppt_x"/>
                                          </p:val>
                                        </p:tav>
                                      </p:tavLst>
                                    </p:anim>
                                    <p:anim calcmode="lin" valueType="num">
                                      <p:cBhvr>
                                        <p:cTn id="9" dur="1000" fill="hold"/>
                                        <p:tgtEl>
                                          <p:spTgt spid="7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716"/>
                                        </p:tgtEl>
                                        <p:attrNameLst>
                                          <p:attrName>style.visibility</p:attrName>
                                        </p:attrNameLst>
                                      </p:cBhvr>
                                      <p:to>
                                        <p:strVal val="visible"/>
                                      </p:to>
                                    </p:set>
                                    <p:anim calcmode="lin" valueType="num">
                                      <p:cBhvr>
                                        <p:cTn id="14" dur="1000" fill="hold"/>
                                        <p:tgtEl>
                                          <p:spTgt spid="716"/>
                                        </p:tgtEl>
                                        <p:attrNameLst>
                                          <p:attrName>ppt_w</p:attrName>
                                        </p:attrNameLst>
                                      </p:cBhvr>
                                      <p:tavLst>
                                        <p:tav tm="0">
                                          <p:val>
                                            <p:fltVal val="0"/>
                                          </p:val>
                                        </p:tav>
                                        <p:tav tm="100000">
                                          <p:val>
                                            <p:strVal val="#ppt_w"/>
                                          </p:val>
                                        </p:tav>
                                      </p:tavLst>
                                    </p:anim>
                                    <p:anim calcmode="lin" valueType="num">
                                      <p:cBhvr>
                                        <p:cTn id="15" dur="1000" fill="hold"/>
                                        <p:tgtEl>
                                          <p:spTgt spid="716"/>
                                        </p:tgtEl>
                                        <p:attrNameLst>
                                          <p:attrName>ppt_h</p:attrName>
                                        </p:attrNameLst>
                                      </p:cBhvr>
                                      <p:tavLst>
                                        <p:tav tm="0">
                                          <p:val>
                                            <p:fltVal val="0"/>
                                          </p:val>
                                        </p:tav>
                                        <p:tav tm="100000">
                                          <p:val>
                                            <p:strVal val="#ppt_h"/>
                                          </p:val>
                                        </p:tav>
                                      </p:tavLst>
                                    </p:anim>
                                    <p:anim calcmode="lin" valueType="num">
                                      <p:cBhvr>
                                        <p:cTn id="16" dur="1000" fill="hold"/>
                                        <p:tgtEl>
                                          <p:spTgt spid="716"/>
                                        </p:tgtEl>
                                        <p:attrNameLst>
                                          <p:attrName>style.rotation</p:attrName>
                                        </p:attrNameLst>
                                      </p:cBhvr>
                                      <p:tavLst>
                                        <p:tav tm="0">
                                          <p:val>
                                            <p:fltVal val="90"/>
                                          </p:val>
                                        </p:tav>
                                        <p:tav tm="100000">
                                          <p:val>
                                            <p:fltVal val="0"/>
                                          </p:val>
                                        </p:tav>
                                      </p:tavLst>
                                    </p:anim>
                                    <p:animEffect transition="in" filter="fade">
                                      <p:cBhvr>
                                        <p:cTn id="17" dur="1000"/>
                                        <p:tgtEl>
                                          <p:spTgt spid="716"/>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717"/>
                                        </p:tgtEl>
                                        <p:attrNameLst>
                                          <p:attrName>style.visibility</p:attrName>
                                        </p:attrNameLst>
                                      </p:cBhvr>
                                      <p:to>
                                        <p:strVal val="visible"/>
                                      </p:to>
                                    </p:set>
                                    <p:anim calcmode="lin" valueType="num">
                                      <p:cBhvr>
                                        <p:cTn id="20" dur="1000" fill="hold"/>
                                        <p:tgtEl>
                                          <p:spTgt spid="717"/>
                                        </p:tgtEl>
                                        <p:attrNameLst>
                                          <p:attrName>ppt_w</p:attrName>
                                        </p:attrNameLst>
                                      </p:cBhvr>
                                      <p:tavLst>
                                        <p:tav tm="0">
                                          <p:val>
                                            <p:fltVal val="0"/>
                                          </p:val>
                                        </p:tav>
                                        <p:tav tm="100000">
                                          <p:val>
                                            <p:strVal val="#ppt_w"/>
                                          </p:val>
                                        </p:tav>
                                      </p:tavLst>
                                    </p:anim>
                                    <p:anim calcmode="lin" valueType="num">
                                      <p:cBhvr>
                                        <p:cTn id="21" dur="1000" fill="hold"/>
                                        <p:tgtEl>
                                          <p:spTgt spid="717"/>
                                        </p:tgtEl>
                                        <p:attrNameLst>
                                          <p:attrName>ppt_h</p:attrName>
                                        </p:attrNameLst>
                                      </p:cBhvr>
                                      <p:tavLst>
                                        <p:tav tm="0">
                                          <p:val>
                                            <p:fltVal val="0"/>
                                          </p:val>
                                        </p:tav>
                                        <p:tav tm="100000">
                                          <p:val>
                                            <p:strVal val="#ppt_h"/>
                                          </p:val>
                                        </p:tav>
                                      </p:tavLst>
                                    </p:anim>
                                    <p:anim calcmode="lin" valueType="num">
                                      <p:cBhvr>
                                        <p:cTn id="22" dur="1000" fill="hold"/>
                                        <p:tgtEl>
                                          <p:spTgt spid="717"/>
                                        </p:tgtEl>
                                        <p:attrNameLst>
                                          <p:attrName>style.rotation</p:attrName>
                                        </p:attrNameLst>
                                      </p:cBhvr>
                                      <p:tavLst>
                                        <p:tav tm="0">
                                          <p:val>
                                            <p:fltVal val="90"/>
                                          </p:val>
                                        </p:tav>
                                        <p:tav tm="100000">
                                          <p:val>
                                            <p:fltVal val="0"/>
                                          </p:val>
                                        </p:tav>
                                      </p:tavLst>
                                    </p:anim>
                                    <p:animEffect transition="in" filter="fade">
                                      <p:cBhvr>
                                        <p:cTn id="23" dur="1000"/>
                                        <p:tgtEl>
                                          <p:spTgt spid="717"/>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718"/>
                                        </p:tgtEl>
                                        <p:attrNameLst>
                                          <p:attrName>style.visibility</p:attrName>
                                        </p:attrNameLst>
                                      </p:cBhvr>
                                      <p:to>
                                        <p:strVal val="visible"/>
                                      </p:to>
                                    </p:set>
                                    <p:anim calcmode="lin" valueType="num">
                                      <p:cBhvr>
                                        <p:cTn id="26" dur="1000" fill="hold"/>
                                        <p:tgtEl>
                                          <p:spTgt spid="718"/>
                                        </p:tgtEl>
                                        <p:attrNameLst>
                                          <p:attrName>ppt_w</p:attrName>
                                        </p:attrNameLst>
                                      </p:cBhvr>
                                      <p:tavLst>
                                        <p:tav tm="0">
                                          <p:val>
                                            <p:fltVal val="0"/>
                                          </p:val>
                                        </p:tav>
                                        <p:tav tm="100000">
                                          <p:val>
                                            <p:strVal val="#ppt_w"/>
                                          </p:val>
                                        </p:tav>
                                      </p:tavLst>
                                    </p:anim>
                                    <p:anim calcmode="lin" valueType="num">
                                      <p:cBhvr>
                                        <p:cTn id="27" dur="1000" fill="hold"/>
                                        <p:tgtEl>
                                          <p:spTgt spid="718"/>
                                        </p:tgtEl>
                                        <p:attrNameLst>
                                          <p:attrName>ppt_h</p:attrName>
                                        </p:attrNameLst>
                                      </p:cBhvr>
                                      <p:tavLst>
                                        <p:tav tm="0">
                                          <p:val>
                                            <p:fltVal val="0"/>
                                          </p:val>
                                        </p:tav>
                                        <p:tav tm="100000">
                                          <p:val>
                                            <p:strVal val="#ppt_h"/>
                                          </p:val>
                                        </p:tav>
                                      </p:tavLst>
                                    </p:anim>
                                    <p:anim calcmode="lin" valueType="num">
                                      <p:cBhvr>
                                        <p:cTn id="28" dur="1000" fill="hold"/>
                                        <p:tgtEl>
                                          <p:spTgt spid="718"/>
                                        </p:tgtEl>
                                        <p:attrNameLst>
                                          <p:attrName>style.rotation</p:attrName>
                                        </p:attrNameLst>
                                      </p:cBhvr>
                                      <p:tavLst>
                                        <p:tav tm="0">
                                          <p:val>
                                            <p:fltVal val="90"/>
                                          </p:val>
                                        </p:tav>
                                        <p:tav tm="100000">
                                          <p:val>
                                            <p:fltVal val="0"/>
                                          </p:val>
                                        </p:tav>
                                      </p:tavLst>
                                    </p:anim>
                                    <p:animEffect transition="in" filter="fade">
                                      <p:cBhvr>
                                        <p:cTn id="29" dur="1000"/>
                                        <p:tgtEl>
                                          <p:spTgt spid="718"/>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719">
                                            <p:txEl>
                                              <p:pRg st="0" end="0"/>
                                            </p:txEl>
                                          </p:spTgt>
                                        </p:tgtEl>
                                        <p:attrNameLst>
                                          <p:attrName>style.visibility</p:attrName>
                                        </p:attrNameLst>
                                      </p:cBhvr>
                                      <p:to>
                                        <p:strVal val="visible"/>
                                      </p:to>
                                    </p:set>
                                    <p:anim calcmode="lin" valueType="num">
                                      <p:cBhvr>
                                        <p:cTn id="32" dur="1000" fill="hold"/>
                                        <p:tgtEl>
                                          <p:spTgt spid="719">
                                            <p:txEl>
                                              <p:pRg st="0" end="0"/>
                                            </p:txEl>
                                          </p:spTgt>
                                        </p:tgtEl>
                                        <p:attrNameLst>
                                          <p:attrName>ppt_w</p:attrName>
                                        </p:attrNameLst>
                                      </p:cBhvr>
                                      <p:tavLst>
                                        <p:tav tm="0">
                                          <p:val>
                                            <p:fltVal val="0"/>
                                          </p:val>
                                        </p:tav>
                                        <p:tav tm="100000">
                                          <p:val>
                                            <p:strVal val="#ppt_w"/>
                                          </p:val>
                                        </p:tav>
                                      </p:tavLst>
                                    </p:anim>
                                    <p:anim calcmode="lin" valueType="num">
                                      <p:cBhvr>
                                        <p:cTn id="33" dur="1000" fill="hold"/>
                                        <p:tgtEl>
                                          <p:spTgt spid="719">
                                            <p:txEl>
                                              <p:pRg st="0" end="0"/>
                                            </p:txEl>
                                          </p:spTgt>
                                        </p:tgtEl>
                                        <p:attrNameLst>
                                          <p:attrName>ppt_h</p:attrName>
                                        </p:attrNameLst>
                                      </p:cBhvr>
                                      <p:tavLst>
                                        <p:tav tm="0">
                                          <p:val>
                                            <p:fltVal val="0"/>
                                          </p:val>
                                        </p:tav>
                                        <p:tav tm="100000">
                                          <p:val>
                                            <p:strVal val="#ppt_h"/>
                                          </p:val>
                                        </p:tav>
                                      </p:tavLst>
                                    </p:anim>
                                    <p:anim calcmode="lin" valueType="num">
                                      <p:cBhvr>
                                        <p:cTn id="34" dur="1000" fill="hold"/>
                                        <p:tgtEl>
                                          <p:spTgt spid="719">
                                            <p:txEl>
                                              <p:pRg st="0" end="0"/>
                                            </p:txEl>
                                          </p:spTgt>
                                        </p:tgtEl>
                                        <p:attrNameLst>
                                          <p:attrName>style.rotation</p:attrName>
                                        </p:attrNameLst>
                                      </p:cBhvr>
                                      <p:tavLst>
                                        <p:tav tm="0">
                                          <p:val>
                                            <p:fltVal val="90"/>
                                          </p:val>
                                        </p:tav>
                                        <p:tav tm="100000">
                                          <p:val>
                                            <p:fltVal val="0"/>
                                          </p:val>
                                        </p:tav>
                                      </p:tavLst>
                                    </p:anim>
                                    <p:animEffect transition="in" filter="fade">
                                      <p:cBhvr>
                                        <p:cTn id="35" dur="1000"/>
                                        <p:tgtEl>
                                          <p:spTgt spid="719">
                                            <p:txEl>
                                              <p:pRg st="0" end="0"/>
                                            </p:txEl>
                                          </p:spTgt>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720">
                                            <p:txEl>
                                              <p:pRg st="0" end="0"/>
                                            </p:txEl>
                                          </p:spTgt>
                                        </p:tgtEl>
                                        <p:attrNameLst>
                                          <p:attrName>style.visibility</p:attrName>
                                        </p:attrNameLst>
                                      </p:cBhvr>
                                      <p:to>
                                        <p:strVal val="visible"/>
                                      </p:to>
                                    </p:set>
                                    <p:anim calcmode="lin" valueType="num">
                                      <p:cBhvr>
                                        <p:cTn id="38" dur="1000" fill="hold"/>
                                        <p:tgtEl>
                                          <p:spTgt spid="720">
                                            <p:txEl>
                                              <p:pRg st="0" end="0"/>
                                            </p:txEl>
                                          </p:spTgt>
                                        </p:tgtEl>
                                        <p:attrNameLst>
                                          <p:attrName>ppt_w</p:attrName>
                                        </p:attrNameLst>
                                      </p:cBhvr>
                                      <p:tavLst>
                                        <p:tav tm="0">
                                          <p:val>
                                            <p:fltVal val="0"/>
                                          </p:val>
                                        </p:tav>
                                        <p:tav tm="100000">
                                          <p:val>
                                            <p:strVal val="#ppt_w"/>
                                          </p:val>
                                        </p:tav>
                                      </p:tavLst>
                                    </p:anim>
                                    <p:anim calcmode="lin" valueType="num">
                                      <p:cBhvr>
                                        <p:cTn id="39" dur="1000" fill="hold"/>
                                        <p:tgtEl>
                                          <p:spTgt spid="720">
                                            <p:txEl>
                                              <p:pRg st="0" end="0"/>
                                            </p:txEl>
                                          </p:spTgt>
                                        </p:tgtEl>
                                        <p:attrNameLst>
                                          <p:attrName>ppt_h</p:attrName>
                                        </p:attrNameLst>
                                      </p:cBhvr>
                                      <p:tavLst>
                                        <p:tav tm="0">
                                          <p:val>
                                            <p:fltVal val="0"/>
                                          </p:val>
                                        </p:tav>
                                        <p:tav tm="100000">
                                          <p:val>
                                            <p:strVal val="#ppt_h"/>
                                          </p:val>
                                        </p:tav>
                                      </p:tavLst>
                                    </p:anim>
                                    <p:anim calcmode="lin" valueType="num">
                                      <p:cBhvr>
                                        <p:cTn id="40" dur="1000" fill="hold"/>
                                        <p:tgtEl>
                                          <p:spTgt spid="720">
                                            <p:txEl>
                                              <p:pRg st="0" end="0"/>
                                            </p:txEl>
                                          </p:spTgt>
                                        </p:tgtEl>
                                        <p:attrNameLst>
                                          <p:attrName>style.rotation</p:attrName>
                                        </p:attrNameLst>
                                      </p:cBhvr>
                                      <p:tavLst>
                                        <p:tav tm="0">
                                          <p:val>
                                            <p:fltVal val="90"/>
                                          </p:val>
                                        </p:tav>
                                        <p:tav tm="100000">
                                          <p:val>
                                            <p:fltVal val="0"/>
                                          </p:val>
                                        </p:tav>
                                      </p:tavLst>
                                    </p:anim>
                                    <p:animEffect transition="in" filter="fade">
                                      <p:cBhvr>
                                        <p:cTn id="41" dur="1000"/>
                                        <p:tgtEl>
                                          <p:spTgt spid="720">
                                            <p:txEl>
                                              <p:pRg st="0" end="0"/>
                                            </p:txEl>
                                          </p:spTgt>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721"/>
                                        </p:tgtEl>
                                        <p:attrNameLst>
                                          <p:attrName>style.visibility</p:attrName>
                                        </p:attrNameLst>
                                      </p:cBhvr>
                                      <p:to>
                                        <p:strVal val="visible"/>
                                      </p:to>
                                    </p:set>
                                    <p:anim calcmode="lin" valueType="num">
                                      <p:cBhvr>
                                        <p:cTn id="44" dur="1000" fill="hold"/>
                                        <p:tgtEl>
                                          <p:spTgt spid="721"/>
                                        </p:tgtEl>
                                        <p:attrNameLst>
                                          <p:attrName>ppt_w</p:attrName>
                                        </p:attrNameLst>
                                      </p:cBhvr>
                                      <p:tavLst>
                                        <p:tav tm="0">
                                          <p:val>
                                            <p:fltVal val="0"/>
                                          </p:val>
                                        </p:tav>
                                        <p:tav tm="100000">
                                          <p:val>
                                            <p:strVal val="#ppt_w"/>
                                          </p:val>
                                        </p:tav>
                                      </p:tavLst>
                                    </p:anim>
                                    <p:anim calcmode="lin" valueType="num">
                                      <p:cBhvr>
                                        <p:cTn id="45" dur="1000" fill="hold"/>
                                        <p:tgtEl>
                                          <p:spTgt spid="721"/>
                                        </p:tgtEl>
                                        <p:attrNameLst>
                                          <p:attrName>ppt_h</p:attrName>
                                        </p:attrNameLst>
                                      </p:cBhvr>
                                      <p:tavLst>
                                        <p:tav tm="0">
                                          <p:val>
                                            <p:fltVal val="0"/>
                                          </p:val>
                                        </p:tav>
                                        <p:tav tm="100000">
                                          <p:val>
                                            <p:strVal val="#ppt_h"/>
                                          </p:val>
                                        </p:tav>
                                      </p:tavLst>
                                    </p:anim>
                                    <p:anim calcmode="lin" valueType="num">
                                      <p:cBhvr>
                                        <p:cTn id="46" dur="1000" fill="hold"/>
                                        <p:tgtEl>
                                          <p:spTgt spid="721"/>
                                        </p:tgtEl>
                                        <p:attrNameLst>
                                          <p:attrName>style.rotation</p:attrName>
                                        </p:attrNameLst>
                                      </p:cBhvr>
                                      <p:tavLst>
                                        <p:tav tm="0">
                                          <p:val>
                                            <p:fltVal val="90"/>
                                          </p:val>
                                        </p:tav>
                                        <p:tav tm="100000">
                                          <p:val>
                                            <p:fltVal val="0"/>
                                          </p:val>
                                        </p:tav>
                                      </p:tavLst>
                                    </p:anim>
                                    <p:animEffect transition="in" filter="fade">
                                      <p:cBhvr>
                                        <p:cTn id="47" dur="1000"/>
                                        <p:tgtEl>
                                          <p:spTgt spid="721"/>
                                        </p:tgtEl>
                                      </p:cBhvr>
                                    </p:animEffect>
                                  </p:childTnLst>
                                </p:cTn>
                              </p:par>
                              <p:par>
                                <p:cTn id="48" presetID="31" presetClass="entr" presetSubtype="0" fill="hold" nodeType="withEffect">
                                  <p:stCondLst>
                                    <p:cond delay="0"/>
                                  </p:stCondLst>
                                  <p:childTnLst>
                                    <p:set>
                                      <p:cBhvr>
                                        <p:cTn id="49" dur="1" fill="hold">
                                          <p:stCondLst>
                                            <p:cond delay="0"/>
                                          </p:stCondLst>
                                        </p:cTn>
                                        <p:tgtEl>
                                          <p:spTgt spid="722"/>
                                        </p:tgtEl>
                                        <p:attrNameLst>
                                          <p:attrName>style.visibility</p:attrName>
                                        </p:attrNameLst>
                                      </p:cBhvr>
                                      <p:to>
                                        <p:strVal val="visible"/>
                                      </p:to>
                                    </p:set>
                                    <p:anim calcmode="lin" valueType="num">
                                      <p:cBhvr>
                                        <p:cTn id="50" dur="1000" fill="hold"/>
                                        <p:tgtEl>
                                          <p:spTgt spid="722"/>
                                        </p:tgtEl>
                                        <p:attrNameLst>
                                          <p:attrName>ppt_w</p:attrName>
                                        </p:attrNameLst>
                                      </p:cBhvr>
                                      <p:tavLst>
                                        <p:tav tm="0">
                                          <p:val>
                                            <p:fltVal val="0"/>
                                          </p:val>
                                        </p:tav>
                                        <p:tav tm="100000">
                                          <p:val>
                                            <p:strVal val="#ppt_w"/>
                                          </p:val>
                                        </p:tav>
                                      </p:tavLst>
                                    </p:anim>
                                    <p:anim calcmode="lin" valueType="num">
                                      <p:cBhvr>
                                        <p:cTn id="51" dur="1000" fill="hold"/>
                                        <p:tgtEl>
                                          <p:spTgt spid="722"/>
                                        </p:tgtEl>
                                        <p:attrNameLst>
                                          <p:attrName>ppt_h</p:attrName>
                                        </p:attrNameLst>
                                      </p:cBhvr>
                                      <p:tavLst>
                                        <p:tav tm="0">
                                          <p:val>
                                            <p:fltVal val="0"/>
                                          </p:val>
                                        </p:tav>
                                        <p:tav tm="100000">
                                          <p:val>
                                            <p:strVal val="#ppt_h"/>
                                          </p:val>
                                        </p:tav>
                                      </p:tavLst>
                                    </p:anim>
                                    <p:anim calcmode="lin" valueType="num">
                                      <p:cBhvr>
                                        <p:cTn id="52" dur="1000" fill="hold"/>
                                        <p:tgtEl>
                                          <p:spTgt spid="722"/>
                                        </p:tgtEl>
                                        <p:attrNameLst>
                                          <p:attrName>style.rotation</p:attrName>
                                        </p:attrNameLst>
                                      </p:cBhvr>
                                      <p:tavLst>
                                        <p:tav tm="0">
                                          <p:val>
                                            <p:fltVal val="90"/>
                                          </p:val>
                                        </p:tav>
                                        <p:tav tm="100000">
                                          <p:val>
                                            <p:fltVal val="0"/>
                                          </p:val>
                                        </p:tav>
                                      </p:tavLst>
                                    </p:anim>
                                    <p:animEffect transition="in" filter="fade">
                                      <p:cBhvr>
                                        <p:cTn id="53" dur="1000"/>
                                        <p:tgtEl>
                                          <p:spTgt spid="722"/>
                                        </p:tgtEl>
                                      </p:cBhvr>
                                    </p:animEffect>
                                  </p:childTnLst>
                                </p:cTn>
                              </p:par>
                              <p:par>
                                <p:cTn id="54" presetID="31" presetClass="entr" presetSubtype="0" fill="hold" grpId="0" nodeType="withEffect">
                                  <p:stCondLst>
                                    <p:cond delay="0"/>
                                  </p:stCondLst>
                                  <p:childTnLst>
                                    <p:set>
                                      <p:cBhvr>
                                        <p:cTn id="55" dur="1" fill="hold">
                                          <p:stCondLst>
                                            <p:cond delay="0"/>
                                          </p:stCondLst>
                                        </p:cTn>
                                        <p:tgtEl>
                                          <p:spTgt spid="731"/>
                                        </p:tgtEl>
                                        <p:attrNameLst>
                                          <p:attrName>style.visibility</p:attrName>
                                        </p:attrNameLst>
                                      </p:cBhvr>
                                      <p:to>
                                        <p:strVal val="visible"/>
                                      </p:to>
                                    </p:set>
                                    <p:anim calcmode="lin" valueType="num">
                                      <p:cBhvr>
                                        <p:cTn id="56" dur="1000" fill="hold"/>
                                        <p:tgtEl>
                                          <p:spTgt spid="731"/>
                                        </p:tgtEl>
                                        <p:attrNameLst>
                                          <p:attrName>ppt_w</p:attrName>
                                        </p:attrNameLst>
                                      </p:cBhvr>
                                      <p:tavLst>
                                        <p:tav tm="0">
                                          <p:val>
                                            <p:fltVal val="0"/>
                                          </p:val>
                                        </p:tav>
                                        <p:tav tm="100000">
                                          <p:val>
                                            <p:strVal val="#ppt_w"/>
                                          </p:val>
                                        </p:tav>
                                      </p:tavLst>
                                    </p:anim>
                                    <p:anim calcmode="lin" valueType="num">
                                      <p:cBhvr>
                                        <p:cTn id="57" dur="1000" fill="hold"/>
                                        <p:tgtEl>
                                          <p:spTgt spid="731"/>
                                        </p:tgtEl>
                                        <p:attrNameLst>
                                          <p:attrName>ppt_h</p:attrName>
                                        </p:attrNameLst>
                                      </p:cBhvr>
                                      <p:tavLst>
                                        <p:tav tm="0">
                                          <p:val>
                                            <p:fltVal val="0"/>
                                          </p:val>
                                        </p:tav>
                                        <p:tav tm="100000">
                                          <p:val>
                                            <p:strVal val="#ppt_h"/>
                                          </p:val>
                                        </p:tav>
                                      </p:tavLst>
                                    </p:anim>
                                    <p:anim calcmode="lin" valueType="num">
                                      <p:cBhvr>
                                        <p:cTn id="58" dur="1000" fill="hold"/>
                                        <p:tgtEl>
                                          <p:spTgt spid="731"/>
                                        </p:tgtEl>
                                        <p:attrNameLst>
                                          <p:attrName>style.rotation</p:attrName>
                                        </p:attrNameLst>
                                      </p:cBhvr>
                                      <p:tavLst>
                                        <p:tav tm="0">
                                          <p:val>
                                            <p:fltVal val="90"/>
                                          </p:val>
                                        </p:tav>
                                        <p:tav tm="100000">
                                          <p:val>
                                            <p:fltVal val="0"/>
                                          </p:val>
                                        </p:tav>
                                      </p:tavLst>
                                    </p:anim>
                                    <p:animEffect transition="in" filter="fade">
                                      <p:cBhvr>
                                        <p:cTn id="59" dur="1000"/>
                                        <p:tgtEl>
                                          <p:spTgt spid="731"/>
                                        </p:tgtEl>
                                      </p:cBhvr>
                                    </p:animEffect>
                                  </p:childTnLst>
                                </p:cTn>
                              </p:par>
                              <p:par>
                                <p:cTn id="60" presetID="31" presetClass="entr" presetSubtype="0" fill="hold" grpId="0" nodeType="withEffect">
                                  <p:stCondLst>
                                    <p:cond delay="0"/>
                                  </p:stCondLst>
                                  <p:childTnLst>
                                    <p:set>
                                      <p:cBhvr>
                                        <p:cTn id="61" dur="1" fill="hold">
                                          <p:stCondLst>
                                            <p:cond delay="0"/>
                                          </p:stCondLst>
                                        </p:cTn>
                                        <p:tgtEl>
                                          <p:spTgt spid="732"/>
                                        </p:tgtEl>
                                        <p:attrNameLst>
                                          <p:attrName>style.visibility</p:attrName>
                                        </p:attrNameLst>
                                      </p:cBhvr>
                                      <p:to>
                                        <p:strVal val="visible"/>
                                      </p:to>
                                    </p:set>
                                    <p:anim calcmode="lin" valueType="num">
                                      <p:cBhvr>
                                        <p:cTn id="62" dur="1000" fill="hold"/>
                                        <p:tgtEl>
                                          <p:spTgt spid="732"/>
                                        </p:tgtEl>
                                        <p:attrNameLst>
                                          <p:attrName>ppt_w</p:attrName>
                                        </p:attrNameLst>
                                      </p:cBhvr>
                                      <p:tavLst>
                                        <p:tav tm="0">
                                          <p:val>
                                            <p:fltVal val="0"/>
                                          </p:val>
                                        </p:tav>
                                        <p:tav tm="100000">
                                          <p:val>
                                            <p:strVal val="#ppt_w"/>
                                          </p:val>
                                        </p:tav>
                                      </p:tavLst>
                                    </p:anim>
                                    <p:anim calcmode="lin" valueType="num">
                                      <p:cBhvr>
                                        <p:cTn id="63" dur="1000" fill="hold"/>
                                        <p:tgtEl>
                                          <p:spTgt spid="732"/>
                                        </p:tgtEl>
                                        <p:attrNameLst>
                                          <p:attrName>ppt_h</p:attrName>
                                        </p:attrNameLst>
                                      </p:cBhvr>
                                      <p:tavLst>
                                        <p:tav tm="0">
                                          <p:val>
                                            <p:fltVal val="0"/>
                                          </p:val>
                                        </p:tav>
                                        <p:tav tm="100000">
                                          <p:val>
                                            <p:strVal val="#ppt_h"/>
                                          </p:val>
                                        </p:tav>
                                      </p:tavLst>
                                    </p:anim>
                                    <p:anim calcmode="lin" valueType="num">
                                      <p:cBhvr>
                                        <p:cTn id="64" dur="1000" fill="hold"/>
                                        <p:tgtEl>
                                          <p:spTgt spid="732"/>
                                        </p:tgtEl>
                                        <p:attrNameLst>
                                          <p:attrName>style.rotation</p:attrName>
                                        </p:attrNameLst>
                                      </p:cBhvr>
                                      <p:tavLst>
                                        <p:tav tm="0">
                                          <p:val>
                                            <p:fltVal val="90"/>
                                          </p:val>
                                        </p:tav>
                                        <p:tav tm="100000">
                                          <p:val>
                                            <p:fltVal val="0"/>
                                          </p:val>
                                        </p:tav>
                                      </p:tavLst>
                                    </p:anim>
                                    <p:animEffect transition="in" filter="fade">
                                      <p:cBhvr>
                                        <p:cTn id="65" dur="1000"/>
                                        <p:tgtEl>
                                          <p:spTgt spid="732"/>
                                        </p:tgtEl>
                                      </p:cBhvr>
                                    </p:animEffect>
                                  </p:childTnLst>
                                </p:cTn>
                              </p:par>
                              <p:par>
                                <p:cTn id="66" presetID="31" presetClass="entr" presetSubtype="0" fill="hold" grpId="0" nodeType="withEffect">
                                  <p:stCondLst>
                                    <p:cond delay="0"/>
                                  </p:stCondLst>
                                  <p:childTnLst>
                                    <p:set>
                                      <p:cBhvr>
                                        <p:cTn id="67" dur="1" fill="hold">
                                          <p:stCondLst>
                                            <p:cond delay="0"/>
                                          </p:stCondLst>
                                        </p:cTn>
                                        <p:tgtEl>
                                          <p:spTgt spid="733">
                                            <p:txEl>
                                              <p:pRg st="0" end="0"/>
                                            </p:txEl>
                                          </p:spTgt>
                                        </p:tgtEl>
                                        <p:attrNameLst>
                                          <p:attrName>style.visibility</p:attrName>
                                        </p:attrNameLst>
                                      </p:cBhvr>
                                      <p:to>
                                        <p:strVal val="visible"/>
                                      </p:to>
                                    </p:set>
                                    <p:anim calcmode="lin" valueType="num">
                                      <p:cBhvr>
                                        <p:cTn id="68" dur="1000" fill="hold"/>
                                        <p:tgtEl>
                                          <p:spTgt spid="733">
                                            <p:txEl>
                                              <p:pRg st="0" end="0"/>
                                            </p:txEl>
                                          </p:spTgt>
                                        </p:tgtEl>
                                        <p:attrNameLst>
                                          <p:attrName>ppt_w</p:attrName>
                                        </p:attrNameLst>
                                      </p:cBhvr>
                                      <p:tavLst>
                                        <p:tav tm="0">
                                          <p:val>
                                            <p:fltVal val="0"/>
                                          </p:val>
                                        </p:tav>
                                        <p:tav tm="100000">
                                          <p:val>
                                            <p:strVal val="#ppt_w"/>
                                          </p:val>
                                        </p:tav>
                                      </p:tavLst>
                                    </p:anim>
                                    <p:anim calcmode="lin" valueType="num">
                                      <p:cBhvr>
                                        <p:cTn id="69" dur="1000" fill="hold"/>
                                        <p:tgtEl>
                                          <p:spTgt spid="733">
                                            <p:txEl>
                                              <p:pRg st="0" end="0"/>
                                            </p:txEl>
                                          </p:spTgt>
                                        </p:tgtEl>
                                        <p:attrNameLst>
                                          <p:attrName>ppt_h</p:attrName>
                                        </p:attrNameLst>
                                      </p:cBhvr>
                                      <p:tavLst>
                                        <p:tav tm="0">
                                          <p:val>
                                            <p:fltVal val="0"/>
                                          </p:val>
                                        </p:tav>
                                        <p:tav tm="100000">
                                          <p:val>
                                            <p:strVal val="#ppt_h"/>
                                          </p:val>
                                        </p:tav>
                                      </p:tavLst>
                                    </p:anim>
                                    <p:anim calcmode="lin" valueType="num">
                                      <p:cBhvr>
                                        <p:cTn id="70" dur="1000" fill="hold"/>
                                        <p:tgtEl>
                                          <p:spTgt spid="733">
                                            <p:txEl>
                                              <p:pRg st="0" end="0"/>
                                            </p:txEl>
                                          </p:spTgt>
                                        </p:tgtEl>
                                        <p:attrNameLst>
                                          <p:attrName>style.rotation</p:attrName>
                                        </p:attrNameLst>
                                      </p:cBhvr>
                                      <p:tavLst>
                                        <p:tav tm="0">
                                          <p:val>
                                            <p:fltVal val="90"/>
                                          </p:val>
                                        </p:tav>
                                        <p:tav tm="100000">
                                          <p:val>
                                            <p:fltVal val="0"/>
                                          </p:val>
                                        </p:tav>
                                      </p:tavLst>
                                    </p:anim>
                                    <p:animEffect transition="in" filter="fade">
                                      <p:cBhvr>
                                        <p:cTn id="71" dur="1000"/>
                                        <p:tgtEl>
                                          <p:spTgt spid="733">
                                            <p:txEl>
                                              <p:pRg st="0" end="0"/>
                                            </p:txEl>
                                          </p:spTgt>
                                        </p:tgtEl>
                                      </p:cBhvr>
                                    </p:animEffect>
                                  </p:childTnLst>
                                </p:cTn>
                              </p:par>
                              <p:par>
                                <p:cTn id="72" presetID="31" presetClass="entr" presetSubtype="0" fill="hold" grpId="0" nodeType="withEffect">
                                  <p:stCondLst>
                                    <p:cond delay="0"/>
                                  </p:stCondLst>
                                  <p:childTnLst>
                                    <p:set>
                                      <p:cBhvr>
                                        <p:cTn id="73" dur="1" fill="hold">
                                          <p:stCondLst>
                                            <p:cond delay="0"/>
                                          </p:stCondLst>
                                        </p:cTn>
                                        <p:tgtEl>
                                          <p:spTgt spid="734">
                                            <p:txEl>
                                              <p:pRg st="0" end="0"/>
                                            </p:txEl>
                                          </p:spTgt>
                                        </p:tgtEl>
                                        <p:attrNameLst>
                                          <p:attrName>style.visibility</p:attrName>
                                        </p:attrNameLst>
                                      </p:cBhvr>
                                      <p:to>
                                        <p:strVal val="visible"/>
                                      </p:to>
                                    </p:set>
                                    <p:anim calcmode="lin" valueType="num">
                                      <p:cBhvr>
                                        <p:cTn id="74" dur="1000" fill="hold"/>
                                        <p:tgtEl>
                                          <p:spTgt spid="734">
                                            <p:txEl>
                                              <p:pRg st="0" end="0"/>
                                            </p:txEl>
                                          </p:spTgt>
                                        </p:tgtEl>
                                        <p:attrNameLst>
                                          <p:attrName>ppt_w</p:attrName>
                                        </p:attrNameLst>
                                      </p:cBhvr>
                                      <p:tavLst>
                                        <p:tav tm="0">
                                          <p:val>
                                            <p:fltVal val="0"/>
                                          </p:val>
                                        </p:tav>
                                        <p:tav tm="100000">
                                          <p:val>
                                            <p:strVal val="#ppt_w"/>
                                          </p:val>
                                        </p:tav>
                                      </p:tavLst>
                                    </p:anim>
                                    <p:anim calcmode="lin" valueType="num">
                                      <p:cBhvr>
                                        <p:cTn id="75" dur="1000" fill="hold"/>
                                        <p:tgtEl>
                                          <p:spTgt spid="734">
                                            <p:txEl>
                                              <p:pRg st="0" end="0"/>
                                            </p:txEl>
                                          </p:spTgt>
                                        </p:tgtEl>
                                        <p:attrNameLst>
                                          <p:attrName>ppt_h</p:attrName>
                                        </p:attrNameLst>
                                      </p:cBhvr>
                                      <p:tavLst>
                                        <p:tav tm="0">
                                          <p:val>
                                            <p:fltVal val="0"/>
                                          </p:val>
                                        </p:tav>
                                        <p:tav tm="100000">
                                          <p:val>
                                            <p:strVal val="#ppt_h"/>
                                          </p:val>
                                        </p:tav>
                                      </p:tavLst>
                                    </p:anim>
                                    <p:anim calcmode="lin" valueType="num">
                                      <p:cBhvr>
                                        <p:cTn id="76" dur="1000" fill="hold"/>
                                        <p:tgtEl>
                                          <p:spTgt spid="734">
                                            <p:txEl>
                                              <p:pRg st="0" end="0"/>
                                            </p:txEl>
                                          </p:spTgt>
                                        </p:tgtEl>
                                        <p:attrNameLst>
                                          <p:attrName>style.rotation</p:attrName>
                                        </p:attrNameLst>
                                      </p:cBhvr>
                                      <p:tavLst>
                                        <p:tav tm="0">
                                          <p:val>
                                            <p:fltVal val="90"/>
                                          </p:val>
                                        </p:tav>
                                        <p:tav tm="100000">
                                          <p:val>
                                            <p:fltVal val="0"/>
                                          </p:val>
                                        </p:tav>
                                      </p:tavLst>
                                    </p:anim>
                                    <p:animEffect transition="in" filter="fade">
                                      <p:cBhvr>
                                        <p:cTn id="77" dur="1000"/>
                                        <p:tgtEl>
                                          <p:spTgt spid="734">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1" presetClass="entr" presetSubtype="0" fill="hold" grpId="0" nodeType="clickEffect">
                                  <p:stCondLst>
                                    <p:cond delay="0"/>
                                  </p:stCondLst>
                                  <p:childTnLst>
                                    <p:set>
                                      <p:cBhvr>
                                        <p:cTn id="81" dur="1" fill="hold">
                                          <p:stCondLst>
                                            <p:cond delay="0"/>
                                          </p:stCondLst>
                                        </p:cTn>
                                        <p:tgtEl>
                                          <p:spTgt spid="734">
                                            <p:txEl>
                                              <p:pRg st="1" end="1"/>
                                            </p:txEl>
                                          </p:spTgt>
                                        </p:tgtEl>
                                        <p:attrNameLst>
                                          <p:attrName>style.visibility</p:attrName>
                                        </p:attrNameLst>
                                      </p:cBhvr>
                                      <p:to>
                                        <p:strVal val="visible"/>
                                      </p:to>
                                    </p:set>
                                    <p:anim calcmode="lin" valueType="num">
                                      <p:cBhvr>
                                        <p:cTn id="82" dur="1000" fill="hold"/>
                                        <p:tgtEl>
                                          <p:spTgt spid="734">
                                            <p:txEl>
                                              <p:pRg st="1" end="1"/>
                                            </p:txEl>
                                          </p:spTgt>
                                        </p:tgtEl>
                                        <p:attrNameLst>
                                          <p:attrName>ppt_w</p:attrName>
                                        </p:attrNameLst>
                                      </p:cBhvr>
                                      <p:tavLst>
                                        <p:tav tm="0">
                                          <p:val>
                                            <p:fltVal val="0"/>
                                          </p:val>
                                        </p:tav>
                                        <p:tav tm="100000">
                                          <p:val>
                                            <p:strVal val="#ppt_w"/>
                                          </p:val>
                                        </p:tav>
                                      </p:tavLst>
                                    </p:anim>
                                    <p:anim calcmode="lin" valueType="num">
                                      <p:cBhvr>
                                        <p:cTn id="83" dur="1000" fill="hold"/>
                                        <p:tgtEl>
                                          <p:spTgt spid="734">
                                            <p:txEl>
                                              <p:pRg st="1" end="1"/>
                                            </p:txEl>
                                          </p:spTgt>
                                        </p:tgtEl>
                                        <p:attrNameLst>
                                          <p:attrName>ppt_h</p:attrName>
                                        </p:attrNameLst>
                                      </p:cBhvr>
                                      <p:tavLst>
                                        <p:tav tm="0">
                                          <p:val>
                                            <p:fltVal val="0"/>
                                          </p:val>
                                        </p:tav>
                                        <p:tav tm="100000">
                                          <p:val>
                                            <p:strVal val="#ppt_h"/>
                                          </p:val>
                                        </p:tav>
                                      </p:tavLst>
                                    </p:anim>
                                    <p:anim calcmode="lin" valueType="num">
                                      <p:cBhvr>
                                        <p:cTn id="84" dur="1000" fill="hold"/>
                                        <p:tgtEl>
                                          <p:spTgt spid="734">
                                            <p:txEl>
                                              <p:pRg st="1" end="1"/>
                                            </p:txEl>
                                          </p:spTgt>
                                        </p:tgtEl>
                                        <p:attrNameLst>
                                          <p:attrName>style.rotation</p:attrName>
                                        </p:attrNameLst>
                                      </p:cBhvr>
                                      <p:tavLst>
                                        <p:tav tm="0">
                                          <p:val>
                                            <p:fltVal val="90"/>
                                          </p:val>
                                        </p:tav>
                                        <p:tav tm="100000">
                                          <p:val>
                                            <p:fltVal val="0"/>
                                          </p:val>
                                        </p:tav>
                                      </p:tavLst>
                                    </p:anim>
                                    <p:animEffect transition="in" filter="fade">
                                      <p:cBhvr>
                                        <p:cTn id="85" dur="1000"/>
                                        <p:tgtEl>
                                          <p:spTgt spid="734">
                                            <p:txEl>
                                              <p:pRg st="1" end="1"/>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31" presetClass="entr" presetSubtype="0" fill="hold" grpId="0" nodeType="clickEffect">
                                  <p:stCondLst>
                                    <p:cond delay="0"/>
                                  </p:stCondLst>
                                  <p:childTnLst>
                                    <p:set>
                                      <p:cBhvr>
                                        <p:cTn id="89" dur="1" fill="hold">
                                          <p:stCondLst>
                                            <p:cond delay="0"/>
                                          </p:stCondLst>
                                        </p:cTn>
                                        <p:tgtEl>
                                          <p:spTgt spid="734">
                                            <p:txEl>
                                              <p:pRg st="2" end="2"/>
                                            </p:txEl>
                                          </p:spTgt>
                                        </p:tgtEl>
                                        <p:attrNameLst>
                                          <p:attrName>style.visibility</p:attrName>
                                        </p:attrNameLst>
                                      </p:cBhvr>
                                      <p:to>
                                        <p:strVal val="visible"/>
                                      </p:to>
                                    </p:set>
                                    <p:anim calcmode="lin" valueType="num">
                                      <p:cBhvr>
                                        <p:cTn id="90" dur="1000" fill="hold"/>
                                        <p:tgtEl>
                                          <p:spTgt spid="734">
                                            <p:txEl>
                                              <p:pRg st="2" end="2"/>
                                            </p:txEl>
                                          </p:spTgt>
                                        </p:tgtEl>
                                        <p:attrNameLst>
                                          <p:attrName>ppt_w</p:attrName>
                                        </p:attrNameLst>
                                      </p:cBhvr>
                                      <p:tavLst>
                                        <p:tav tm="0">
                                          <p:val>
                                            <p:fltVal val="0"/>
                                          </p:val>
                                        </p:tav>
                                        <p:tav tm="100000">
                                          <p:val>
                                            <p:strVal val="#ppt_w"/>
                                          </p:val>
                                        </p:tav>
                                      </p:tavLst>
                                    </p:anim>
                                    <p:anim calcmode="lin" valueType="num">
                                      <p:cBhvr>
                                        <p:cTn id="91" dur="1000" fill="hold"/>
                                        <p:tgtEl>
                                          <p:spTgt spid="734">
                                            <p:txEl>
                                              <p:pRg st="2" end="2"/>
                                            </p:txEl>
                                          </p:spTgt>
                                        </p:tgtEl>
                                        <p:attrNameLst>
                                          <p:attrName>ppt_h</p:attrName>
                                        </p:attrNameLst>
                                      </p:cBhvr>
                                      <p:tavLst>
                                        <p:tav tm="0">
                                          <p:val>
                                            <p:fltVal val="0"/>
                                          </p:val>
                                        </p:tav>
                                        <p:tav tm="100000">
                                          <p:val>
                                            <p:strVal val="#ppt_h"/>
                                          </p:val>
                                        </p:tav>
                                      </p:tavLst>
                                    </p:anim>
                                    <p:anim calcmode="lin" valueType="num">
                                      <p:cBhvr>
                                        <p:cTn id="92" dur="1000" fill="hold"/>
                                        <p:tgtEl>
                                          <p:spTgt spid="734">
                                            <p:txEl>
                                              <p:pRg st="2" end="2"/>
                                            </p:txEl>
                                          </p:spTgt>
                                        </p:tgtEl>
                                        <p:attrNameLst>
                                          <p:attrName>style.rotation</p:attrName>
                                        </p:attrNameLst>
                                      </p:cBhvr>
                                      <p:tavLst>
                                        <p:tav tm="0">
                                          <p:val>
                                            <p:fltVal val="90"/>
                                          </p:val>
                                        </p:tav>
                                        <p:tav tm="100000">
                                          <p:val>
                                            <p:fltVal val="0"/>
                                          </p:val>
                                        </p:tav>
                                      </p:tavLst>
                                    </p:anim>
                                    <p:animEffect transition="in" filter="fade">
                                      <p:cBhvr>
                                        <p:cTn id="93" dur="1000"/>
                                        <p:tgtEl>
                                          <p:spTgt spid="734">
                                            <p:txEl>
                                              <p:pRg st="2" end="2"/>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31" presetClass="entr" presetSubtype="0" fill="hold" grpId="0" nodeType="clickEffect">
                                  <p:stCondLst>
                                    <p:cond delay="0"/>
                                  </p:stCondLst>
                                  <p:childTnLst>
                                    <p:set>
                                      <p:cBhvr>
                                        <p:cTn id="97" dur="1" fill="hold">
                                          <p:stCondLst>
                                            <p:cond delay="0"/>
                                          </p:stCondLst>
                                        </p:cTn>
                                        <p:tgtEl>
                                          <p:spTgt spid="734">
                                            <p:txEl>
                                              <p:pRg st="3" end="3"/>
                                            </p:txEl>
                                          </p:spTgt>
                                        </p:tgtEl>
                                        <p:attrNameLst>
                                          <p:attrName>style.visibility</p:attrName>
                                        </p:attrNameLst>
                                      </p:cBhvr>
                                      <p:to>
                                        <p:strVal val="visible"/>
                                      </p:to>
                                    </p:set>
                                    <p:anim calcmode="lin" valueType="num">
                                      <p:cBhvr>
                                        <p:cTn id="98" dur="1000" fill="hold"/>
                                        <p:tgtEl>
                                          <p:spTgt spid="734">
                                            <p:txEl>
                                              <p:pRg st="3" end="3"/>
                                            </p:txEl>
                                          </p:spTgt>
                                        </p:tgtEl>
                                        <p:attrNameLst>
                                          <p:attrName>ppt_w</p:attrName>
                                        </p:attrNameLst>
                                      </p:cBhvr>
                                      <p:tavLst>
                                        <p:tav tm="0">
                                          <p:val>
                                            <p:fltVal val="0"/>
                                          </p:val>
                                        </p:tav>
                                        <p:tav tm="100000">
                                          <p:val>
                                            <p:strVal val="#ppt_w"/>
                                          </p:val>
                                        </p:tav>
                                      </p:tavLst>
                                    </p:anim>
                                    <p:anim calcmode="lin" valueType="num">
                                      <p:cBhvr>
                                        <p:cTn id="99" dur="1000" fill="hold"/>
                                        <p:tgtEl>
                                          <p:spTgt spid="734">
                                            <p:txEl>
                                              <p:pRg st="3" end="3"/>
                                            </p:txEl>
                                          </p:spTgt>
                                        </p:tgtEl>
                                        <p:attrNameLst>
                                          <p:attrName>ppt_h</p:attrName>
                                        </p:attrNameLst>
                                      </p:cBhvr>
                                      <p:tavLst>
                                        <p:tav tm="0">
                                          <p:val>
                                            <p:fltVal val="0"/>
                                          </p:val>
                                        </p:tav>
                                        <p:tav tm="100000">
                                          <p:val>
                                            <p:strVal val="#ppt_h"/>
                                          </p:val>
                                        </p:tav>
                                      </p:tavLst>
                                    </p:anim>
                                    <p:anim calcmode="lin" valueType="num">
                                      <p:cBhvr>
                                        <p:cTn id="100" dur="1000" fill="hold"/>
                                        <p:tgtEl>
                                          <p:spTgt spid="734">
                                            <p:txEl>
                                              <p:pRg st="3" end="3"/>
                                            </p:txEl>
                                          </p:spTgt>
                                        </p:tgtEl>
                                        <p:attrNameLst>
                                          <p:attrName>style.rotation</p:attrName>
                                        </p:attrNameLst>
                                      </p:cBhvr>
                                      <p:tavLst>
                                        <p:tav tm="0">
                                          <p:val>
                                            <p:fltVal val="90"/>
                                          </p:val>
                                        </p:tav>
                                        <p:tav tm="100000">
                                          <p:val>
                                            <p:fltVal val="0"/>
                                          </p:val>
                                        </p:tav>
                                      </p:tavLst>
                                    </p:anim>
                                    <p:animEffect transition="in" filter="fade">
                                      <p:cBhvr>
                                        <p:cTn id="101" dur="1000"/>
                                        <p:tgtEl>
                                          <p:spTgt spid="734">
                                            <p:txEl>
                                              <p:pRg st="3" end="3"/>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31" presetClass="entr" presetSubtype="0" fill="hold" grpId="0" nodeType="clickEffect">
                                  <p:stCondLst>
                                    <p:cond delay="0"/>
                                  </p:stCondLst>
                                  <p:childTnLst>
                                    <p:set>
                                      <p:cBhvr>
                                        <p:cTn id="105" dur="1" fill="hold">
                                          <p:stCondLst>
                                            <p:cond delay="0"/>
                                          </p:stCondLst>
                                        </p:cTn>
                                        <p:tgtEl>
                                          <p:spTgt spid="734">
                                            <p:txEl>
                                              <p:pRg st="4" end="4"/>
                                            </p:txEl>
                                          </p:spTgt>
                                        </p:tgtEl>
                                        <p:attrNameLst>
                                          <p:attrName>style.visibility</p:attrName>
                                        </p:attrNameLst>
                                      </p:cBhvr>
                                      <p:to>
                                        <p:strVal val="visible"/>
                                      </p:to>
                                    </p:set>
                                    <p:anim calcmode="lin" valueType="num">
                                      <p:cBhvr>
                                        <p:cTn id="106" dur="1000" fill="hold"/>
                                        <p:tgtEl>
                                          <p:spTgt spid="734">
                                            <p:txEl>
                                              <p:pRg st="4" end="4"/>
                                            </p:txEl>
                                          </p:spTgt>
                                        </p:tgtEl>
                                        <p:attrNameLst>
                                          <p:attrName>ppt_w</p:attrName>
                                        </p:attrNameLst>
                                      </p:cBhvr>
                                      <p:tavLst>
                                        <p:tav tm="0">
                                          <p:val>
                                            <p:fltVal val="0"/>
                                          </p:val>
                                        </p:tav>
                                        <p:tav tm="100000">
                                          <p:val>
                                            <p:strVal val="#ppt_w"/>
                                          </p:val>
                                        </p:tav>
                                      </p:tavLst>
                                    </p:anim>
                                    <p:anim calcmode="lin" valueType="num">
                                      <p:cBhvr>
                                        <p:cTn id="107" dur="1000" fill="hold"/>
                                        <p:tgtEl>
                                          <p:spTgt spid="734">
                                            <p:txEl>
                                              <p:pRg st="4" end="4"/>
                                            </p:txEl>
                                          </p:spTgt>
                                        </p:tgtEl>
                                        <p:attrNameLst>
                                          <p:attrName>ppt_h</p:attrName>
                                        </p:attrNameLst>
                                      </p:cBhvr>
                                      <p:tavLst>
                                        <p:tav tm="0">
                                          <p:val>
                                            <p:fltVal val="0"/>
                                          </p:val>
                                        </p:tav>
                                        <p:tav tm="100000">
                                          <p:val>
                                            <p:strVal val="#ppt_h"/>
                                          </p:val>
                                        </p:tav>
                                      </p:tavLst>
                                    </p:anim>
                                    <p:anim calcmode="lin" valueType="num">
                                      <p:cBhvr>
                                        <p:cTn id="108" dur="1000" fill="hold"/>
                                        <p:tgtEl>
                                          <p:spTgt spid="734">
                                            <p:txEl>
                                              <p:pRg st="4" end="4"/>
                                            </p:txEl>
                                          </p:spTgt>
                                        </p:tgtEl>
                                        <p:attrNameLst>
                                          <p:attrName>style.rotation</p:attrName>
                                        </p:attrNameLst>
                                      </p:cBhvr>
                                      <p:tavLst>
                                        <p:tav tm="0">
                                          <p:val>
                                            <p:fltVal val="90"/>
                                          </p:val>
                                        </p:tav>
                                        <p:tav tm="100000">
                                          <p:val>
                                            <p:fltVal val="0"/>
                                          </p:val>
                                        </p:tav>
                                      </p:tavLst>
                                    </p:anim>
                                    <p:animEffect transition="in" filter="fade">
                                      <p:cBhvr>
                                        <p:cTn id="109" dur="1000"/>
                                        <p:tgtEl>
                                          <p:spTgt spid="734">
                                            <p:txEl>
                                              <p:pRg st="4" end="4"/>
                                            </p:txEl>
                                          </p:spTgt>
                                        </p:tgtEl>
                                      </p:cBhvr>
                                    </p:animEffect>
                                  </p:childTnLst>
                                </p:cTn>
                              </p:par>
                              <p:par>
                                <p:cTn id="110" presetID="31" presetClass="entr" presetSubtype="0" fill="hold" nodeType="withEffect">
                                  <p:stCondLst>
                                    <p:cond delay="0"/>
                                  </p:stCondLst>
                                  <p:childTnLst>
                                    <p:set>
                                      <p:cBhvr>
                                        <p:cTn id="111" dur="1" fill="hold">
                                          <p:stCondLst>
                                            <p:cond delay="0"/>
                                          </p:stCondLst>
                                        </p:cTn>
                                        <p:tgtEl>
                                          <p:spTgt spid="736"/>
                                        </p:tgtEl>
                                        <p:attrNameLst>
                                          <p:attrName>style.visibility</p:attrName>
                                        </p:attrNameLst>
                                      </p:cBhvr>
                                      <p:to>
                                        <p:strVal val="visible"/>
                                      </p:to>
                                    </p:set>
                                    <p:anim calcmode="lin" valueType="num">
                                      <p:cBhvr>
                                        <p:cTn id="112" dur="1000" fill="hold"/>
                                        <p:tgtEl>
                                          <p:spTgt spid="736"/>
                                        </p:tgtEl>
                                        <p:attrNameLst>
                                          <p:attrName>ppt_w</p:attrName>
                                        </p:attrNameLst>
                                      </p:cBhvr>
                                      <p:tavLst>
                                        <p:tav tm="0">
                                          <p:val>
                                            <p:fltVal val="0"/>
                                          </p:val>
                                        </p:tav>
                                        <p:tav tm="100000">
                                          <p:val>
                                            <p:strVal val="#ppt_w"/>
                                          </p:val>
                                        </p:tav>
                                      </p:tavLst>
                                    </p:anim>
                                    <p:anim calcmode="lin" valueType="num">
                                      <p:cBhvr>
                                        <p:cTn id="113" dur="1000" fill="hold"/>
                                        <p:tgtEl>
                                          <p:spTgt spid="736"/>
                                        </p:tgtEl>
                                        <p:attrNameLst>
                                          <p:attrName>ppt_h</p:attrName>
                                        </p:attrNameLst>
                                      </p:cBhvr>
                                      <p:tavLst>
                                        <p:tav tm="0">
                                          <p:val>
                                            <p:fltVal val="0"/>
                                          </p:val>
                                        </p:tav>
                                        <p:tav tm="100000">
                                          <p:val>
                                            <p:strVal val="#ppt_h"/>
                                          </p:val>
                                        </p:tav>
                                      </p:tavLst>
                                    </p:anim>
                                    <p:anim calcmode="lin" valueType="num">
                                      <p:cBhvr>
                                        <p:cTn id="114" dur="1000" fill="hold"/>
                                        <p:tgtEl>
                                          <p:spTgt spid="736"/>
                                        </p:tgtEl>
                                        <p:attrNameLst>
                                          <p:attrName>style.rotation</p:attrName>
                                        </p:attrNameLst>
                                      </p:cBhvr>
                                      <p:tavLst>
                                        <p:tav tm="0">
                                          <p:val>
                                            <p:fltVal val="90"/>
                                          </p:val>
                                        </p:tav>
                                        <p:tav tm="100000">
                                          <p:val>
                                            <p:fltVal val="0"/>
                                          </p:val>
                                        </p:tav>
                                      </p:tavLst>
                                    </p:anim>
                                    <p:animEffect transition="in" filter="fade">
                                      <p:cBhvr>
                                        <p:cTn id="115" dur="1000"/>
                                        <p:tgtEl>
                                          <p:spTgt spid="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 grpId="0"/>
      <p:bldP spid="717" grpId="0"/>
      <p:bldP spid="718" grpId="0"/>
      <p:bldP spid="719" grpId="0" build="p"/>
      <p:bldP spid="720" grpId="0" build="p"/>
      <p:bldP spid="721" grpId="0"/>
      <p:bldP spid="731" grpId="0" animBg="1"/>
      <p:bldP spid="732" grpId="0" animBg="1"/>
      <p:bldP spid="733" grpId="0" build="p"/>
      <p:bldP spid="734" grpId="0" build="p"/>
      <p:bldP spid="7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9"/>
          <p:cNvSpPr txBox="1">
            <a:spLocks noGrp="1"/>
          </p:cNvSpPr>
          <p:nvPr>
            <p:ph type="subTitle" idx="1"/>
          </p:nvPr>
        </p:nvSpPr>
        <p:spPr>
          <a:xfrm>
            <a:off x="1717350" y="1839651"/>
            <a:ext cx="1931100" cy="7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
                <a:latin typeface="Times New Roman"/>
                <a:ea typeface="Times New Roman"/>
                <a:cs typeface="Times New Roman"/>
                <a:sym typeface="Times New Roman"/>
              </a:rPr>
              <a:t>Ngôn ngữ lập trình phổ biến tại Việt Nam là C#</a:t>
            </a:r>
            <a:endParaRPr>
              <a:latin typeface="Times New Roman"/>
              <a:ea typeface="Times New Roman"/>
              <a:cs typeface="Times New Roman"/>
              <a:sym typeface="Times New Roman"/>
            </a:endParaRPr>
          </a:p>
        </p:txBody>
      </p:sp>
      <p:sp>
        <p:nvSpPr>
          <p:cNvPr id="742" name="Google Shape;742;p39"/>
          <p:cNvSpPr txBox="1">
            <a:spLocks noGrp="1"/>
          </p:cNvSpPr>
          <p:nvPr>
            <p:ph type="ctrTitle" idx="2"/>
          </p:nvPr>
        </p:nvSpPr>
        <p:spPr>
          <a:xfrm>
            <a:off x="3897600" y="1389797"/>
            <a:ext cx="1906500" cy="5778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2200"/>
              <a:buNone/>
            </a:pPr>
            <a:r>
              <a:rPr lang="en" dirty="0"/>
              <a:t>Second</a:t>
            </a:r>
            <a:endParaRPr dirty="0"/>
          </a:p>
        </p:txBody>
      </p:sp>
      <p:sp>
        <p:nvSpPr>
          <p:cNvPr id="743" name="Google Shape;743;p39"/>
          <p:cNvSpPr txBox="1">
            <a:spLocks noGrp="1"/>
          </p:cNvSpPr>
          <p:nvPr>
            <p:ph type="subTitle" idx="3"/>
          </p:nvPr>
        </p:nvSpPr>
        <p:spPr>
          <a:xfrm>
            <a:off x="3876899" y="1839638"/>
            <a:ext cx="1906500" cy="36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
              <a:t>Hỗ trợ đa nền tảng</a:t>
            </a:r>
            <a:endParaRPr/>
          </a:p>
        </p:txBody>
      </p:sp>
      <p:sp>
        <p:nvSpPr>
          <p:cNvPr id="744" name="Google Shape;744;p39"/>
          <p:cNvSpPr txBox="1">
            <a:spLocks noGrp="1"/>
          </p:cNvSpPr>
          <p:nvPr>
            <p:ph type="ctrTitle" idx="4"/>
          </p:nvPr>
        </p:nvSpPr>
        <p:spPr>
          <a:xfrm>
            <a:off x="6065550" y="1389822"/>
            <a:ext cx="1906500" cy="5778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2200"/>
              <a:buNone/>
            </a:pPr>
            <a:r>
              <a:rPr lang="en"/>
              <a:t>Third </a:t>
            </a:r>
            <a:endParaRPr/>
          </a:p>
        </p:txBody>
      </p:sp>
      <p:sp>
        <p:nvSpPr>
          <p:cNvPr id="745" name="Google Shape;745;p39"/>
          <p:cNvSpPr txBox="1">
            <a:spLocks noGrp="1"/>
          </p:cNvSpPr>
          <p:nvPr>
            <p:ph type="subTitle" idx="5"/>
          </p:nvPr>
        </p:nvSpPr>
        <p:spPr>
          <a:xfrm>
            <a:off x="6065550" y="1839638"/>
            <a:ext cx="1989300" cy="36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
                <a:latin typeface="Times New Roman"/>
                <a:ea typeface="Times New Roman"/>
                <a:cs typeface="Times New Roman"/>
                <a:sym typeface="Times New Roman"/>
              </a:rPr>
              <a:t>Dễ sử dụng, ngay cả với Lập trình viên nghiệp dư</a:t>
            </a:r>
            <a:endParaRPr>
              <a:latin typeface="Times New Roman"/>
              <a:ea typeface="Times New Roman"/>
              <a:cs typeface="Times New Roman"/>
              <a:sym typeface="Times New Roman"/>
            </a:endParaRPr>
          </a:p>
        </p:txBody>
      </p:sp>
      <p:sp>
        <p:nvSpPr>
          <p:cNvPr id="746" name="Google Shape;746;p39"/>
          <p:cNvSpPr txBox="1">
            <a:spLocks noGrp="1"/>
          </p:cNvSpPr>
          <p:nvPr>
            <p:ph type="ctrTitle" idx="6"/>
          </p:nvPr>
        </p:nvSpPr>
        <p:spPr>
          <a:xfrm>
            <a:off x="1729638" y="3071323"/>
            <a:ext cx="1906500" cy="5778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2200"/>
              <a:buNone/>
            </a:pPr>
            <a:r>
              <a:rPr lang="en"/>
              <a:t>Fourth</a:t>
            </a:r>
            <a:endParaRPr/>
          </a:p>
        </p:txBody>
      </p:sp>
      <p:sp>
        <p:nvSpPr>
          <p:cNvPr id="747" name="Google Shape;747;p39"/>
          <p:cNvSpPr txBox="1">
            <a:spLocks noGrp="1"/>
          </p:cNvSpPr>
          <p:nvPr>
            <p:ph type="subTitle" idx="7"/>
          </p:nvPr>
        </p:nvSpPr>
        <p:spPr>
          <a:xfrm>
            <a:off x="1729638" y="3593963"/>
            <a:ext cx="1906500" cy="36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latin typeface="Times New Roman"/>
                <a:ea typeface="Times New Roman"/>
                <a:cs typeface="Times New Roman"/>
                <a:sym typeface="Times New Roman"/>
              </a:rPr>
              <a:t>Tính kinh tế cao</a:t>
            </a:r>
            <a:endParaRPr>
              <a:latin typeface="Times New Roman"/>
              <a:ea typeface="Times New Roman"/>
              <a:cs typeface="Times New Roman"/>
              <a:sym typeface="Times New Roman"/>
            </a:endParaRPr>
          </a:p>
        </p:txBody>
      </p:sp>
      <p:sp>
        <p:nvSpPr>
          <p:cNvPr id="748" name="Google Shape;748;p39"/>
          <p:cNvSpPr txBox="1">
            <a:spLocks noGrp="1"/>
          </p:cNvSpPr>
          <p:nvPr>
            <p:ph type="ctrTitle" idx="8"/>
          </p:nvPr>
        </p:nvSpPr>
        <p:spPr>
          <a:xfrm>
            <a:off x="3897600" y="3067923"/>
            <a:ext cx="1906500" cy="5778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2200"/>
              <a:buNone/>
            </a:pPr>
            <a:r>
              <a:rPr lang="en"/>
              <a:t>Fifth</a:t>
            </a:r>
            <a:endParaRPr/>
          </a:p>
        </p:txBody>
      </p:sp>
      <p:sp>
        <p:nvSpPr>
          <p:cNvPr id="749" name="Google Shape;749;p39"/>
          <p:cNvSpPr txBox="1">
            <a:spLocks noGrp="1"/>
          </p:cNvSpPr>
          <p:nvPr>
            <p:ph type="subTitle" idx="9"/>
          </p:nvPr>
        </p:nvSpPr>
        <p:spPr>
          <a:xfrm>
            <a:off x="3835512" y="3593963"/>
            <a:ext cx="1989300" cy="36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latin typeface="Times New Roman"/>
                <a:ea typeface="Times New Roman"/>
                <a:cs typeface="Times New Roman"/>
                <a:sym typeface="Times New Roman"/>
              </a:rPr>
              <a:t>Thư viện phong phú, đa dạng</a:t>
            </a:r>
            <a:endParaRPr>
              <a:latin typeface="Times New Roman"/>
              <a:ea typeface="Times New Roman"/>
              <a:cs typeface="Times New Roman"/>
              <a:sym typeface="Times New Roman"/>
            </a:endParaRPr>
          </a:p>
        </p:txBody>
      </p:sp>
      <p:sp>
        <p:nvSpPr>
          <p:cNvPr id="750" name="Google Shape;750;p39"/>
          <p:cNvSpPr txBox="1">
            <a:spLocks noGrp="1"/>
          </p:cNvSpPr>
          <p:nvPr>
            <p:ph type="ctrTitle" idx="13"/>
          </p:nvPr>
        </p:nvSpPr>
        <p:spPr>
          <a:xfrm>
            <a:off x="6065550" y="3067948"/>
            <a:ext cx="1906500" cy="5778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2200"/>
              <a:buNone/>
            </a:pPr>
            <a:r>
              <a:rPr lang="en"/>
              <a:t>Sixth</a:t>
            </a:r>
            <a:endParaRPr/>
          </a:p>
        </p:txBody>
      </p:sp>
      <p:sp>
        <p:nvSpPr>
          <p:cNvPr id="751" name="Google Shape;751;p39"/>
          <p:cNvSpPr txBox="1">
            <a:spLocks noGrp="1"/>
          </p:cNvSpPr>
          <p:nvPr>
            <p:ph type="subTitle" idx="14"/>
          </p:nvPr>
        </p:nvSpPr>
        <p:spPr>
          <a:xfrm>
            <a:off x="6024163" y="3593950"/>
            <a:ext cx="1989300" cy="36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latin typeface="Times New Roman"/>
                <a:ea typeface="Times New Roman"/>
                <a:cs typeface="Times New Roman"/>
                <a:sym typeface="Times New Roman"/>
              </a:rPr>
              <a:t>Cộng đồng rất lớn mạnh</a:t>
            </a:r>
            <a:endParaRPr>
              <a:latin typeface="Times New Roman"/>
              <a:ea typeface="Times New Roman"/>
              <a:cs typeface="Times New Roman"/>
              <a:sym typeface="Times New Roman"/>
            </a:endParaRPr>
          </a:p>
        </p:txBody>
      </p:sp>
      <p:grpSp>
        <p:nvGrpSpPr>
          <p:cNvPr id="752" name="Google Shape;752;p39"/>
          <p:cNvGrpSpPr/>
          <p:nvPr/>
        </p:nvGrpSpPr>
        <p:grpSpPr>
          <a:xfrm>
            <a:off x="2499003" y="1206008"/>
            <a:ext cx="367774" cy="367796"/>
            <a:chOff x="3008975" y="3432750"/>
            <a:chExt cx="422050" cy="422075"/>
          </a:xfrm>
        </p:grpSpPr>
        <p:sp>
          <p:nvSpPr>
            <p:cNvPr id="753" name="Google Shape;753;p39"/>
            <p:cNvSpPr/>
            <p:nvPr/>
          </p:nvSpPr>
          <p:spPr>
            <a:xfrm>
              <a:off x="3162250" y="3789375"/>
              <a:ext cx="262500" cy="65450"/>
            </a:xfrm>
            <a:custGeom>
              <a:avLst/>
              <a:gdLst/>
              <a:ahLst/>
              <a:cxnLst/>
              <a:rect l="l" t="t" r="r" b="b"/>
              <a:pathLst>
                <a:path w="10500" h="2618" extrusionOk="0">
                  <a:moveTo>
                    <a:pt x="10228" y="0"/>
                  </a:moveTo>
                  <a:cubicBezTo>
                    <a:pt x="8679" y="42"/>
                    <a:pt x="7110" y="586"/>
                    <a:pt x="5583" y="942"/>
                  </a:cubicBezTo>
                  <a:cubicBezTo>
                    <a:pt x="3762" y="1360"/>
                    <a:pt x="1879" y="1716"/>
                    <a:pt x="101" y="2344"/>
                  </a:cubicBezTo>
                  <a:cubicBezTo>
                    <a:pt x="1" y="2404"/>
                    <a:pt x="15" y="2617"/>
                    <a:pt x="164" y="2617"/>
                  </a:cubicBezTo>
                  <a:cubicBezTo>
                    <a:pt x="170" y="2617"/>
                    <a:pt x="177" y="2617"/>
                    <a:pt x="184" y="2616"/>
                  </a:cubicBezTo>
                  <a:cubicBezTo>
                    <a:pt x="1900" y="2428"/>
                    <a:pt x="3595" y="2009"/>
                    <a:pt x="5311" y="1653"/>
                  </a:cubicBezTo>
                  <a:cubicBezTo>
                    <a:pt x="6922" y="1298"/>
                    <a:pt x="8784" y="1088"/>
                    <a:pt x="10291" y="419"/>
                  </a:cubicBezTo>
                  <a:cubicBezTo>
                    <a:pt x="10500" y="335"/>
                    <a:pt x="10479" y="0"/>
                    <a:pt x="1022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39"/>
            <p:cNvSpPr/>
            <p:nvPr/>
          </p:nvSpPr>
          <p:spPr>
            <a:xfrm>
              <a:off x="3094625" y="3564525"/>
              <a:ext cx="94225" cy="29300"/>
            </a:xfrm>
            <a:custGeom>
              <a:avLst/>
              <a:gdLst/>
              <a:ahLst/>
              <a:cxnLst/>
              <a:rect l="l" t="t" r="r" b="b"/>
              <a:pathLst>
                <a:path w="3769" h="1172" extrusionOk="0">
                  <a:moveTo>
                    <a:pt x="3648" y="0"/>
                  </a:moveTo>
                  <a:cubicBezTo>
                    <a:pt x="3617" y="0"/>
                    <a:pt x="3586" y="12"/>
                    <a:pt x="3559" y="39"/>
                  </a:cubicBezTo>
                  <a:cubicBezTo>
                    <a:pt x="3245" y="332"/>
                    <a:pt x="2848" y="248"/>
                    <a:pt x="2492" y="353"/>
                  </a:cubicBezTo>
                  <a:cubicBezTo>
                    <a:pt x="1945" y="502"/>
                    <a:pt x="1371" y="743"/>
                    <a:pt x="803" y="743"/>
                  </a:cubicBezTo>
                  <a:cubicBezTo>
                    <a:pt x="654" y="743"/>
                    <a:pt x="505" y="727"/>
                    <a:pt x="358" y="688"/>
                  </a:cubicBezTo>
                  <a:cubicBezTo>
                    <a:pt x="335" y="682"/>
                    <a:pt x="313" y="680"/>
                    <a:pt x="292" y="680"/>
                  </a:cubicBezTo>
                  <a:cubicBezTo>
                    <a:pt x="70" y="680"/>
                    <a:pt x="1" y="969"/>
                    <a:pt x="211" y="1064"/>
                  </a:cubicBezTo>
                  <a:cubicBezTo>
                    <a:pt x="430" y="1141"/>
                    <a:pt x="650" y="1172"/>
                    <a:pt x="871" y="1172"/>
                  </a:cubicBezTo>
                  <a:cubicBezTo>
                    <a:pt x="1494" y="1172"/>
                    <a:pt x="2119" y="926"/>
                    <a:pt x="2722" y="771"/>
                  </a:cubicBezTo>
                  <a:cubicBezTo>
                    <a:pt x="3141" y="667"/>
                    <a:pt x="3768" y="688"/>
                    <a:pt x="3768" y="123"/>
                  </a:cubicBezTo>
                  <a:cubicBezTo>
                    <a:pt x="3768" y="52"/>
                    <a:pt x="3711" y="0"/>
                    <a:pt x="364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39"/>
            <p:cNvSpPr/>
            <p:nvPr/>
          </p:nvSpPr>
          <p:spPr>
            <a:xfrm>
              <a:off x="3105650" y="3432750"/>
              <a:ext cx="188325" cy="142625"/>
            </a:xfrm>
            <a:custGeom>
              <a:avLst/>
              <a:gdLst/>
              <a:ahLst/>
              <a:cxnLst/>
              <a:rect l="l" t="t" r="r" b="b"/>
              <a:pathLst>
                <a:path w="7533" h="5705" extrusionOk="0">
                  <a:moveTo>
                    <a:pt x="4092" y="1"/>
                  </a:moveTo>
                  <a:cubicBezTo>
                    <a:pt x="3733" y="1"/>
                    <a:pt x="3379" y="52"/>
                    <a:pt x="3055" y="163"/>
                  </a:cubicBezTo>
                  <a:cubicBezTo>
                    <a:pt x="1570" y="665"/>
                    <a:pt x="0" y="1732"/>
                    <a:pt x="837" y="3427"/>
                  </a:cubicBezTo>
                  <a:cubicBezTo>
                    <a:pt x="1088" y="3929"/>
                    <a:pt x="1984" y="5704"/>
                    <a:pt x="2840" y="5704"/>
                  </a:cubicBezTo>
                  <a:cubicBezTo>
                    <a:pt x="2984" y="5704"/>
                    <a:pt x="3126" y="5654"/>
                    <a:pt x="3264" y="5540"/>
                  </a:cubicBezTo>
                  <a:cubicBezTo>
                    <a:pt x="3372" y="5415"/>
                    <a:pt x="3326" y="5230"/>
                    <a:pt x="3207" y="5230"/>
                  </a:cubicBezTo>
                  <a:cubicBezTo>
                    <a:pt x="3186" y="5230"/>
                    <a:pt x="3164" y="5235"/>
                    <a:pt x="3139" y="5247"/>
                  </a:cubicBezTo>
                  <a:cubicBezTo>
                    <a:pt x="3095" y="5266"/>
                    <a:pt x="3051" y="5275"/>
                    <a:pt x="3007" y="5275"/>
                  </a:cubicBezTo>
                  <a:cubicBezTo>
                    <a:pt x="2514" y="5275"/>
                    <a:pt x="1972" y="4198"/>
                    <a:pt x="1800" y="3929"/>
                  </a:cubicBezTo>
                  <a:cubicBezTo>
                    <a:pt x="1214" y="2904"/>
                    <a:pt x="1109" y="1648"/>
                    <a:pt x="2176" y="895"/>
                  </a:cubicBezTo>
                  <a:cubicBezTo>
                    <a:pt x="2590" y="596"/>
                    <a:pt x="3357" y="418"/>
                    <a:pt x="4156" y="418"/>
                  </a:cubicBezTo>
                  <a:cubicBezTo>
                    <a:pt x="5537" y="418"/>
                    <a:pt x="7011" y="952"/>
                    <a:pt x="6905" y="2318"/>
                  </a:cubicBezTo>
                  <a:cubicBezTo>
                    <a:pt x="6863" y="3071"/>
                    <a:pt x="6361" y="4306"/>
                    <a:pt x="5650" y="4578"/>
                  </a:cubicBezTo>
                  <a:cubicBezTo>
                    <a:pt x="5369" y="4709"/>
                    <a:pt x="5507" y="5075"/>
                    <a:pt x="5764" y="5075"/>
                  </a:cubicBezTo>
                  <a:cubicBezTo>
                    <a:pt x="5794" y="5075"/>
                    <a:pt x="5826" y="5070"/>
                    <a:pt x="5859" y="5059"/>
                  </a:cubicBezTo>
                  <a:cubicBezTo>
                    <a:pt x="6989" y="4661"/>
                    <a:pt x="7533" y="2862"/>
                    <a:pt x="7386" y="1795"/>
                  </a:cubicBezTo>
                  <a:cubicBezTo>
                    <a:pt x="7282" y="1021"/>
                    <a:pt x="6173" y="581"/>
                    <a:pt x="5608" y="309"/>
                  </a:cubicBezTo>
                  <a:cubicBezTo>
                    <a:pt x="5149" y="111"/>
                    <a:pt x="4616" y="1"/>
                    <a:pt x="409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39"/>
            <p:cNvSpPr/>
            <p:nvPr/>
          </p:nvSpPr>
          <p:spPr>
            <a:xfrm>
              <a:off x="3238000" y="3530675"/>
              <a:ext cx="117325" cy="28125"/>
            </a:xfrm>
            <a:custGeom>
              <a:avLst/>
              <a:gdLst/>
              <a:ahLst/>
              <a:cxnLst/>
              <a:rect l="l" t="t" r="r" b="b"/>
              <a:pathLst>
                <a:path w="4693" h="1125" extrusionOk="0">
                  <a:moveTo>
                    <a:pt x="3800" y="1"/>
                  </a:moveTo>
                  <a:cubicBezTo>
                    <a:pt x="3512" y="1"/>
                    <a:pt x="3214" y="94"/>
                    <a:pt x="2929" y="200"/>
                  </a:cubicBezTo>
                  <a:cubicBezTo>
                    <a:pt x="2071" y="493"/>
                    <a:pt x="1172" y="703"/>
                    <a:pt x="251" y="744"/>
                  </a:cubicBezTo>
                  <a:cubicBezTo>
                    <a:pt x="21" y="744"/>
                    <a:pt x="0" y="1121"/>
                    <a:pt x="251" y="1121"/>
                  </a:cubicBezTo>
                  <a:cubicBezTo>
                    <a:pt x="331" y="1123"/>
                    <a:pt x="410" y="1124"/>
                    <a:pt x="488" y="1124"/>
                  </a:cubicBezTo>
                  <a:cubicBezTo>
                    <a:pt x="1168" y="1124"/>
                    <a:pt x="1791" y="1045"/>
                    <a:pt x="2448" y="933"/>
                  </a:cubicBezTo>
                  <a:cubicBezTo>
                    <a:pt x="2947" y="847"/>
                    <a:pt x="3403" y="676"/>
                    <a:pt x="3898" y="676"/>
                  </a:cubicBezTo>
                  <a:cubicBezTo>
                    <a:pt x="4006" y="676"/>
                    <a:pt x="4115" y="684"/>
                    <a:pt x="4227" y="703"/>
                  </a:cubicBezTo>
                  <a:cubicBezTo>
                    <a:pt x="4244" y="705"/>
                    <a:pt x="4261" y="706"/>
                    <a:pt x="4277" y="706"/>
                  </a:cubicBezTo>
                  <a:cubicBezTo>
                    <a:pt x="4557" y="706"/>
                    <a:pt x="4693" y="378"/>
                    <a:pt x="4436" y="200"/>
                  </a:cubicBezTo>
                  <a:cubicBezTo>
                    <a:pt x="4236" y="55"/>
                    <a:pt x="4021" y="1"/>
                    <a:pt x="38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39"/>
            <p:cNvSpPr/>
            <p:nvPr/>
          </p:nvSpPr>
          <p:spPr>
            <a:xfrm>
              <a:off x="3278275" y="3534925"/>
              <a:ext cx="132000" cy="208325"/>
            </a:xfrm>
            <a:custGeom>
              <a:avLst/>
              <a:gdLst/>
              <a:ahLst/>
              <a:cxnLst/>
              <a:rect l="l" t="t" r="r" b="b"/>
              <a:pathLst>
                <a:path w="5280" h="8333" extrusionOk="0">
                  <a:moveTo>
                    <a:pt x="2246" y="0"/>
                  </a:moveTo>
                  <a:cubicBezTo>
                    <a:pt x="2153" y="0"/>
                    <a:pt x="2052" y="96"/>
                    <a:pt x="2093" y="219"/>
                  </a:cubicBezTo>
                  <a:cubicBezTo>
                    <a:pt x="2448" y="1056"/>
                    <a:pt x="2699" y="1893"/>
                    <a:pt x="2867" y="2771"/>
                  </a:cubicBezTo>
                  <a:cubicBezTo>
                    <a:pt x="3097" y="4069"/>
                    <a:pt x="2365" y="3587"/>
                    <a:pt x="1507" y="4027"/>
                  </a:cubicBezTo>
                  <a:cubicBezTo>
                    <a:pt x="523" y="4529"/>
                    <a:pt x="0" y="5471"/>
                    <a:pt x="63" y="6538"/>
                  </a:cubicBezTo>
                  <a:cubicBezTo>
                    <a:pt x="123" y="7841"/>
                    <a:pt x="1014" y="8332"/>
                    <a:pt x="2052" y="8332"/>
                  </a:cubicBezTo>
                  <a:cubicBezTo>
                    <a:pt x="3181" y="8332"/>
                    <a:pt x="4485" y="7750"/>
                    <a:pt x="5085" y="6998"/>
                  </a:cubicBezTo>
                  <a:cubicBezTo>
                    <a:pt x="5279" y="6738"/>
                    <a:pt x="5033" y="6491"/>
                    <a:pt x="4776" y="6491"/>
                  </a:cubicBezTo>
                  <a:cubicBezTo>
                    <a:pt x="4702" y="6491"/>
                    <a:pt x="4627" y="6512"/>
                    <a:pt x="4562" y="6559"/>
                  </a:cubicBezTo>
                  <a:cubicBezTo>
                    <a:pt x="4017" y="6956"/>
                    <a:pt x="3536" y="7312"/>
                    <a:pt x="2867" y="7500"/>
                  </a:cubicBezTo>
                  <a:cubicBezTo>
                    <a:pt x="2607" y="7563"/>
                    <a:pt x="2357" y="7595"/>
                    <a:pt x="2126" y="7595"/>
                  </a:cubicBezTo>
                  <a:cubicBezTo>
                    <a:pt x="1205" y="7595"/>
                    <a:pt x="569" y="7089"/>
                    <a:pt x="670" y="6036"/>
                  </a:cubicBezTo>
                  <a:cubicBezTo>
                    <a:pt x="732" y="5094"/>
                    <a:pt x="1569" y="4571"/>
                    <a:pt x="2365" y="4362"/>
                  </a:cubicBezTo>
                  <a:cubicBezTo>
                    <a:pt x="2616" y="4278"/>
                    <a:pt x="3076" y="4320"/>
                    <a:pt x="3285" y="4111"/>
                  </a:cubicBezTo>
                  <a:cubicBezTo>
                    <a:pt x="4080" y="3315"/>
                    <a:pt x="2720" y="867"/>
                    <a:pt x="2365" y="93"/>
                  </a:cubicBezTo>
                  <a:cubicBezTo>
                    <a:pt x="2343" y="28"/>
                    <a:pt x="2295" y="0"/>
                    <a:pt x="22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39"/>
            <p:cNvSpPr/>
            <p:nvPr/>
          </p:nvSpPr>
          <p:spPr>
            <a:xfrm>
              <a:off x="3090675" y="3582600"/>
              <a:ext cx="50725" cy="114200"/>
            </a:xfrm>
            <a:custGeom>
              <a:avLst/>
              <a:gdLst/>
              <a:ahLst/>
              <a:cxnLst/>
              <a:rect l="l" t="t" r="r" b="b"/>
              <a:pathLst>
                <a:path w="2029" h="4568" extrusionOk="0">
                  <a:moveTo>
                    <a:pt x="252" y="0"/>
                  </a:moveTo>
                  <a:cubicBezTo>
                    <a:pt x="136" y="0"/>
                    <a:pt x="0" y="120"/>
                    <a:pt x="55" y="258"/>
                  </a:cubicBezTo>
                  <a:cubicBezTo>
                    <a:pt x="599" y="1680"/>
                    <a:pt x="892" y="3166"/>
                    <a:pt x="1625" y="4484"/>
                  </a:cubicBezTo>
                  <a:cubicBezTo>
                    <a:pt x="1661" y="4542"/>
                    <a:pt x="1721" y="4567"/>
                    <a:pt x="1784" y="4567"/>
                  </a:cubicBezTo>
                  <a:cubicBezTo>
                    <a:pt x="1903" y="4567"/>
                    <a:pt x="2029" y="4475"/>
                    <a:pt x="2001" y="4338"/>
                  </a:cubicBezTo>
                  <a:cubicBezTo>
                    <a:pt x="1855" y="3794"/>
                    <a:pt x="1520" y="3250"/>
                    <a:pt x="1311" y="2727"/>
                  </a:cubicBezTo>
                  <a:cubicBezTo>
                    <a:pt x="997" y="1869"/>
                    <a:pt x="725" y="969"/>
                    <a:pt x="390" y="111"/>
                  </a:cubicBezTo>
                  <a:cubicBezTo>
                    <a:pt x="369" y="33"/>
                    <a:pt x="313" y="0"/>
                    <a:pt x="2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39"/>
            <p:cNvSpPr/>
            <p:nvPr/>
          </p:nvSpPr>
          <p:spPr>
            <a:xfrm>
              <a:off x="3008975" y="3658625"/>
              <a:ext cx="140125" cy="136025"/>
            </a:xfrm>
            <a:custGeom>
              <a:avLst/>
              <a:gdLst/>
              <a:ahLst/>
              <a:cxnLst/>
              <a:rect l="l" t="t" r="r" b="b"/>
              <a:pathLst>
                <a:path w="5605" h="5441" extrusionOk="0">
                  <a:moveTo>
                    <a:pt x="2133" y="0"/>
                  </a:moveTo>
                  <a:cubicBezTo>
                    <a:pt x="840" y="0"/>
                    <a:pt x="1" y="1032"/>
                    <a:pt x="38" y="2385"/>
                  </a:cubicBezTo>
                  <a:cubicBezTo>
                    <a:pt x="80" y="3790"/>
                    <a:pt x="958" y="5440"/>
                    <a:pt x="2512" y="5440"/>
                  </a:cubicBezTo>
                  <a:cubicBezTo>
                    <a:pt x="2531" y="5440"/>
                    <a:pt x="2551" y="5440"/>
                    <a:pt x="2570" y="5440"/>
                  </a:cubicBezTo>
                  <a:cubicBezTo>
                    <a:pt x="3240" y="5419"/>
                    <a:pt x="3930" y="5147"/>
                    <a:pt x="4474" y="4791"/>
                  </a:cubicBezTo>
                  <a:cubicBezTo>
                    <a:pt x="4746" y="4624"/>
                    <a:pt x="4955" y="4414"/>
                    <a:pt x="5102" y="4163"/>
                  </a:cubicBezTo>
                  <a:cubicBezTo>
                    <a:pt x="5144" y="4080"/>
                    <a:pt x="5206" y="3975"/>
                    <a:pt x="5227" y="3870"/>
                  </a:cubicBezTo>
                  <a:cubicBezTo>
                    <a:pt x="5230" y="3856"/>
                    <a:pt x="5231" y="3844"/>
                    <a:pt x="5230" y="3834"/>
                  </a:cubicBezTo>
                  <a:lnTo>
                    <a:pt x="5230" y="3834"/>
                  </a:lnTo>
                  <a:cubicBezTo>
                    <a:pt x="5396" y="3714"/>
                    <a:pt x="5404" y="3389"/>
                    <a:pt x="5144" y="3389"/>
                  </a:cubicBezTo>
                  <a:lnTo>
                    <a:pt x="4914" y="3389"/>
                  </a:lnTo>
                  <a:cubicBezTo>
                    <a:pt x="4788" y="3389"/>
                    <a:pt x="4662" y="3494"/>
                    <a:pt x="4621" y="3598"/>
                  </a:cubicBezTo>
                  <a:cubicBezTo>
                    <a:pt x="4516" y="4289"/>
                    <a:pt x="3512" y="4624"/>
                    <a:pt x="2947" y="4791"/>
                  </a:cubicBezTo>
                  <a:cubicBezTo>
                    <a:pt x="2783" y="4835"/>
                    <a:pt x="2627" y="4856"/>
                    <a:pt x="2480" y="4856"/>
                  </a:cubicBezTo>
                  <a:cubicBezTo>
                    <a:pt x="1372" y="4856"/>
                    <a:pt x="751" y="3686"/>
                    <a:pt x="603" y="2615"/>
                  </a:cubicBezTo>
                  <a:cubicBezTo>
                    <a:pt x="428" y="1427"/>
                    <a:pt x="1105" y="656"/>
                    <a:pt x="2211" y="656"/>
                  </a:cubicBezTo>
                  <a:cubicBezTo>
                    <a:pt x="2294" y="656"/>
                    <a:pt x="2378" y="660"/>
                    <a:pt x="2465" y="669"/>
                  </a:cubicBezTo>
                  <a:cubicBezTo>
                    <a:pt x="2717" y="711"/>
                    <a:pt x="4516" y="1129"/>
                    <a:pt x="4328" y="1590"/>
                  </a:cubicBezTo>
                  <a:cubicBezTo>
                    <a:pt x="4281" y="1728"/>
                    <a:pt x="4394" y="1890"/>
                    <a:pt x="4524" y="1890"/>
                  </a:cubicBezTo>
                  <a:cubicBezTo>
                    <a:pt x="4570" y="1890"/>
                    <a:pt x="4618" y="1869"/>
                    <a:pt x="4662" y="1820"/>
                  </a:cubicBezTo>
                  <a:cubicBezTo>
                    <a:pt x="5604" y="816"/>
                    <a:pt x="3219" y="146"/>
                    <a:pt x="2591" y="41"/>
                  </a:cubicBezTo>
                  <a:cubicBezTo>
                    <a:pt x="2433" y="14"/>
                    <a:pt x="2280" y="0"/>
                    <a:pt x="213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39"/>
            <p:cNvSpPr/>
            <p:nvPr/>
          </p:nvSpPr>
          <p:spPr>
            <a:xfrm>
              <a:off x="3128900" y="3746575"/>
              <a:ext cx="48950" cy="106650"/>
            </a:xfrm>
            <a:custGeom>
              <a:avLst/>
              <a:gdLst/>
              <a:ahLst/>
              <a:cxnLst/>
              <a:rect l="l" t="t" r="r" b="b"/>
              <a:pathLst>
                <a:path w="1958" h="4266" extrusionOk="0">
                  <a:moveTo>
                    <a:pt x="150" y="0"/>
                  </a:moveTo>
                  <a:cubicBezTo>
                    <a:pt x="72" y="0"/>
                    <a:pt x="0" y="60"/>
                    <a:pt x="12" y="164"/>
                  </a:cubicBezTo>
                  <a:cubicBezTo>
                    <a:pt x="117" y="1001"/>
                    <a:pt x="221" y="1838"/>
                    <a:pt x="472" y="2654"/>
                  </a:cubicBezTo>
                  <a:cubicBezTo>
                    <a:pt x="619" y="3198"/>
                    <a:pt x="849" y="4244"/>
                    <a:pt x="1581" y="4265"/>
                  </a:cubicBezTo>
                  <a:cubicBezTo>
                    <a:pt x="1937" y="4265"/>
                    <a:pt x="1958" y="3805"/>
                    <a:pt x="1644" y="3700"/>
                  </a:cubicBezTo>
                  <a:cubicBezTo>
                    <a:pt x="1142" y="3575"/>
                    <a:pt x="933" y="2340"/>
                    <a:pt x="807" y="1922"/>
                  </a:cubicBezTo>
                  <a:cubicBezTo>
                    <a:pt x="619" y="1315"/>
                    <a:pt x="493" y="708"/>
                    <a:pt x="305" y="122"/>
                  </a:cubicBezTo>
                  <a:cubicBezTo>
                    <a:pt x="277" y="38"/>
                    <a:pt x="212" y="0"/>
                    <a:pt x="15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39"/>
            <p:cNvSpPr/>
            <p:nvPr/>
          </p:nvSpPr>
          <p:spPr>
            <a:xfrm>
              <a:off x="3393350" y="3701400"/>
              <a:ext cx="37675" cy="99850"/>
            </a:xfrm>
            <a:custGeom>
              <a:avLst/>
              <a:gdLst/>
              <a:ahLst/>
              <a:cxnLst/>
              <a:rect l="l" t="t" r="r" b="b"/>
              <a:pathLst>
                <a:path w="1507" h="3994" extrusionOk="0">
                  <a:moveTo>
                    <a:pt x="205" y="0"/>
                  </a:moveTo>
                  <a:cubicBezTo>
                    <a:pt x="109" y="0"/>
                    <a:pt x="0" y="94"/>
                    <a:pt x="0" y="213"/>
                  </a:cubicBezTo>
                  <a:cubicBezTo>
                    <a:pt x="63" y="1134"/>
                    <a:pt x="293" y="2034"/>
                    <a:pt x="377" y="2934"/>
                  </a:cubicBezTo>
                  <a:cubicBezTo>
                    <a:pt x="414" y="3341"/>
                    <a:pt x="582" y="3994"/>
                    <a:pt x="1041" y="3994"/>
                  </a:cubicBezTo>
                  <a:cubicBezTo>
                    <a:pt x="1100" y="3994"/>
                    <a:pt x="1165" y="3983"/>
                    <a:pt x="1235" y="3959"/>
                  </a:cubicBezTo>
                  <a:cubicBezTo>
                    <a:pt x="1402" y="3896"/>
                    <a:pt x="1507" y="3750"/>
                    <a:pt x="1423" y="3603"/>
                  </a:cubicBezTo>
                  <a:cubicBezTo>
                    <a:pt x="921" y="2494"/>
                    <a:pt x="795" y="1239"/>
                    <a:pt x="335" y="109"/>
                  </a:cubicBezTo>
                  <a:cubicBezTo>
                    <a:pt x="312" y="32"/>
                    <a:pt x="261" y="0"/>
                    <a:pt x="20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2" name="Google Shape;762;p39"/>
          <p:cNvGrpSpPr/>
          <p:nvPr/>
        </p:nvGrpSpPr>
        <p:grpSpPr>
          <a:xfrm>
            <a:off x="4694409" y="1181725"/>
            <a:ext cx="335362" cy="367815"/>
            <a:chOff x="4980125" y="3732350"/>
            <a:chExt cx="312925" cy="343175"/>
          </a:xfrm>
        </p:grpSpPr>
        <p:sp>
          <p:nvSpPr>
            <p:cNvPr id="763" name="Google Shape;763;p39"/>
            <p:cNvSpPr/>
            <p:nvPr/>
          </p:nvSpPr>
          <p:spPr>
            <a:xfrm>
              <a:off x="4988250" y="3848550"/>
              <a:ext cx="36125" cy="216000"/>
            </a:xfrm>
            <a:custGeom>
              <a:avLst/>
              <a:gdLst/>
              <a:ahLst/>
              <a:cxnLst/>
              <a:rect l="l" t="t" r="r" b="b"/>
              <a:pathLst>
                <a:path w="1445" h="8640" extrusionOk="0">
                  <a:moveTo>
                    <a:pt x="194" y="0"/>
                  </a:moveTo>
                  <a:cubicBezTo>
                    <a:pt x="149" y="0"/>
                    <a:pt x="105" y="31"/>
                    <a:pt x="105" y="81"/>
                  </a:cubicBezTo>
                  <a:cubicBezTo>
                    <a:pt x="0" y="1797"/>
                    <a:pt x="84" y="3492"/>
                    <a:pt x="272" y="5208"/>
                  </a:cubicBezTo>
                  <a:cubicBezTo>
                    <a:pt x="377" y="6212"/>
                    <a:pt x="440" y="7593"/>
                    <a:pt x="900" y="8493"/>
                  </a:cubicBezTo>
                  <a:cubicBezTo>
                    <a:pt x="942" y="8556"/>
                    <a:pt x="1047" y="8639"/>
                    <a:pt x="1130" y="8639"/>
                  </a:cubicBezTo>
                  <a:lnTo>
                    <a:pt x="1214" y="8639"/>
                  </a:lnTo>
                  <a:cubicBezTo>
                    <a:pt x="1360" y="8639"/>
                    <a:pt x="1444" y="8493"/>
                    <a:pt x="1402" y="8346"/>
                  </a:cubicBezTo>
                  <a:cubicBezTo>
                    <a:pt x="733" y="5668"/>
                    <a:pt x="461" y="2885"/>
                    <a:pt x="293" y="123"/>
                  </a:cubicBezTo>
                  <a:cubicBezTo>
                    <a:pt x="293" y="36"/>
                    <a:pt x="243" y="0"/>
                    <a:pt x="1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39"/>
            <p:cNvSpPr/>
            <p:nvPr/>
          </p:nvSpPr>
          <p:spPr>
            <a:xfrm>
              <a:off x="4989825" y="3819450"/>
              <a:ext cx="196700" cy="30125"/>
            </a:xfrm>
            <a:custGeom>
              <a:avLst/>
              <a:gdLst/>
              <a:ahLst/>
              <a:cxnLst/>
              <a:rect l="l" t="t" r="r" b="b"/>
              <a:pathLst>
                <a:path w="7868" h="1205" extrusionOk="0">
                  <a:moveTo>
                    <a:pt x="6714" y="1"/>
                  </a:moveTo>
                  <a:cubicBezTo>
                    <a:pt x="5613" y="1"/>
                    <a:pt x="4506" y="199"/>
                    <a:pt x="3411" y="346"/>
                  </a:cubicBezTo>
                  <a:cubicBezTo>
                    <a:pt x="2867" y="409"/>
                    <a:pt x="2323" y="471"/>
                    <a:pt x="1779" y="597"/>
                  </a:cubicBezTo>
                  <a:cubicBezTo>
                    <a:pt x="1483" y="659"/>
                    <a:pt x="830" y="918"/>
                    <a:pt x="471" y="918"/>
                  </a:cubicBezTo>
                  <a:cubicBezTo>
                    <a:pt x="346" y="918"/>
                    <a:pt x="257" y="887"/>
                    <a:pt x="230" y="806"/>
                  </a:cubicBezTo>
                  <a:cubicBezTo>
                    <a:pt x="209" y="764"/>
                    <a:pt x="168" y="743"/>
                    <a:pt x="128" y="743"/>
                  </a:cubicBezTo>
                  <a:cubicBezTo>
                    <a:pt x="89" y="743"/>
                    <a:pt x="53" y="764"/>
                    <a:pt x="42" y="806"/>
                  </a:cubicBezTo>
                  <a:cubicBezTo>
                    <a:pt x="21" y="869"/>
                    <a:pt x="0" y="932"/>
                    <a:pt x="0" y="1015"/>
                  </a:cubicBezTo>
                  <a:cubicBezTo>
                    <a:pt x="0" y="1120"/>
                    <a:pt x="42" y="1204"/>
                    <a:pt x="147" y="1204"/>
                  </a:cubicBezTo>
                  <a:cubicBezTo>
                    <a:pt x="185" y="1204"/>
                    <a:pt x="223" y="1205"/>
                    <a:pt x="261" y="1205"/>
                  </a:cubicBezTo>
                  <a:cubicBezTo>
                    <a:pt x="1332" y="1205"/>
                    <a:pt x="2403" y="927"/>
                    <a:pt x="3474" y="806"/>
                  </a:cubicBezTo>
                  <a:cubicBezTo>
                    <a:pt x="4854" y="618"/>
                    <a:pt x="6277" y="597"/>
                    <a:pt x="7658" y="409"/>
                  </a:cubicBezTo>
                  <a:cubicBezTo>
                    <a:pt x="7867" y="388"/>
                    <a:pt x="7847" y="74"/>
                    <a:pt x="7637" y="53"/>
                  </a:cubicBezTo>
                  <a:cubicBezTo>
                    <a:pt x="7330" y="16"/>
                    <a:pt x="7022" y="1"/>
                    <a:pt x="671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39"/>
            <p:cNvSpPr/>
            <p:nvPr/>
          </p:nvSpPr>
          <p:spPr>
            <a:xfrm>
              <a:off x="5170000" y="3821200"/>
              <a:ext cx="49475" cy="233150"/>
            </a:xfrm>
            <a:custGeom>
              <a:avLst/>
              <a:gdLst/>
              <a:ahLst/>
              <a:cxnLst/>
              <a:rect l="l" t="t" r="r" b="b"/>
              <a:pathLst>
                <a:path w="1979" h="9326" extrusionOk="0">
                  <a:moveTo>
                    <a:pt x="202" y="1"/>
                  </a:moveTo>
                  <a:cubicBezTo>
                    <a:pt x="100" y="1"/>
                    <a:pt x="0" y="100"/>
                    <a:pt x="54" y="234"/>
                  </a:cubicBezTo>
                  <a:cubicBezTo>
                    <a:pt x="765" y="1866"/>
                    <a:pt x="912" y="3958"/>
                    <a:pt x="891" y="5695"/>
                  </a:cubicBezTo>
                  <a:cubicBezTo>
                    <a:pt x="891" y="6825"/>
                    <a:pt x="870" y="8143"/>
                    <a:pt x="1393" y="9189"/>
                  </a:cubicBezTo>
                  <a:cubicBezTo>
                    <a:pt x="1445" y="9284"/>
                    <a:pt x="1528" y="9326"/>
                    <a:pt x="1612" y="9326"/>
                  </a:cubicBezTo>
                  <a:cubicBezTo>
                    <a:pt x="1731" y="9326"/>
                    <a:pt x="1849" y="9241"/>
                    <a:pt x="1874" y="9106"/>
                  </a:cubicBezTo>
                  <a:cubicBezTo>
                    <a:pt x="1979" y="8582"/>
                    <a:pt x="1811" y="8080"/>
                    <a:pt x="1686" y="7557"/>
                  </a:cubicBezTo>
                  <a:cubicBezTo>
                    <a:pt x="1477" y="6553"/>
                    <a:pt x="1581" y="5465"/>
                    <a:pt x="1435" y="4419"/>
                  </a:cubicBezTo>
                  <a:cubicBezTo>
                    <a:pt x="1267" y="2912"/>
                    <a:pt x="1121" y="1447"/>
                    <a:pt x="347" y="108"/>
                  </a:cubicBezTo>
                  <a:cubicBezTo>
                    <a:pt x="316" y="33"/>
                    <a:pt x="259" y="1"/>
                    <a:pt x="20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39"/>
            <p:cNvSpPr/>
            <p:nvPr/>
          </p:nvSpPr>
          <p:spPr>
            <a:xfrm>
              <a:off x="5008650" y="4056425"/>
              <a:ext cx="206125" cy="19100"/>
            </a:xfrm>
            <a:custGeom>
              <a:avLst/>
              <a:gdLst/>
              <a:ahLst/>
              <a:cxnLst/>
              <a:rect l="l" t="t" r="r" b="b"/>
              <a:pathLst>
                <a:path w="8245" h="764" extrusionOk="0">
                  <a:moveTo>
                    <a:pt x="7571" y="0"/>
                  </a:moveTo>
                  <a:cubicBezTo>
                    <a:pt x="6660" y="0"/>
                    <a:pt x="5680" y="199"/>
                    <a:pt x="4750" y="199"/>
                  </a:cubicBezTo>
                  <a:cubicBezTo>
                    <a:pt x="3244" y="199"/>
                    <a:pt x="1716" y="282"/>
                    <a:pt x="210" y="324"/>
                  </a:cubicBezTo>
                  <a:cubicBezTo>
                    <a:pt x="0" y="345"/>
                    <a:pt x="21" y="617"/>
                    <a:pt x="210" y="617"/>
                  </a:cubicBezTo>
                  <a:cubicBezTo>
                    <a:pt x="1716" y="680"/>
                    <a:pt x="3223" y="722"/>
                    <a:pt x="4729" y="743"/>
                  </a:cubicBezTo>
                  <a:cubicBezTo>
                    <a:pt x="5111" y="750"/>
                    <a:pt x="5498" y="763"/>
                    <a:pt x="5886" y="763"/>
                  </a:cubicBezTo>
                  <a:cubicBezTo>
                    <a:pt x="6582" y="763"/>
                    <a:pt x="7279" y="722"/>
                    <a:pt x="7951" y="533"/>
                  </a:cubicBezTo>
                  <a:cubicBezTo>
                    <a:pt x="8203" y="450"/>
                    <a:pt x="8244" y="31"/>
                    <a:pt x="7910" y="10"/>
                  </a:cubicBezTo>
                  <a:cubicBezTo>
                    <a:pt x="7798" y="3"/>
                    <a:pt x="7685" y="0"/>
                    <a:pt x="757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39"/>
            <p:cNvSpPr/>
            <p:nvPr/>
          </p:nvSpPr>
          <p:spPr>
            <a:xfrm>
              <a:off x="5212850" y="3896125"/>
              <a:ext cx="80200" cy="164500"/>
            </a:xfrm>
            <a:custGeom>
              <a:avLst/>
              <a:gdLst/>
              <a:ahLst/>
              <a:cxnLst/>
              <a:rect l="l" t="t" r="r" b="b"/>
              <a:pathLst>
                <a:path w="3208" h="6580" extrusionOk="0">
                  <a:moveTo>
                    <a:pt x="2945" y="0"/>
                  </a:moveTo>
                  <a:cubicBezTo>
                    <a:pt x="2875" y="0"/>
                    <a:pt x="2804" y="26"/>
                    <a:pt x="2755" y="83"/>
                  </a:cubicBezTo>
                  <a:cubicBezTo>
                    <a:pt x="2127" y="1003"/>
                    <a:pt x="1750" y="2112"/>
                    <a:pt x="1290" y="3096"/>
                  </a:cubicBezTo>
                  <a:cubicBezTo>
                    <a:pt x="830" y="4184"/>
                    <a:pt x="307" y="5272"/>
                    <a:pt x="14" y="6422"/>
                  </a:cubicBezTo>
                  <a:cubicBezTo>
                    <a:pt x="1" y="6524"/>
                    <a:pt x="57" y="6579"/>
                    <a:pt x="118" y="6579"/>
                  </a:cubicBezTo>
                  <a:cubicBezTo>
                    <a:pt x="157" y="6579"/>
                    <a:pt x="198" y="6556"/>
                    <a:pt x="223" y="6506"/>
                  </a:cubicBezTo>
                  <a:cubicBezTo>
                    <a:pt x="976" y="4330"/>
                    <a:pt x="2420" y="2426"/>
                    <a:pt x="3152" y="250"/>
                  </a:cubicBezTo>
                  <a:cubicBezTo>
                    <a:pt x="3208" y="98"/>
                    <a:pt x="3080" y="0"/>
                    <a:pt x="29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39"/>
            <p:cNvSpPr/>
            <p:nvPr/>
          </p:nvSpPr>
          <p:spPr>
            <a:xfrm>
              <a:off x="5171325" y="3733700"/>
              <a:ext cx="61100" cy="99575"/>
            </a:xfrm>
            <a:custGeom>
              <a:avLst/>
              <a:gdLst/>
              <a:ahLst/>
              <a:cxnLst/>
              <a:rect l="l" t="t" r="r" b="b"/>
              <a:pathLst>
                <a:path w="2444" h="3983" extrusionOk="0">
                  <a:moveTo>
                    <a:pt x="2146" y="0"/>
                  </a:moveTo>
                  <a:cubicBezTo>
                    <a:pt x="2077" y="0"/>
                    <a:pt x="2008" y="33"/>
                    <a:pt x="1968" y="114"/>
                  </a:cubicBezTo>
                  <a:cubicBezTo>
                    <a:pt x="1654" y="742"/>
                    <a:pt x="1256" y="1328"/>
                    <a:pt x="880" y="1934"/>
                  </a:cubicBezTo>
                  <a:cubicBezTo>
                    <a:pt x="524" y="2562"/>
                    <a:pt x="105" y="3106"/>
                    <a:pt x="1" y="3839"/>
                  </a:cubicBezTo>
                  <a:cubicBezTo>
                    <a:pt x="13" y="3934"/>
                    <a:pt x="86" y="3982"/>
                    <a:pt x="151" y="3982"/>
                  </a:cubicBezTo>
                  <a:cubicBezTo>
                    <a:pt x="199" y="3982"/>
                    <a:pt x="243" y="3955"/>
                    <a:pt x="252" y="3901"/>
                  </a:cubicBezTo>
                  <a:cubicBezTo>
                    <a:pt x="733" y="2646"/>
                    <a:pt x="1737" y="1516"/>
                    <a:pt x="2344" y="302"/>
                  </a:cubicBezTo>
                  <a:cubicBezTo>
                    <a:pt x="2443" y="146"/>
                    <a:pt x="2293" y="0"/>
                    <a:pt x="21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39"/>
            <p:cNvSpPr/>
            <p:nvPr/>
          </p:nvSpPr>
          <p:spPr>
            <a:xfrm>
              <a:off x="5215275" y="3734950"/>
              <a:ext cx="63825" cy="181500"/>
            </a:xfrm>
            <a:custGeom>
              <a:avLst/>
              <a:gdLst/>
              <a:ahLst/>
              <a:cxnLst/>
              <a:rect l="l" t="t" r="r" b="b"/>
              <a:pathLst>
                <a:path w="2553" h="7260" extrusionOk="0">
                  <a:moveTo>
                    <a:pt x="221" y="0"/>
                  </a:moveTo>
                  <a:cubicBezTo>
                    <a:pt x="89" y="0"/>
                    <a:pt x="1" y="226"/>
                    <a:pt x="126" y="315"/>
                  </a:cubicBezTo>
                  <a:cubicBezTo>
                    <a:pt x="1109" y="922"/>
                    <a:pt x="1046" y="2429"/>
                    <a:pt x="1235" y="3433"/>
                  </a:cubicBezTo>
                  <a:cubicBezTo>
                    <a:pt x="1277" y="3789"/>
                    <a:pt x="1507" y="4207"/>
                    <a:pt x="1611" y="4584"/>
                  </a:cubicBezTo>
                  <a:cubicBezTo>
                    <a:pt x="1883" y="5421"/>
                    <a:pt x="1925" y="6258"/>
                    <a:pt x="2072" y="7115"/>
                  </a:cubicBezTo>
                  <a:cubicBezTo>
                    <a:pt x="2081" y="7215"/>
                    <a:pt x="2153" y="7260"/>
                    <a:pt x="2231" y="7260"/>
                  </a:cubicBezTo>
                  <a:cubicBezTo>
                    <a:pt x="2334" y="7260"/>
                    <a:pt x="2448" y="7183"/>
                    <a:pt x="2448" y="7053"/>
                  </a:cubicBezTo>
                  <a:cubicBezTo>
                    <a:pt x="2553" y="5546"/>
                    <a:pt x="1800" y="4291"/>
                    <a:pt x="1570" y="2847"/>
                  </a:cubicBezTo>
                  <a:cubicBezTo>
                    <a:pt x="1402" y="1801"/>
                    <a:pt x="1339" y="566"/>
                    <a:pt x="293" y="22"/>
                  </a:cubicBezTo>
                  <a:cubicBezTo>
                    <a:pt x="269" y="7"/>
                    <a:pt x="244" y="0"/>
                    <a:pt x="22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39"/>
            <p:cNvSpPr/>
            <p:nvPr/>
          </p:nvSpPr>
          <p:spPr>
            <a:xfrm>
              <a:off x="4980125" y="3732350"/>
              <a:ext cx="240225" cy="120575"/>
            </a:xfrm>
            <a:custGeom>
              <a:avLst/>
              <a:gdLst/>
              <a:ahLst/>
              <a:cxnLst/>
              <a:rect l="l" t="t" r="r" b="b"/>
              <a:pathLst>
                <a:path w="9609" h="4823" extrusionOk="0">
                  <a:moveTo>
                    <a:pt x="9196" y="0"/>
                  </a:moveTo>
                  <a:cubicBezTo>
                    <a:pt x="9189" y="0"/>
                    <a:pt x="9183" y="0"/>
                    <a:pt x="9176" y="1"/>
                  </a:cubicBezTo>
                  <a:cubicBezTo>
                    <a:pt x="8297" y="84"/>
                    <a:pt x="7502" y="524"/>
                    <a:pt x="6665" y="733"/>
                  </a:cubicBezTo>
                  <a:cubicBezTo>
                    <a:pt x="5661" y="963"/>
                    <a:pt x="4698" y="1256"/>
                    <a:pt x="3694" y="1465"/>
                  </a:cubicBezTo>
                  <a:cubicBezTo>
                    <a:pt x="3150" y="1570"/>
                    <a:pt x="2083" y="1800"/>
                    <a:pt x="1644" y="2156"/>
                  </a:cubicBezTo>
                  <a:cubicBezTo>
                    <a:pt x="1539" y="2219"/>
                    <a:pt x="1476" y="2512"/>
                    <a:pt x="1455" y="2512"/>
                  </a:cubicBezTo>
                  <a:cubicBezTo>
                    <a:pt x="1141" y="3307"/>
                    <a:pt x="556" y="4018"/>
                    <a:pt x="33" y="4625"/>
                  </a:cubicBezTo>
                  <a:cubicBezTo>
                    <a:pt x="1" y="4735"/>
                    <a:pt x="53" y="4822"/>
                    <a:pt x="116" y="4822"/>
                  </a:cubicBezTo>
                  <a:cubicBezTo>
                    <a:pt x="137" y="4822"/>
                    <a:pt x="158" y="4813"/>
                    <a:pt x="179" y="4792"/>
                  </a:cubicBezTo>
                  <a:cubicBezTo>
                    <a:pt x="723" y="4269"/>
                    <a:pt x="1330" y="3683"/>
                    <a:pt x="1644" y="2993"/>
                  </a:cubicBezTo>
                  <a:cubicBezTo>
                    <a:pt x="1978" y="2261"/>
                    <a:pt x="3004" y="2093"/>
                    <a:pt x="3757" y="1947"/>
                  </a:cubicBezTo>
                  <a:cubicBezTo>
                    <a:pt x="4740" y="1737"/>
                    <a:pt x="5766" y="1486"/>
                    <a:pt x="6770" y="1256"/>
                  </a:cubicBezTo>
                  <a:cubicBezTo>
                    <a:pt x="7607" y="1047"/>
                    <a:pt x="8444" y="608"/>
                    <a:pt x="9281" y="524"/>
                  </a:cubicBezTo>
                  <a:cubicBezTo>
                    <a:pt x="9609" y="503"/>
                    <a:pt x="9515" y="0"/>
                    <a:pt x="91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39"/>
            <p:cNvSpPr/>
            <p:nvPr/>
          </p:nvSpPr>
          <p:spPr>
            <a:xfrm>
              <a:off x="5047875" y="3878550"/>
              <a:ext cx="97600" cy="147500"/>
            </a:xfrm>
            <a:custGeom>
              <a:avLst/>
              <a:gdLst/>
              <a:ahLst/>
              <a:cxnLst/>
              <a:rect l="l" t="t" r="r" b="b"/>
              <a:pathLst>
                <a:path w="3904" h="5900" extrusionOk="0">
                  <a:moveTo>
                    <a:pt x="1510" y="0"/>
                  </a:moveTo>
                  <a:cubicBezTo>
                    <a:pt x="1419" y="0"/>
                    <a:pt x="1323" y="49"/>
                    <a:pt x="1256" y="116"/>
                  </a:cubicBezTo>
                  <a:cubicBezTo>
                    <a:pt x="754" y="744"/>
                    <a:pt x="754" y="1434"/>
                    <a:pt x="524" y="2166"/>
                  </a:cubicBezTo>
                  <a:cubicBezTo>
                    <a:pt x="147" y="3275"/>
                    <a:pt x="1" y="4573"/>
                    <a:pt x="126" y="5744"/>
                  </a:cubicBezTo>
                  <a:cubicBezTo>
                    <a:pt x="126" y="5847"/>
                    <a:pt x="194" y="5900"/>
                    <a:pt x="257" y="5900"/>
                  </a:cubicBezTo>
                  <a:cubicBezTo>
                    <a:pt x="309" y="5900"/>
                    <a:pt x="356" y="5863"/>
                    <a:pt x="356" y="5786"/>
                  </a:cubicBezTo>
                  <a:cubicBezTo>
                    <a:pt x="461" y="5012"/>
                    <a:pt x="628" y="4196"/>
                    <a:pt x="691" y="3401"/>
                  </a:cubicBezTo>
                  <a:cubicBezTo>
                    <a:pt x="733" y="2878"/>
                    <a:pt x="1068" y="2439"/>
                    <a:pt x="1089" y="1936"/>
                  </a:cubicBezTo>
                  <a:cubicBezTo>
                    <a:pt x="1104" y="1558"/>
                    <a:pt x="1196" y="1201"/>
                    <a:pt x="1372" y="874"/>
                  </a:cubicBezTo>
                  <a:lnTo>
                    <a:pt x="1372" y="874"/>
                  </a:lnTo>
                  <a:cubicBezTo>
                    <a:pt x="1545" y="1336"/>
                    <a:pt x="1698" y="1791"/>
                    <a:pt x="2030" y="2187"/>
                  </a:cubicBezTo>
                  <a:cubicBezTo>
                    <a:pt x="2344" y="2585"/>
                    <a:pt x="2491" y="3045"/>
                    <a:pt x="2637" y="3527"/>
                  </a:cubicBezTo>
                  <a:cubicBezTo>
                    <a:pt x="2763" y="4008"/>
                    <a:pt x="3035" y="4468"/>
                    <a:pt x="3097" y="4991"/>
                  </a:cubicBezTo>
                  <a:cubicBezTo>
                    <a:pt x="3137" y="5217"/>
                    <a:pt x="3318" y="5327"/>
                    <a:pt x="3498" y="5327"/>
                  </a:cubicBezTo>
                  <a:cubicBezTo>
                    <a:pt x="3702" y="5327"/>
                    <a:pt x="3904" y="5185"/>
                    <a:pt x="3893" y="4907"/>
                  </a:cubicBezTo>
                  <a:cubicBezTo>
                    <a:pt x="3725" y="3171"/>
                    <a:pt x="2428" y="1664"/>
                    <a:pt x="1716" y="137"/>
                  </a:cubicBezTo>
                  <a:cubicBezTo>
                    <a:pt x="1667" y="39"/>
                    <a:pt x="1591" y="0"/>
                    <a:pt x="15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39"/>
            <p:cNvSpPr/>
            <p:nvPr/>
          </p:nvSpPr>
          <p:spPr>
            <a:xfrm>
              <a:off x="5021725" y="3852625"/>
              <a:ext cx="151625" cy="171250"/>
            </a:xfrm>
            <a:custGeom>
              <a:avLst/>
              <a:gdLst/>
              <a:ahLst/>
              <a:cxnLst/>
              <a:rect l="l" t="t" r="r" b="b"/>
              <a:pathLst>
                <a:path w="6065" h="6850" extrusionOk="0">
                  <a:moveTo>
                    <a:pt x="4207" y="1"/>
                  </a:moveTo>
                  <a:cubicBezTo>
                    <a:pt x="4179" y="1"/>
                    <a:pt x="4151" y="1"/>
                    <a:pt x="4123" y="2"/>
                  </a:cubicBezTo>
                  <a:cubicBezTo>
                    <a:pt x="2742" y="86"/>
                    <a:pt x="1444" y="546"/>
                    <a:pt x="42" y="693"/>
                  </a:cubicBezTo>
                  <a:cubicBezTo>
                    <a:pt x="1" y="693"/>
                    <a:pt x="1" y="776"/>
                    <a:pt x="84" y="776"/>
                  </a:cubicBezTo>
                  <a:cubicBezTo>
                    <a:pt x="1151" y="776"/>
                    <a:pt x="2135" y="525"/>
                    <a:pt x="3181" y="358"/>
                  </a:cubicBezTo>
                  <a:cubicBezTo>
                    <a:pt x="3454" y="326"/>
                    <a:pt x="3702" y="281"/>
                    <a:pt x="3954" y="281"/>
                  </a:cubicBezTo>
                  <a:cubicBezTo>
                    <a:pt x="4031" y="281"/>
                    <a:pt x="4107" y="285"/>
                    <a:pt x="4185" y="295"/>
                  </a:cubicBezTo>
                  <a:cubicBezTo>
                    <a:pt x="5190" y="295"/>
                    <a:pt x="4939" y="1906"/>
                    <a:pt x="4959" y="2534"/>
                  </a:cubicBezTo>
                  <a:cubicBezTo>
                    <a:pt x="4959" y="3476"/>
                    <a:pt x="5148" y="4417"/>
                    <a:pt x="5231" y="5338"/>
                  </a:cubicBezTo>
                  <a:cubicBezTo>
                    <a:pt x="5252" y="5714"/>
                    <a:pt x="5231" y="6572"/>
                    <a:pt x="5587" y="6802"/>
                  </a:cubicBezTo>
                  <a:cubicBezTo>
                    <a:pt x="5641" y="6835"/>
                    <a:pt x="5694" y="6850"/>
                    <a:pt x="5742" y="6850"/>
                  </a:cubicBezTo>
                  <a:cubicBezTo>
                    <a:pt x="5940" y="6850"/>
                    <a:pt x="6065" y="6615"/>
                    <a:pt x="5880" y="6447"/>
                  </a:cubicBezTo>
                  <a:cubicBezTo>
                    <a:pt x="5524" y="6070"/>
                    <a:pt x="5566" y="4605"/>
                    <a:pt x="5545" y="4103"/>
                  </a:cubicBezTo>
                  <a:cubicBezTo>
                    <a:pt x="5483" y="3245"/>
                    <a:pt x="5336" y="2429"/>
                    <a:pt x="5315" y="1571"/>
                  </a:cubicBezTo>
                  <a:cubicBezTo>
                    <a:pt x="5315" y="1279"/>
                    <a:pt x="5315" y="965"/>
                    <a:pt x="5211" y="714"/>
                  </a:cubicBezTo>
                  <a:cubicBezTo>
                    <a:pt x="5012" y="196"/>
                    <a:pt x="4737" y="1"/>
                    <a:pt x="420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39"/>
            <p:cNvSpPr/>
            <p:nvPr/>
          </p:nvSpPr>
          <p:spPr>
            <a:xfrm>
              <a:off x="5014400" y="3879450"/>
              <a:ext cx="148075" cy="180250"/>
            </a:xfrm>
            <a:custGeom>
              <a:avLst/>
              <a:gdLst/>
              <a:ahLst/>
              <a:cxnLst/>
              <a:rect l="l" t="t" r="r" b="b"/>
              <a:pathLst>
                <a:path w="5923" h="7210" extrusionOk="0">
                  <a:moveTo>
                    <a:pt x="155" y="0"/>
                  </a:moveTo>
                  <a:cubicBezTo>
                    <a:pt x="123" y="0"/>
                    <a:pt x="93" y="23"/>
                    <a:pt x="105" y="59"/>
                  </a:cubicBezTo>
                  <a:cubicBezTo>
                    <a:pt x="210" y="603"/>
                    <a:pt x="1" y="1084"/>
                    <a:pt x="168" y="1628"/>
                  </a:cubicBezTo>
                  <a:cubicBezTo>
                    <a:pt x="419" y="2716"/>
                    <a:pt x="273" y="3951"/>
                    <a:pt x="294" y="5081"/>
                  </a:cubicBezTo>
                  <a:cubicBezTo>
                    <a:pt x="314" y="5708"/>
                    <a:pt x="231" y="7110"/>
                    <a:pt x="1172" y="7152"/>
                  </a:cubicBezTo>
                  <a:cubicBezTo>
                    <a:pt x="1490" y="7166"/>
                    <a:pt x="2099" y="7210"/>
                    <a:pt x="2776" y="7210"/>
                  </a:cubicBezTo>
                  <a:cubicBezTo>
                    <a:pt x="4199" y="7210"/>
                    <a:pt x="5923" y="7016"/>
                    <a:pt x="5880" y="5939"/>
                  </a:cubicBezTo>
                  <a:cubicBezTo>
                    <a:pt x="5880" y="5767"/>
                    <a:pt x="5736" y="5660"/>
                    <a:pt x="5596" y="5660"/>
                  </a:cubicBezTo>
                  <a:cubicBezTo>
                    <a:pt x="5497" y="5660"/>
                    <a:pt x="5400" y="5713"/>
                    <a:pt x="5357" y="5834"/>
                  </a:cubicBezTo>
                  <a:cubicBezTo>
                    <a:pt x="5096" y="6617"/>
                    <a:pt x="3606" y="6690"/>
                    <a:pt x="2443" y="6690"/>
                  </a:cubicBezTo>
                  <a:cubicBezTo>
                    <a:pt x="2176" y="6690"/>
                    <a:pt x="1927" y="6686"/>
                    <a:pt x="1713" y="6686"/>
                  </a:cubicBezTo>
                  <a:cubicBezTo>
                    <a:pt x="1589" y="6686"/>
                    <a:pt x="1478" y="6688"/>
                    <a:pt x="1382" y="6692"/>
                  </a:cubicBezTo>
                  <a:cubicBezTo>
                    <a:pt x="1372" y="6692"/>
                    <a:pt x="1362" y="6693"/>
                    <a:pt x="1353" y="6693"/>
                  </a:cubicBezTo>
                  <a:cubicBezTo>
                    <a:pt x="320" y="6693"/>
                    <a:pt x="628" y="3339"/>
                    <a:pt x="607" y="2779"/>
                  </a:cubicBezTo>
                  <a:cubicBezTo>
                    <a:pt x="586" y="1879"/>
                    <a:pt x="503" y="833"/>
                    <a:pt x="210" y="38"/>
                  </a:cubicBezTo>
                  <a:cubicBezTo>
                    <a:pt x="201" y="12"/>
                    <a:pt x="178" y="0"/>
                    <a:pt x="1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39"/>
            <p:cNvSpPr/>
            <p:nvPr/>
          </p:nvSpPr>
          <p:spPr>
            <a:xfrm>
              <a:off x="5195650" y="3796025"/>
              <a:ext cx="55750" cy="170050"/>
            </a:xfrm>
            <a:custGeom>
              <a:avLst/>
              <a:gdLst/>
              <a:ahLst/>
              <a:cxnLst/>
              <a:rect l="l" t="t" r="r" b="b"/>
              <a:pathLst>
                <a:path w="2230" h="6802" extrusionOk="0">
                  <a:moveTo>
                    <a:pt x="840" y="0"/>
                  </a:moveTo>
                  <a:cubicBezTo>
                    <a:pt x="790" y="0"/>
                    <a:pt x="739" y="22"/>
                    <a:pt x="702" y="69"/>
                  </a:cubicBezTo>
                  <a:cubicBezTo>
                    <a:pt x="451" y="404"/>
                    <a:pt x="304" y="760"/>
                    <a:pt x="95" y="1115"/>
                  </a:cubicBezTo>
                  <a:cubicBezTo>
                    <a:pt x="1" y="1210"/>
                    <a:pt x="107" y="1327"/>
                    <a:pt x="210" y="1327"/>
                  </a:cubicBezTo>
                  <a:cubicBezTo>
                    <a:pt x="244" y="1327"/>
                    <a:pt x="278" y="1314"/>
                    <a:pt x="304" y="1283"/>
                  </a:cubicBezTo>
                  <a:cubicBezTo>
                    <a:pt x="339" y="1248"/>
                    <a:pt x="646" y="725"/>
                    <a:pt x="775" y="725"/>
                  </a:cubicBezTo>
                  <a:cubicBezTo>
                    <a:pt x="801" y="725"/>
                    <a:pt x="820" y="748"/>
                    <a:pt x="827" y="802"/>
                  </a:cubicBezTo>
                  <a:cubicBezTo>
                    <a:pt x="911" y="1408"/>
                    <a:pt x="974" y="2015"/>
                    <a:pt x="1120" y="2580"/>
                  </a:cubicBezTo>
                  <a:cubicBezTo>
                    <a:pt x="1454" y="3879"/>
                    <a:pt x="1821" y="4980"/>
                    <a:pt x="1185" y="6103"/>
                  </a:cubicBezTo>
                  <a:lnTo>
                    <a:pt x="1185" y="6103"/>
                  </a:lnTo>
                  <a:cubicBezTo>
                    <a:pt x="1174" y="5388"/>
                    <a:pt x="1107" y="4702"/>
                    <a:pt x="974" y="4003"/>
                  </a:cubicBezTo>
                  <a:cubicBezTo>
                    <a:pt x="806" y="3145"/>
                    <a:pt x="388" y="2434"/>
                    <a:pt x="304" y="1555"/>
                  </a:cubicBezTo>
                  <a:cubicBezTo>
                    <a:pt x="304" y="1502"/>
                    <a:pt x="252" y="1476"/>
                    <a:pt x="199" y="1476"/>
                  </a:cubicBezTo>
                  <a:cubicBezTo>
                    <a:pt x="147" y="1476"/>
                    <a:pt x="95" y="1502"/>
                    <a:pt x="95" y="1555"/>
                  </a:cubicBezTo>
                  <a:cubicBezTo>
                    <a:pt x="137" y="2141"/>
                    <a:pt x="262" y="2664"/>
                    <a:pt x="451" y="3229"/>
                  </a:cubicBezTo>
                  <a:cubicBezTo>
                    <a:pt x="785" y="4359"/>
                    <a:pt x="806" y="5488"/>
                    <a:pt x="869" y="6660"/>
                  </a:cubicBezTo>
                  <a:cubicBezTo>
                    <a:pt x="869" y="6761"/>
                    <a:pt x="935" y="6802"/>
                    <a:pt x="1009" y="6802"/>
                  </a:cubicBezTo>
                  <a:cubicBezTo>
                    <a:pt x="1074" y="6802"/>
                    <a:pt x="1144" y="6771"/>
                    <a:pt x="1183" y="6723"/>
                  </a:cubicBezTo>
                  <a:cubicBezTo>
                    <a:pt x="1727" y="5719"/>
                    <a:pt x="2229" y="5719"/>
                    <a:pt x="2020" y="4421"/>
                  </a:cubicBezTo>
                  <a:cubicBezTo>
                    <a:pt x="1873" y="3626"/>
                    <a:pt x="1622" y="2915"/>
                    <a:pt x="1413" y="2162"/>
                  </a:cubicBezTo>
                  <a:cubicBezTo>
                    <a:pt x="1204" y="1492"/>
                    <a:pt x="1308" y="718"/>
                    <a:pt x="995" y="90"/>
                  </a:cubicBezTo>
                  <a:cubicBezTo>
                    <a:pt x="960" y="33"/>
                    <a:pt x="900" y="0"/>
                    <a:pt x="84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39"/>
            <p:cNvSpPr/>
            <p:nvPr/>
          </p:nvSpPr>
          <p:spPr>
            <a:xfrm>
              <a:off x="5035475" y="3772925"/>
              <a:ext cx="136075" cy="47850"/>
            </a:xfrm>
            <a:custGeom>
              <a:avLst/>
              <a:gdLst/>
              <a:ahLst/>
              <a:cxnLst/>
              <a:rect l="l" t="t" r="r" b="b"/>
              <a:pathLst>
                <a:path w="5443" h="1914" extrusionOk="0">
                  <a:moveTo>
                    <a:pt x="4596" y="440"/>
                  </a:moveTo>
                  <a:cubicBezTo>
                    <a:pt x="4883" y="440"/>
                    <a:pt x="5051" y="514"/>
                    <a:pt x="4640" y="826"/>
                  </a:cubicBezTo>
                  <a:cubicBezTo>
                    <a:pt x="3562" y="1675"/>
                    <a:pt x="1808" y="1417"/>
                    <a:pt x="494" y="1513"/>
                  </a:cubicBezTo>
                  <a:lnTo>
                    <a:pt x="494" y="1513"/>
                  </a:lnTo>
                  <a:cubicBezTo>
                    <a:pt x="549" y="1454"/>
                    <a:pt x="636" y="1376"/>
                    <a:pt x="790" y="1265"/>
                  </a:cubicBezTo>
                  <a:cubicBezTo>
                    <a:pt x="1313" y="826"/>
                    <a:pt x="1982" y="930"/>
                    <a:pt x="2589" y="784"/>
                  </a:cubicBezTo>
                  <a:cubicBezTo>
                    <a:pt x="3049" y="679"/>
                    <a:pt x="3531" y="575"/>
                    <a:pt x="3991" y="491"/>
                  </a:cubicBezTo>
                  <a:cubicBezTo>
                    <a:pt x="4152" y="474"/>
                    <a:pt x="4401" y="440"/>
                    <a:pt x="4596" y="440"/>
                  </a:cubicBezTo>
                  <a:close/>
                  <a:moveTo>
                    <a:pt x="4688" y="1"/>
                  </a:moveTo>
                  <a:cubicBezTo>
                    <a:pt x="3945" y="1"/>
                    <a:pt x="3184" y="284"/>
                    <a:pt x="2505" y="470"/>
                  </a:cubicBezTo>
                  <a:cubicBezTo>
                    <a:pt x="1961" y="638"/>
                    <a:pt x="1438" y="638"/>
                    <a:pt x="915" y="868"/>
                  </a:cubicBezTo>
                  <a:cubicBezTo>
                    <a:pt x="539" y="1014"/>
                    <a:pt x="413" y="1454"/>
                    <a:pt x="78" y="1621"/>
                  </a:cubicBezTo>
                  <a:cubicBezTo>
                    <a:pt x="1" y="1679"/>
                    <a:pt x="49" y="1791"/>
                    <a:pt x="139" y="1791"/>
                  </a:cubicBezTo>
                  <a:cubicBezTo>
                    <a:pt x="146" y="1791"/>
                    <a:pt x="154" y="1790"/>
                    <a:pt x="162" y="1788"/>
                  </a:cubicBezTo>
                  <a:cubicBezTo>
                    <a:pt x="244" y="1755"/>
                    <a:pt x="293" y="1729"/>
                    <a:pt x="328" y="1704"/>
                  </a:cubicBezTo>
                  <a:lnTo>
                    <a:pt x="328" y="1704"/>
                  </a:lnTo>
                  <a:cubicBezTo>
                    <a:pt x="339" y="1784"/>
                    <a:pt x="396" y="1862"/>
                    <a:pt x="497" y="1872"/>
                  </a:cubicBezTo>
                  <a:cubicBezTo>
                    <a:pt x="732" y="1894"/>
                    <a:pt x="1090" y="1914"/>
                    <a:pt x="1508" y="1914"/>
                  </a:cubicBezTo>
                  <a:cubicBezTo>
                    <a:pt x="3062" y="1914"/>
                    <a:pt x="5442" y="1646"/>
                    <a:pt x="5393" y="261"/>
                  </a:cubicBezTo>
                  <a:cubicBezTo>
                    <a:pt x="5393" y="156"/>
                    <a:pt x="5309" y="73"/>
                    <a:pt x="5205" y="52"/>
                  </a:cubicBezTo>
                  <a:cubicBezTo>
                    <a:pt x="5034" y="16"/>
                    <a:pt x="4862" y="1"/>
                    <a:pt x="468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6" name="Google Shape;776;p39"/>
          <p:cNvGrpSpPr/>
          <p:nvPr/>
        </p:nvGrpSpPr>
        <p:grpSpPr>
          <a:xfrm rot="-5400000">
            <a:off x="2570413" y="2847802"/>
            <a:ext cx="224950" cy="576925"/>
            <a:chOff x="4041975" y="4011850"/>
            <a:chExt cx="224950" cy="576925"/>
          </a:xfrm>
        </p:grpSpPr>
        <p:sp>
          <p:nvSpPr>
            <p:cNvPr id="777" name="Google Shape;777;p39"/>
            <p:cNvSpPr/>
            <p:nvPr/>
          </p:nvSpPr>
          <p:spPr>
            <a:xfrm>
              <a:off x="4041975" y="4011850"/>
              <a:ext cx="117325" cy="218550"/>
            </a:xfrm>
            <a:custGeom>
              <a:avLst/>
              <a:gdLst/>
              <a:ahLst/>
              <a:cxnLst/>
              <a:rect l="l" t="t" r="r" b="b"/>
              <a:pathLst>
                <a:path w="4693" h="8742" extrusionOk="0">
                  <a:moveTo>
                    <a:pt x="3592" y="1"/>
                  </a:moveTo>
                  <a:cubicBezTo>
                    <a:pt x="3547" y="1"/>
                    <a:pt x="3503" y="33"/>
                    <a:pt x="3516" y="99"/>
                  </a:cubicBezTo>
                  <a:cubicBezTo>
                    <a:pt x="3913" y="2086"/>
                    <a:pt x="1779" y="2860"/>
                    <a:pt x="817" y="4158"/>
                  </a:cubicBezTo>
                  <a:cubicBezTo>
                    <a:pt x="252" y="4911"/>
                    <a:pt x="1" y="5643"/>
                    <a:pt x="210" y="6585"/>
                  </a:cubicBezTo>
                  <a:cubicBezTo>
                    <a:pt x="510" y="7963"/>
                    <a:pt x="1764" y="8741"/>
                    <a:pt x="3029" y="8741"/>
                  </a:cubicBezTo>
                  <a:cubicBezTo>
                    <a:pt x="3530" y="8741"/>
                    <a:pt x="4033" y="8619"/>
                    <a:pt x="4478" y="8363"/>
                  </a:cubicBezTo>
                  <a:cubicBezTo>
                    <a:pt x="4693" y="8227"/>
                    <a:pt x="4617" y="7855"/>
                    <a:pt x="4386" y="7855"/>
                  </a:cubicBezTo>
                  <a:cubicBezTo>
                    <a:pt x="4369" y="7855"/>
                    <a:pt x="4351" y="7857"/>
                    <a:pt x="4332" y="7861"/>
                  </a:cubicBezTo>
                  <a:cubicBezTo>
                    <a:pt x="3884" y="7967"/>
                    <a:pt x="3409" y="8093"/>
                    <a:pt x="2938" y="8093"/>
                  </a:cubicBezTo>
                  <a:cubicBezTo>
                    <a:pt x="2573" y="8093"/>
                    <a:pt x="2210" y="8018"/>
                    <a:pt x="1863" y="7798"/>
                  </a:cubicBezTo>
                  <a:cubicBezTo>
                    <a:pt x="1528" y="7589"/>
                    <a:pt x="1256" y="7150"/>
                    <a:pt x="1026" y="6836"/>
                  </a:cubicBezTo>
                  <a:cubicBezTo>
                    <a:pt x="252" y="5769"/>
                    <a:pt x="1110" y="4493"/>
                    <a:pt x="1947" y="3760"/>
                  </a:cubicBezTo>
                  <a:cubicBezTo>
                    <a:pt x="3035" y="2756"/>
                    <a:pt x="4332" y="1668"/>
                    <a:pt x="3662" y="36"/>
                  </a:cubicBezTo>
                  <a:cubicBezTo>
                    <a:pt x="3647" y="12"/>
                    <a:pt x="3619" y="1"/>
                    <a:pt x="359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39"/>
            <p:cNvSpPr/>
            <p:nvPr/>
          </p:nvSpPr>
          <p:spPr>
            <a:xfrm>
              <a:off x="4131225" y="4015200"/>
              <a:ext cx="88625" cy="205925"/>
            </a:xfrm>
            <a:custGeom>
              <a:avLst/>
              <a:gdLst/>
              <a:ahLst/>
              <a:cxnLst/>
              <a:rect l="l" t="t" r="r" b="b"/>
              <a:pathLst>
                <a:path w="3545" h="8237" extrusionOk="0">
                  <a:moveTo>
                    <a:pt x="123" y="1"/>
                  </a:moveTo>
                  <a:cubicBezTo>
                    <a:pt x="23" y="1"/>
                    <a:pt x="1" y="178"/>
                    <a:pt x="134" y="216"/>
                  </a:cubicBezTo>
                  <a:cubicBezTo>
                    <a:pt x="1766" y="739"/>
                    <a:pt x="2770" y="2810"/>
                    <a:pt x="2959" y="4400"/>
                  </a:cubicBezTo>
                  <a:cubicBezTo>
                    <a:pt x="3103" y="5694"/>
                    <a:pt x="2057" y="7834"/>
                    <a:pt x="555" y="7834"/>
                  </a:cubicBezTo>
                  <a:cubicBezTo>
                    <a:pt x="526" y="7834"/>
                    <a:pt x="498" y="7833"/>
                    <a:pt x="469" y="7832"/>
                  </a:cubicBezTo>
                  <a:cubicBezTo>
                    <a:pt x="281" y="7832"/>
                    <a:pt x="197" y="8104"/>
                    <a:pt x="385" y="8167"/>
                  </a:cubicBezTo>
                  <a:cubicBezTo>
                    <a:pt x="538" y="8214"/>
                    <a:pt x="688" y="8237"/>
                    <a:pt x="832" y="8237"/>
                  </a:cubicBezTo>
                  <a:cubicBezTo>
                    <a:pt x="2272" y="8237"/>
                    <a:pt x="3284" y="6037"/>
                    <a:pt x="3398" y="4840"/>
                  </a:cubicBezTo>
                  <a:cubicBezTo>
                    <a:pt x="3545" y="3103"/>
                    <a:pt x="2080" y="111"/>
                    <a:pt x="155" y="6"/>
                  </a:cubicBezTo>
                  <a:cubicBezTo>
                    <a:pt x="144" y="3"/>
                    <a:pt x="133" y="1"/>
                    <a:pt x="12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39"/>
            <p:cNvSpPr/>
            <p:nvPr/>
          </p:nvSpPr>
          <p:spPr>
            <a:xfrm>
              <a:off x="4108400" y="4167000"/>
              <a:ext cx="47475" cy="51625"/>
            </a:xfrm>
            <a:custGeom>
              <a:avLst/>
              <a:gdLst/>
              <a:ahLst/>
              <a:cxnLst/>
              <a:rect l="l" t="t" r="r" b="b"/>
              <a:pathLst>
                <a:path w="1899" h="2065" extrusionOk="0">
                  <a:moveTo>
                    <a:pt x="627" y="1"/>
                  </a:moveTo>
                  <a:cubicBezTo>
                    <a:pt x="599" y="1"/>
                    <a:pt x="569" y="13"/>
                    <a:pt x="545" y="44"/>
                  </a:cubicBezTo>
                  <a:cubicBezTo>
                    <a:pt x="1" y="735"/>
                    <a:pt x="1089" y="1655"/>
                    <a:pt x="1591" y="2032"/>
                  </a:cubicBezTo>
                  <a:cubicBezTo>
                    <a:pt x="1618" y="2055"/>
                    <a:pt x="1650" y="2065"/>
                    <a:pt x="1681" y="2065"/>
                  </a:cubicBezTo>
                  <a:cubicBezTo>
                    <a:pt x="1792" y="2065"/>
                    <a:pt x="1899" y="1937"/>
                    <a:pt x="1800" y="1823"/>
                  </a:cubicBezTo>
                  <a:cubicBezTo>
                    <a:pt x="1487" y="1425"/>
                    <a:pt x="357" y="735"/>
                    <a:pt x="691" y="149"/>
                  </a:cubicBezTo>
                  <a:cubicBezTo>
                    <a:pt x="751" y="75"/>
                    <a:pt x="695" y="1"/>
                    <a:pt x="62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39"/>
            <p:cNvSpPr/>
            <p:nvPr/>
          </p:nvSpPr>
          <p:spPr>
            <a:xfrm>
              <a:off x="4153075" y="4165075"/>
              <a:ext cx="18125" cy="55150"/>
            </a:xfrm>
            <a:custGeom>
              <a:avLst/>
              <a:gdLst/>
              <a:ahLst/>
              <a:cxnLst/>
              <a:rect l="l" t="t" r="r" b="b"/>
              <a:pathLst>
                <a:path w="725" h="2206" extrusionOk="0">
                  <a:moveTo>
                    <a:pt x="501" y="0"/>
                  </a:moveTo>
                  <a:cubicBezTo>
                    <a:pt x="419" y="0"/>
                    <a:pt x="337" y="53"/>
                    <a:pt x="327" y="163"/>
                  </a:cubicBezTo>
                  <a:cubicBezTo>
                    <a:pt x="306" y="770"/>
                    <a:pt x="97" y="1335"/>
                    <a:pt x="13" y="1941"/>
                  </a:cubicBezTo>
                  <a:cubicBezTo>
                    <a:pt x="1" y="2103"/>
                    <a:pt x="114" y="2205"/>
                    <a:pt x="225" y="2205"/>
                  </a:cubicBezTo>
                  <a:cubicBezTo>
                    <a:pt x="301" y="2205"/>
                    <a:pt x="377" y="2157"/>
                    <a:pt x="411" y="2046"/>
                  </a:cubicBezTo>
                  <a:cubicBezTo>
                    <a:pt x="620" y="1439"/>
                    <a:pt x="725" y="812"/>
                    <a:pt x="683" y="184"/>
                  </a:cubicBezTo>
                  <a:cubicBezTo>
                    <a:pt x="683" y="64"/>
                    <a:pt x="591" y="0"/>
                    <a:pt x="50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39"/>
            <p:cNvSpPr/>
            <p:nvPr/>
          </p:nvSpPr>
          <p:spPr>
            <a:xfrm>
              <a:off x="4088550" y="4191700"/>
              <a:ext cx="115600" cy="67975"/>
            </a:xfrm>
            <a:custGeom>
              <a:avLst/>
              <a:gdLst/>
              <a:ahLst/>
              <a:cxnLst/>
              <a:rect l="l" t="t" r="r" b="b"/>
              <a:pathLst>
                <a:path w="4624" h="2719" extrusionOk="0">
                  <a:moveTo>
                    <a:pt x="4010" y="1"/>
                  </a:moveTo>
                  <a:cubicBezTo>
                    <a:pt x="3899" y="1"/>
                    <a:pt x="3805" y="114"/>
                    <a:pt x="3850" y="249"/>
                  </a:cubicBezTo>
                  <a:cubicBezTo>
                    <a:pt x="4038" y="751"/>
                    <a:pt x="4185" y="1253"/>
                    <a:pt x="3787" y="1692"/>
                  </a:cubicBezTo>
                  <a:cubicBezTo>
                    <a:pt x="3536" y="1985"/>
                    <a:pt x="3013" y="2090"/>
                    <a:pt x="2636" y="2195"/>
                  </a:cubicBezTo>
                  <a:cubicBezTo>
                    <a:pt x="2275" y="2281"/>
                    <a:pt x="1881" y="2368"/>
                    <a:pt x="1522" y="2368"/>
                  </a:cubicBezTo>
                  <a:cubicBezTo>
                    <a:pt x="926" y="2368"/>
                    <a:pt x="426" y="2129"/>
                    <a:pt x="335" y="1253"/>
                  </a:cubicBezTo>
                  <a:cubicBezTo>
                    <a:pt x="335" y="1151"/>
                    <a:pt x="275" y="1104"/>
                    <a:pt x="212" y="1104"/>
                  </a:cubicBezTo>
                  <a:cubicBezTo>
                    <a:pt x="145" y="1104"/>
                    <a:pt x="73" y="1156"/>
                    <a:pt x="63" y="1253"/>
                  </a:cubicBezTo>
                  <a:cubicBezTo>
                    <a:pt x="0" y="2373"/>
                    <a:pt x="783" y="2718"/>
                    <a:pt x="1644" y="2718"/>
                  </a:cubicBezTo>
                  <a:cubicBezTo>
                    <a:pt x="1941" y="2718"/>
                    <a:pt x="2247" y="2677"/>
                    <a:pt x="2532" y="2613"/>
                  </a:cubicBezTo>
                  <a:cubicBezTo>
                    <a:pt x="3097" y="2467"/>
                    <a:pt x="3892" y="2320"/>
                    <a:pt x="4247" y="1797"/>
                  </a:cubicBezTo>
                  <a:cubicBezTo>
                    <a:pt x="4603" y="1211"/>
                    <a:pt x="4624" y="625"/>
                    <a:pt x="4143" y="60"/>
                  </a:cubicBezTo>
                  <a:cubicBezTo>
                    <a:pt x="4101" y="19"/>
                    <a:pt x="4054" y="1"/>
                    <a:pt x="401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39"/>
            <p:cNvSpPr/>
            <p:nvPr/>
          </p:nvSpPr>
          <p:spPr>
            <a:xfrm>
              <a:off x="4117525" y="4234650"/>
              <a:ext cx="149400" cy="354125"/>
            </a:xfrm>
            <a:custGeom>
              <a:avLst/>
              <a:gdLst/>
              <a:ahLst/>
              <a:cxnLst/>
              <a:rect l="l" t="t" r="r" b="b"/>
              <a:pathLst>
                <a:path w="5976" h="14165" extrusionOk="0">
                  <a:moveTo>
                    <a:pt x="2414" y="1"/>
                  </a:moveTo>
                  <a:cubicBezTo>
                    <a:pt x="2236" y="1"/>
                    <a:pt x="2048" y="208"/>
                    <a:pt x="2147" y="435"/>
                  </a:cubicBezTo>
                  <a:cubicBezTo>
                    <a:pt x="2607" y="1481"/>
                    <a:pt x="2712" y="2590"/>
                    <a:pt x="2984" y="3720"/>
                  </a:cubicBezTo>
                  <a:cubicBezTo>
                    <a:pt x="3235" y="4724"/>
                    <a:pt x="3528" y="5728"/>
                    <a:pt x="3779" y="6754"/>
                  </a:cubicBezTo>
                  <a:cubicBezTo>
                    <a:pt x="4302" y="8783"/>
                    <a:pt x="5871" y="10938"/>
                    <a:pt x="4992" y="13073"/>
                  </a:cubicBezTo>
                  <a:cubicBezTo>
                    <a:pt x="4852" y="13424"/>
                    <a:pt x="4690" y="13566"/>
                    <a:pt x="4521" y="13566"/>
                  </a:cubicBezTo>
                  <a:cubicBezTo>
                    <a:pt x="3831" y="13566"/>
                    <a:pt x="3009" y="11215"/>
                    <a:pt x="2942" y="10980"/>
                  </a:cubicBezTo>
                  <a:cubicBezTo>
                    <a:pt x="2628" y="9934"/>
                    <a:pt x="2523" y="8867"/>
                    <a:pt x="2210" y="7821"/>
                  </a:cubicBezTo>
                  <a:cubicBezTo>
                    <a:pt x="1540" y="5540"/>
                    <a:pt x="1142" y="3029"/>
                    <a:pt x="180" y="895"/>
                  </a:cubicBezTo>
                  <a:cubicBezTo>
                    <a:pt x="171" y="823"/>
                    <a:pt x="135" y="794"/>
                    <a:pt x="98" y="794"/>
                  </a:cubicBezTo>
                  <a:cubicBezTo>
                    <a:pt x="50" y="794"/>
                    <a:pt x="1" y="845"/>
                    <a:pt x="13" y="916"/>
                  </a:cubicBezTo>
                  <a:cubicBezTo>
                    <a:pt x="577" y="3929"/>
                    <a:pt x="1519" y="6796"/>
                    <a:pt x="2084" y="9809"/>
                  </a:cubicBezTo>
                  <a:cubicBezTo>
                    <a:pt x="2273" y="10771"/>
                    <a:pt x="2869" y="14164"/>
                    <a:pt x="4395" y="14164"/>
                  </a:cubicBezTo>
                  <a:cubicBezTo>
                    <a:pt x="4562" y="14164"/>
                    <a:pt x="4740" y="14124"/>
                    <a:pt x="4930" y="14035"/>
                  </a:cubicBezTo>
                  <a:cubicBezTo>
                    <a:pt x="5578" y="13721"/>
                    <a:pt x="5767" y="12759"/>
                    <a:pt x="5850" y="12131"/>
                  </a:cubicBezTo>
                  <a:cubicBezTo>
                    <a:pt x="5976" y="10792"/>
                    <a:pt x="5348" y="9578"/>
                    <a:pt x="4930" y="8344"/>
                  </a:cubicBezTo>
                  <a:cubicBezTo>
                    <a:pt x="4448" y="6900"/>
                    <a:pt x="4051" y="5456"/>
                    <a:pt x="3653" y="3992"/>
                  </a:cubicBezTo>
                  <a:cubicBezTo>
                    <a:pt x="3318" y="2715"/>
                    <a:pt x="3172" y="1376"/>
                    <a:pt x="2628" y="163"/>
                  </a:cubicBezTo>
                  <a:cubicBezTo>
                    <a:pt x="2581" y="48"/>
                    <a:pt x="2498" y="1"/>
                    <a:pt x="241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39"/>
            <p:cNvSpPr/>
            <p:nvPr/>
          </p:nvSpPr>
          <p:spPr>
            <a:xfrm>
              <a:off x="4127125" y="4283975"/>
              <a:ext cx="65525" cy="22550"/>
            </a:xfrm>
            <a:custGeom>
              <a:avLst/>
              <a:gdLst/>
              <a:ahLst/>
              <a:cxnLst/>
              <a:rect l="l" t="t" r="r" b="b"/>
              <a:pathLst>
                <a:path w="2621" h="902" extrusionOk="0">
                  <a:moveTo>
                    <a:pt x="2370" y="1"/>
                  </a:moveTo>
                  <a:cubicBezTo>
                    <a:pt x="1677" y="1"/>
                    <a:pt x="1069" y="623"/>
                    <a:pt x="357" y="623"/>
                  </a:cubicBezTo>
                  <a:cubicBezTo>
                    <a:pt x="317" y="623"/>
                    <a:pt x="276" y="621"/>
                    <a:pt x="235" y="617"/>
                  </a:cubicBezTo>
                  <a:cubicBezTo>
                    <a:pt x="215" y="611"/>
                    <a:pt x="197" y="608"/>
                    <a:pt x="180" y="608"/>
                  </a:cubicBezTo>
                  <a:cubicBezTo>
                    <a:pt x="20" y="608"/>
                    <a:pt x="0" y="849"/>
                    <a:pt x="152" y="868"/>
                  </a:cubicBezTo>
                  <a:cubicBezTo>
                    <a:pt x="268" y="891"/>
                    <a:pt x="382" y="902"/>
                    <a:pt x="494" y="902"/>
                  </a:cubicBezTo>
                  <a:cubicBezTo>
                    <a:pt x="782" y="902"/>
                    <a:pt x="1058" y="833"/>
                    <a:pt x="1344" y="742"/>
                  </a:cubicBezTo>
                  <a:cubicBezTo>
                    <a:pt x="1721" y="617"/>
                    <a:pt x="2181" y="491"/>
                    <a:pt x="2537" y="240"/>
                  </a:cubicBezTo>
                  <a:cubicBezTo>
                    <a:pt x="2621" y="198"/>
                    <a:pt x="2621" y="10"/>
                    <a:pt x="2516" y="10"/>
                  </a:cubicBezTo>
                  <a:cubicBezTo>
                    <a:pt x="2467" y="4"/>
                    <a:pt x="2418" y="1"/>
                    <a:pt x="237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39"/>
            <p:cNvSpPr/>
            <p:nvPr/>
          </p:nvSpPr>
          <p:spPr>
            <a:xfrm>
              <a:off x="4144500" y="4312225"/>
              <a:ext cx="43125" cy="27525"/>
            </a:xfrm>
            <a:custGeom>
              <a:avLst/>
              <a:gdLst/>
              <a:ahLst/>
              <a:cxnLst/>
              <a:rect l="l" t="t" r="r" b="b"/>
              <a:pathLst>
                <a:path w="1725" h="1101" extrusionOk="0">
                  <a:moveTo>
                    <a:pt x="1478" y="1"/>
                  </a:moveTo>
                  <a:cubicBezTo>
                    <a:pt x="1461" y="1"/>
                    <a:pt x="1443" y="4"/>
                    <a:pt x="1423" y="10"/>
                  </a:cubicBezTo>
                  <a:cubicBezTo>
                    <a:pt x="1193" y="94"/>
                    <a:pt x="1026" y="240"/>
                    <a:pt x="859" y="408"/>
                  </a:cubicBezTo>
                  <a:cubicBezTo>
                    <a:pt x="725" y="524"/>
                    <a:pt x="605" y="668"/>
                    <a:pt x="434" y="668"/>
                  </a:cubicBezTo>
                  <a:cubicBezTo>
                    <a:pt x="391" y="668"/>
                    <a:pt x="344" y="659"/>
                    <a:pt x="294" y="638"/>
                  </a:cubicBezTo>
                  <a:cubicBezTo>
                    <a:pt x="273" y="628"/>
                    <a:pt x="253" y="623"/>
                    <a:pt x="234" y="623"/>
                  </a:cubicBezTo>
                  <a:cubicBezTo>
                    <a:pt x="95" y="623"/>
                    <a:pt x="0" y="862"/>
                    <a:pt x="147" y="973"/>
                  </a:cubicBezTo>
                  <a:cubicBezTo>
                    <a:pt x="269" y="1063"/>
                    <a:pt x="389" y="1101"/>
                    <a:pt x="505" y="1101"/>
                  </a:cubicBezTo>
                  <a:cubicBezTo>
                    <a:pt x="925" y="1101"/>
                    <a:pt x="1300" y="607"/>
                    <a:pt x="1612" y="345"/>
                  </a:cubicBezTo>
                  <a:cubicBezTo>
                    <a:pt x="1725" y="232"/>
                    <a:pt x="1635" y="1"/>
                    <a:pt x="147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5" name="Google Shape;785;p39"/>
          <p:cNvGrpSpPr/>
          <p:nvPr/>
        </p:nvGrpSpPr>
        <p:grpSpPr>
          <a:xfrm>
            <a:off x="4666967" y="2895995"/>
            <a:ext cx="367766" cy="363351"/>
            <a:chOff x="3078975" y="1698000"/>
            <a:chExt cx="433125" cy="427925"/>
          </a:xfrm>
        </p:grpSpPr>
        <p:sp>
          <p:nvSpPr>
            <p:cNvPr id="786" name="Google Shape;786;p39"/>
            <p:cNvSpPr/>
            <p:nvPr/>
          </p:nvSpPr>
          <p:spPr>
            <a:xfrm>
              <a:off x="3078975" y="1698000"/>
              <a:ext cx="433125" cy="427925"/>
            </a:xfrm>
            <a:custGeom>
              <a:avLst/>
              <a:gdLst/>
              <a:ahLst/>
              <a:cxnLst/>
              <a:rect l="l" t="t" r="r" b="b"/>
              <a:pathLst>
                <a:path w="17325" h="17117" extrusionOk="0">
                  <a:moveTo>
                    <a:pt x="7342" y="0"/>
                  </a:moveTo>
                  <a:cubicBezTo>
                    <a:pt x="7336" y="0"/>
                    <a:pt x="7330" y="1"/>
                    <a:pt x="7324" y="3"/>
                  </a:cubicBezTo>
                  <a:cubicBezTo>
                    <a:pt x="4875" y="882"/>
                    <a:pt x="3013" y="1991"/>
                    <a:pt x="1528" y="4167"/>
                  </a:cubicBezTo>
                  <a:cubicBezTo>
                    <a:pt x="335" y="5903"/>
                    <a:pt x="0" y="8058"/>
                    <a:pt x="168" y="10109"/>
                  </a:cubicBezTo>
                  <a:cubicBezTo>
                    <a:pt x="507" y="14478"/>
                    <a:pt x="4156" y="17116"/>
                    <a:pt x="8304" y="17116"/>
                  </a:cubicBezTo>
                  <a:cubicBezTo>
                    <a:pt x="8506" y="17116"/>
                    <a:pt x="8709" y="17110"/>
                    <a:pt x="8914" y="17097"/>
                  </a:cubicBezTo>
                  <a:cubicBezTo>
                    <a:pt x="11048" y="16951"/>
                    <a:pt x="12764" y="15779"/>
                    <a:pt x="14186" y="14231"/>
                  </a:cubicBezTo>
                  <a:cubicBezTo>
                    <a:pt x="15819" y="12431"/>
                    <a:pt x="17325" y="9795"/>
                    <a:pt x="16718" y="7305"/>
                  </a:cubicBezTo>
                  <a:cubicBezTo>
                    <a:pt x="16216" y="5213"/>
                    <a:pt x="14982" y="2932"/>
                    <a:pt x="13203" y="1635"/>
                  </a:cubicBezTo>
                  <a:cubicBezTo>
                    <a:pt x="12010" y="732"/>
                    <a:pt x="10458" y="322"/>
                    <a:pt x="8933" y="322"/>
                  </a:cubicBezTo>
                  <a:cubicBezTo>
                    <a:pt x="8373" y="322"/>
                    <a:pt x="7816" y="377"/>
                    <a:pt x="7282" y="484"/>
                  </a:cubicBezTo>
                  <a:cubicBezTo>
                    <a:pt x="7031" y="526"/>
                    <a:pt x="7114" y="903"/>
                    <a:pt x="7344" y="903"/>
                  </a:cubicBezTo>
                  <a:cubicBezTo>
                    <a:pt x="9374" y="944"/>
                    <a:pt x="11173" y="944"/>
                    <a:pt x="12931" y="2053"/>
                  </a:cubicBezTo>
                  <a:cubicBezTo>
                    <a:pt x="14856" y="3288"/>
                    <a:pt x="16111" y="6071"/>
                    <a:pt x="16321" y="8268"/>
                  </a:cubicBezTo>
                  <a:cubicBezTo>
                    <a:pt x="16530" y="10402"/>
                    <a:pt x="14730" y="12724"/>
                    <a:pt x="13391" y="14189"/>
                  </a:cubicBezTo>
                  <a:cubicBezTo>
                    <a:pt x="11989" y="15696"/>
                    <a:pt x="10148" y="16428"/>
                    <a:pt x="8119" y="16512"/>
                  </a:cubicBezTo>
                  <a:cubicBezTo>
                    <a:pt x="8040" y="16514"/>
                    <a:pt x="7961" y="16515"/>
                    <a:pt x="7882" y="16515"/>
                  </a:cubicBezTo>
                  <a:cubicBezTo>
                    <a:pt x="6029" y="16515"/>
                    <a:pt x="4104" y="15813"/>
                    <a:pt x="2699" y="14649"/>
                  </a:cubicBezTo>
                  <a:cubicBezTo>
                    <a:pt x="1172" y="13394"/>
                    <a:pt x="628" y="11281"/>
                    <a:pt x="544" y="9418"/>
                  </a:cubicBezTo>
                  <a:cubicBezTo>
                    <a:pt x="440" y="7326"/>
                    <a:pt x="1109" y="5401"/>
                    <a:pt x="2323" y="3727"/>
                  </a:cubicBezTo>
                  <a:cubicBezTo>
                    <a:pt x="3641" y="1949"/>
                    <a:pt x="5399" y="1007"/>
                    <a:pt x="7386" y="191"/>
                  </a:cubicBezTo>
                  <a:cubicBezTo>
                    <a:pt x="7444" y="114"/>
                    <a:pt x="7413" y="0"/>
                    <a:pt x="734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39"/>
            <p:cNvSpPr/>
            <p:nvPr/>
          </p:nvSpPr>
          <p:spPr>
            <a:xfrm>
              <a:off x="3200325" y="1702925"/>
              <a:ext cx="110400" cy="59775"/>
            </a:xfrm>
            <a:custGeom>
              <a:avLst/>
              <a:gdLst/>
              <a:ahLst/>
              <a:cxnLst/>
              <a:rect l="l" t="t" r="r" b="b"/>
              <a:pathLst>
                <a:path w="4416" h="2391" extrusionOk="0">
                  <a:moveTo>
                    <a:pt x="2627" y="0"/>
                  </a:moveTo>
                  <a:cubicBezTo>
                    <a:pt x="2345" y="0"/>
                    <a:pt x="2069" y="79"/>
                    <a:pt x="1863" y="308"/>
                  </a:cubicBezTo>
                  <a:cubicBezTo>
                    <a:pt x="1736" y="452"/>
                    <a:pt x="1875" y="705"/>
                    <a:pt x="2049" y="705"/>
                  </a:cubicBezTo>
                  <a:cubicBezTo>
                    <a:pt x="2077" y="705"/>
                    <a:pt x="2106" y="699"/>
                    <a:pt x="2135" y="685"/>
                  </a:cubicBezTo>
                  <a:cubicBezTo>
                    <a:pt x="2208" y="646"/>
                    <a:pt x="2353" y="627"/>
                    <a:pt x="2530" y="627"/>
                  </a:cubicBezTo>
                  <a:cubicBezTo>
                    <a:pt x="3113" y="627"/>
                    <a:pt x="4033" y="829"/>
                    <a:pt x="3809" y="1166"/>
                  </a:cubicBezTo>
                  <a:cubicBezTo>
                    <a:pt x="3641" y="1417"/>
                    <a:pt x="3244" y="1480"/>
                    <a:pt x="3014" y="1647"/>
                  </a:cubicBezTo>
                  <a:cubicBezTo>
                    <a:pt x="2691" y="1832"/>
                    <a:pt x="2379" y="1903"/>
                    <a:pt x="2037" y="1903"/>
                  </a:cubicBezTo>
                  <a:cubicBezTo>
                    <a:pt x="1914" y="1903"/>
                    <a:pt x="1787" y="1894"/>
                    <a:pt x="1653" y="1877"/>
                  </a:cubicBezTo>
                  <a:cubicBezTo>
                    <a:pt x="1319" y="1856"/>
                    <a:pt x="984" y="1626"/>
                    <a:pt x="817" y="1312"/>
                  </a:cubicBezTo>
                  <a:cubicBezTo>
                    <a:pt x="649" y="1019"/>
                    <a:pt x="853" y="946"/>
                    <a:pt x="1112" y="946"/>
                  </a:cubicBezTo>
                  <a:cubicBezTo>
                    <a:pt x="1371" y="946"/>
                    <a:pt x="1685" y="1019"/>
                    <a:pt x="1737" y="1019"/>
                  </a:cubicBezTo>
                  <a:cubicBezTo>
                    <a:pt x="1842" y="1026"/>
                    <a:pt x="1946" y="1029"/>
                    <a:pt x="2051" y="1029"/>
                  </a:cubicBezTo>
                  <a:cubicBezTo>
                    <a:pt x="2260" y="1029"/>
                    <a:pt x="2470" y="1019"/>
                    <a:pt x="2679" y="1019"/>
                  </a:cubicBezTo>
                  <a:cubicBezTo>
                    <a:pt x="2933" y="1019"/>
                    <a:pt x="3059" y="1147"/>
                    <a:pt x="3262" y="1147"/>
                  </a:cubicBezTo>
                  <a:cubicBezTo>
                    <a:pt x="3276" y="1147"/>
                    <a:pt x="3291" y="1146"/>
                    <a:pt x="3306" y="1145"/>
                  </a:cubicBezTo>
                  <a:cubicBezTo>
                    <a:pt x="3324" y="1154"/>
                    <a:pt x="3339" y="1158"/>
                    <a:pt x="3351" y="1158"/>
                  </a:cubicBezTo>
                  <a:cubicBezTo>
                    <a:pt x="3424" y="1158"/>
                    <a:pt x="3396" y="1016"/>
                    <a:pt x="3306" y="998"/>
                  </a:cubicBezTo>
                  <a:cubicBezTo>
                    <a:pt x="3097" y="957"/>
                    <a:pt x="3076" y="747"/>
                    <a:pt x="2909" y="747"/>
                  </a:cubicBezTo>
                  <a:cubicBezTo>
                    <a:pt x="2490" y="706"/>
                    <a:pt x="2072" y="747"/>
                    <a:pt x="1653" y="685"/>
                  </a:cubicBezTo>
                  <a:cubicBezTo>
                    <a:pt x="1461" y="642"/>
                    <a:pt x="1247" y="577"/>
                    <a:pt x="1050" y="577"/>
                  </a:cubicBezTo>
                  <a:cubicBezTo>
                    <a:pt x="861" y="577"/>
                    <a:pt x="688" y="637"/>
                    <a:pt x="565" y="831"/>
                  </a:cubicBezTo>
                  <a:cubicBezTo>
                    <a:pt x="1" y="1689"/>
                    <a:pt x="1381" y="2296"/>
                    <a:pt x="2009" y="2379"/>
                  </a:cubicBezTo>
                  <a:cubicBezTo>
                    <a:pt x="2060" y="2387"/>
                    <a:pt x="2111" y="2391"/>
                    <a:pt x="2162" y="2391"/>
                  </a:cubicBezTo>
                  <a:cubicBezTo>
                    <a:pt x="2661" y="2391"/>
                    <a:pt x="3184" y="2046"/>
                    <a:pt x="3620" y="1856"/>
                  </a:cubicBezTo>
                  <a:cubicBezTo>
                    <a:pt x="3976" y="1689"/>
                    <a:pt x="4311" y="1459"/>
                    <a:pt x="4353" y="1040"/>
                  </a:cubicBezTo>
                  <a:cubicBezTo>
                    <a:pt x="4415" y="538"/>
                    <a:pt x="3662" y="266"/>
                    <a:pt x="3306" y="120"/>
                  </a:cubicBezTo>
                  <a:cubicBezTo>
                    <a:pt x="3098" y="53"/>
                    <a:pt x="2861" y="0"/>
                    <a:pt x="262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39"/>
            <p:cNvSpPr/>
            <p:nvPr/>
          </p:nvSpPr>
          <p:spPr>
            <a:xfrm>
              <a:off x="3184100" y="1748750"/>
              <a:ext cx="75600" cy="361150"/>
            </a:xfrm>
            <a:custGeom>
              <a:avLst/>
              <a:gdLst/>
              <a:ahLst/>
              <a:cxnLst/>
              <a:rect l="l" t="t" r="r" b="b"/>
              <a:pathLst>
                <a:path w="3024" h="14446" extrusionOk="0">
                  <a:moveTo>
                    <a:pt x="2931" y="0"/>
                  </a:moveTo>
                  <a:cubicBezTo>
                    <a:pt x="2915" y="0"/>
                    <a:pt x="2899" y="7"/>
                    <a:pt x="2888" y="23"/>
                  </a:cubicBezTo>
                  <a:cubicBezTo>
                    <a:pt x="1403" y="2241"/>
                    <a:pt x="608" y="4773"/>
                    <a:pt x="294" y="7388"/>
                  </a:cubicBezTo>
                  <a:cubicBezTo>
                    <a:pt x="1" y="9627"/>
                    <a:pt x="43" y="12619"/>
                    <a:pt x="1570" y="14377"/>
                  </a:cubicBezTo>
                  <a:cubicBezTo>
                    <a:pt x="1614" y="14426"/>
                    <a:pt x="1663" y="14446"/>
                    <a:pt x="1711" y="14446"/>
                  </a:cubicBezTo>
                  <a:cubicBezTo>
                    <a:pt x="1869" y="14446"/>
                    <a:pt x="2008" y="14224"/>
                    <a:pt x="1863" y="14063"/>
                  </a:cubicBezTo>
                  <a:cubicBezTo>
                    <a:pt x="315" y="12347"/>
                    <a:pt x="461" y="9146"/>
                    <a:pt x="650" y="6949"/>
                  </a:cubicBezTo>
                  <a:cubicBezTo>
                    <a:pt x="922" y="4459"/>
                    <a:pt x="1884" y="2262"/>
                    <a:pt x="2993" y="65"/>
                  </a:cubicBezTo>
                  <a:cubicBezTo>
                    <a:pt x="3024" y="50"/>
                    <a:pt x="2975" y="0"/>
                    <a:pt x="29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39"/>
            <p:cNvSpPr/>
            <p:nvPr/>
          </p:nvSpPr>
          <p:spPr>
            <a:xfrm>
              <a:off x="3254000" y="1752800"/>
              <a:ext cx="169175" cy="335125"/>
            </a:xfrm>
            <a:custGeom>
              <a:avLst/>
              <a:gdLst/>
              <a:ahLst/>
              <a:cxnLst/>
              <a:rect l="l" t="t" r="r" b="b"/>
              <a:pathLst>
                <a:path w="6767" h="13405" extrusionOk="0">
                  <a:moveTo>
                    <a:pt x="159" y="0"/>
                  </a:moveTo>
                  <a:cubicBezTo>
                    <a:pt x="70" y="0"/>
                    <a:pt x="0" y="123"/>
                    <a:pt x="92" y="196"/>
                  </a:cubicBezTo>
                  <a:cubicBezTo>
                    <a:pt x="2101" y="1661"/>
                    <a:pt x="3670" y="3544"/>
                    <a:pt x="4570" y="5866"/>
                  </a:cubicBezTo>
                  <a:cubicBezTo>
                    <a:pt x="5323" y="7896"/>
                    <a:pt x="6286" y="11160"/>
                    <a:pt x="5093" y="13190"/>
                  </a:cubicBezTo>
                  <a:cubicBezTo>
                    <a:pt x="5032" y="13297"/>
                    <a:pt x="5128" y="13405"/>
                    <a:pt x="5217" y="13405"/>
                  </a:cubicBezTo>
                  <a:cubicBezTo>
                    <a:pt x="5249" y="13405"/>
                    <a:pt x="5280" y="13390"/>
                    <a:pt x="5302" y="13357"/>
                  </a:cubicBezTo>
                  <a:cubicBezTo>
                    <a:pt x="6767" y="11495"/>
                    <a:pt x="5867" y="8105"/>
                    <a:pt x="5219" y="6138"/>
                  </a:cubicBezTo>
                  <a:cubicBezTo>
                    <a:pt x="4319" y="3544"/>
                    <a:pt x="2540" y="1410"/>
                    <a:pt x="197" y="8"/>
                  </a:cubicBezTo>
                  <a:cubicBezTo>
                    <a:pt x="184" y="3"/>
                    <a:pt x="172" y="0"/>
                    <a:pt x="15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0" name="Google Shape;790;p39"/>
          <p:cNvGrpSpPr/>
          <p:nvPr/>
        </p:nvGrpSpPr>
        <p:grpSpPr>
          <a:xfrm>
            <a:off x="6884113" y="1218838"/>
            <a:ext cx="269400" cy="342125"/>
            <a:chOff x="4361075" y="2119150"/>
            <a:chExt cx="269400" cy="342125"/>
          </a:xfrm>
        </p:grpSpPr>
        <p:sp>
          <p:nvSpPr>
            <p:cNvPr id="791" name="Google Shape;791;p39"/>
            <p:cNvSpPr/>
            <p:nvPr/>
          </p:nvSpPr>
          <p:spPr>
            <a:xfrm>
              <a:off x="4361075" y="2227650"/>
              <a:ext cx="269400" cy="233625"/>
            </a:xfrm>
            <a:custGeom>
              <a:avLst/>
              <a:gdLst/>
              <a:ahLst/>
              <a:cxnLst/>
              <a:rect l="l" t="t" r="r" b="b"/>
              <a:pathLst>
                <a:path w="10776" h="9345" extrusionOk="0">
                  <a:moveTo>
                    <a:pt x="6977" y="519"/>
                  </a:moveTo>
                  <a:cubicBezTo>
                    <a:pt x="7877" y="519"/>
                    <a:pt x="8779" y="839"/>
                    <a:pt x="9416" y="1498"/>
                  </a:cubicBezTo>
                  <a:cubicBezTo>
                    <a:pt x="10169" y="2272"/>
                    <a:pt x="10106" y="3569"/>
                    <a:pt x="9981" y="4532"/>
                  </a:cubicBezTo>
                  <a:cubicBezTo>
                    <a:pt x="9834" y="5662"/>
                    <a:pt x="9458" y="6729"/>
                    <a:pt x="8788" y="7670"/>
                  </a:cubicBezTo>
                  <a:cubicBezTo>
                    <a:pt x="8181" y="8541"/>
                    <a:pt x="7359" y="8779"/>
                    <a:pt x="6472" y="8779"/>
                  </a:cubicBezTo>
                  <a:cubicBezTo>
                    <a:pt x="5952" y="8779"/>
                    <a:pt x="5409" y="8697"/>
                    <a:pt x="4875" y="8612"/>
                  </a:cubicBezTo>
                  <a:cubicBezTo>
                    <a:pt x="4566" y="8564"/>
                    <a:pt x="4258" y="8557"/>
                    <a:pt x="3956" y="8557"/>
                  </a:cubicBezTo>
                  <a:cubicBezTo>
                    <a:pt x="3815" y="8557"/>
                    <a:pt x="3675" y="8559"/>
                    <a:pt x="3537" y="8559"/>
                  </a:cubicBezTo>
                  <a:cubicBezTo>
                    <a:pt x="2669" y="8559"/>
                    <a:pt x="1869" y="8493"/>
                    <a:pt x="1255" y="7545"/>
                  </a:cubicBezTo>
                  <a:cubicBezTo>
                    <a:pt x="565" y="6436"/>
                    <a:pt x="586" y="4762"/>
                    <a:pt x="879" y="3569"/>
                  </a:cubicBezTo>
                  <a:cubicBezTo>
                    <a:pt x="1217" y="2119"/>
                    <a:pt x="2196" y="1197"/>
                    <a:pt x="3673" y="1197"/>
                  </a:cubicBezTo>
                  <a:cubicBezTo>
                    <a:pt x="3751" y="1197"/>
                    <a:pt x="3831" y="1200"/>
                    <a:pt x="3913" y="1205"/>
                  </a:cubicBezTo>
                  <a:cubicBezTo>
                    <a:pt x="4478" y="1248"/>
                    <a:pt x="4910" y="1424"/>
                    <a:pt x="5383" y="1424"/>
                  </a:cubicBezTo>
                  <a:cubicBezTo>
                    <a:pt x="5609" y="1424"/>
                    <a:pt x="5845" y="1383"/>
                    <a:pt x="6110" y="1268"/>
                  </a:cubicBezTo>
                  <a:cubicBezTo>
                    <a:pt x="6205" y="1211"/>
                    <a:pt x="6144" y="1032"/>
                    <a:pt x="6006" y="1032"/>
                  </a:cubicBezTo>
                  <a:cubicBezTo>
                    <a:pt x="5993" y="1032"/>
                    <a:pt x="5978" y="1034"/>
                    <a:pt x="5963" y="1038"/>
                  </a:cubicBezTo>
                  <a:cubicBezTo>
                    <a:pt x="5801" y="1074"/>
                    <a:pt x="5640" y="1089"/>
                    <a:pt x="5479" y="1089"/>
                  </a:cubicBezTo>
                  <a:cubicBezTo>
                    <a:pt x="5339" y="1089"/>
                    <a:pt x="5198" y="1077"/>
                    <a:pt x="5058" y="1058"/>
                  </a:cubicBezTo>
                  <a:lnTo>
                    <a:pt x="5058" y="1058"/>
                  </a:lnTo>
                  <a:cubicBezTo>
                    <a:pt x="5619" y="702"/>
                    <a:pt x="6297" y="519"/>
                    <a:pt x="6977" y="519"/>
                  </a:cubicBezTo>
                  <a:close/>
                  <a:moveTo>
                    <a:pt x="6901" y="0"/>
                  </a:moveTo>
                  <a:cubicBezTo>
                    <a:pt x="6054" y="0"/>
                    <a:pt x="5197" y="256"/>
                    <a:pt x="4499" y="787"/>
                  </a:cubicBezTo>
                  <a:cubicBezTo>
                    <a:pt x="4442" y="830"/>
                    <a:pt x="4413" y="882"/>
                    <a:pt x="4404" y="934"/>
                  </a:cubicBezTo>
                  <a:lnTo>
                    <a:pt x="4404" y="934"/>
                  </a:lnTo>
                  <a:cubicBezTo>
                    <a:pt x="3991" y="843"/>
                    <a:pt x="3573" y="745"/>
                    <a:pt x="3139" y="745"/>
                  </a:cubicBezTo>
                  <a:cubicBezTo>
                    <a:pt x="2511" y="745"/>
                    <a:pt x="1967" y="1038"/>
                    <a:pt x="1507" y="1372"/>
                  </a:cubicBezTo>
                  <a:cubicBezTo>
                    <a:pt x="398" y="2147"/>
                    <a:pt x="0" y="4030"/>
                    <a:pt x="105" y="5285"/>
                  </a:cubicBezTo>
                  <a:cubicBezTo>
                    <a:pt x="209" y="6624"/>
                    <a:pt x="502" y="8110"/>
                    <a:pt x="1779" y="8800"/>
                  </a:cubicBezTo>
                  <a:cubicBezTo>
                    <a:pt x="2281" y="9068"/>
                    <a:pt x="2716" y="9149"/>
                    <a:pt x="3256" y="9149"/>
                  </a:cubicBezTo>
                  <a:cubicBezTo>
                    <a:pt x="3390" y="9149"/>
                    <a:pt x="3532" y="9143"/>
                    <a:pt x="3683" y="9135"/>
                  </a:cubicBezTo>
                  <a:cubicBezTo>
                    <a:pt x="3795" y="9129"/>
                    <a:pt x="3907" y="9126"/>
                    <a:pt x="4018" y="9126"/>
                  </a:cubicBezTo>
                  <a:cubicBezTo>
                    <a:pt x="4979" y="9126"/>
                    <a:pt x="5888" y="9344"/>
                    <a:pt x="6863" y="9344"/>
                  </a:cubicBezTo>
                  <a:cubicBezTo>
                    <a:pt x="9646" y="9282"/>
                    <a:pt x="10776" y="5097"/>
                    <a:pt x="10504" y="2900"/>
                  </a:cubicBezTo>
                  <a:cubicBezTo>
                    <a:pt x="10239" y="1018"/>
                    <a:pt x="8591" y="0"/>
                    <a:pt x="69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39"/>
            <p:cNvSpPr/>
            <p:nvPr/>
          </p:nvSpPr>
          <p:spPr>
            <a:xfrm>
              <a:off x="4445800" y="2167775"/>
              <a:ext cx="44325" cy="80675"/>
            </a:xfrm>
            <a:custGeom>
              <a:avLst/>
              <a:gdLst/>
              <a:ahLst/>
              <a:cxnLst/>
              <a:rect l="l" t="t" r="r" b="b"/>
              <a:pathLst>
                <a:path w="1773" h="3227" extrusionOk="0">
                  <a:moveTo>
                    <a:pt x="1082" y="0"/>
                  </a:moveTo>
                  <a:cubicBezTo>
                    <a:pt x="1070" y="0"/>
                    <a:pt x="1059" y="1"/>
                    <a:pt x="1047" y="1"/>
                  </a:cubicBezTo>
                  <a:cubicBezTo>
                    <a:pt x="461" y="22"/>
                    <a:pt x="63" y="608"/>
                    <a:pt x="1" y="1131"/>
                  </a:cubicBezTo>
                  <a:cubicBezTo>
                    <a:pt x="1" y="1236"/>
                    <a:pt x="105" y="1340"/>
                    <a:pt x="210" y="1340"/>
                  </a:cubicBezTo>
                  <a:cubicBezTo>
                    <a:pt x="315" y="1340"/>
                    <a:pt x="356" y="1278"/>
                    <a:pt x="440" y="1257"/>
                  </a:cubicBezTo>
                  <a:cubicBezTo>
                    <a:pt x="515" y="1200"/>
                    <a:pt x="523" y="1093"/>
                    <a:pt x="463" y="1042"/>
                  </a:cubicBezTo>
                  <a:lnTo>
                    <a:pt x="463" y="1042"/>
                  </a:lnTo>
                  <a:cubicBezTo>
                    <a:pt x="534" y="801"/>
                    <a:pt x="753" y="428"/>
                    <a:pt x="1009" y="428"/>
                  </a:cubicBezTo>
                  <a:cubicBezTo>
                    <a:pt x="1035" y="428"/>
                    <a:pt x="1062" y="432"/>
                    <a:pt x="1089" y="441"/>
                  </a:cubicBezTo>
                  <a:cubicBezTo>
                    <a:pt x="1403" y="524"/>
                    <a:pt x="1047" y="775"/>
                    <a:pt x="900" y="880"/>
                  </a:cubicBezTo>
                  <a:cubicBezTo>
                    <a:pt x="733" y="1047"/>
                    <a:pt x="377" y="1236"/>
                    <a:pt x="315" y="1487"/>
                  </a:cubicBezTo>
                  <a:cubicBezTo>
                    <a:pt x="126" y="2219"/>
                    <a:pt x="1214" y="2491"/>
                    <a:pt x="1298" y="3140"/>
                  </a:cubicBezTo>
                  <a:cubicBezTo>
                    <a:pt x="1298" y="3194"/>
                    <a:pt x="1349" y="3226"/>
                    <a:pt x="1404" y="3226"/>
                  </a:cubicBezTo>
                  <a:cubicBezTo>
                    <a:pt x="1455" y="3226"/>
                    <a:pt x="1508" y="3200"/>
                    <a:pt x="1528" y="3140"/>
                  </a:cubicBezTo>
                  <a:cubicBezTo>
                    <a:pt x="1716" y="2617"/>
                    <a:pt x="1193" y="2240"/>
                    <a:pt x="879" y="1926"/>
                  </a:cubicBezTo>
                  <a:cubicBezTo>
                    <a:pt x="356" y="1445"/>
                    <a:pt x="1298" y="1152"/>
                    <a:pt x="1528" y="754"/>
                  </a:cubicBezTo>
                  <a:cubicBezTo>
                    <a:pt x="1772" y="368"/>
                    <a:pt x="1501" y="0"/>
                    <a:pt x="10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39"/>
            <p:cNvSpPr/>
            <p:nvPr/>
          </p:nvSpPr>
          <p:spPr>
            <a:xfrm>
              <a:off x="4470400" y="2174975"/>
              <a:ext cx="39250" cy="71700"/>
            </a:xfrm>
            <a:custGeom>
              <a:avLst/>
              <a:gdLst/>
              <a:ahLst/>
              <a:cxnLst/>
              <a:rect l="l" t="t" r="r" b="b"/>
              <a:pathLst>
                <a:path w="1570" h="2868" extrusionOk="0">
                  <a:moveTo>
                    <a:pt x="289" y="1"/>
                  </a:moveTo>
                  <a:cubicBezTo>
                    <a:pt x="223" y="1"/>
                    <a:pt x="155" y="9"/>
                    <a:pt x="84" y="27"/>
                  </a:cubicBezTo>
                  <a:cubicBezTo>
                    <a:pt x="0" y="27"/>
                    <a:pt x="0" y="153"/>
                    <a:pt x="105" y="174"/>
                  </a:cubicBezTo>
                  <a:cubicBezTo>
                    <a:pt x="1067" y="236"/>
                    <a:pt x="1025" y="1952"/>
                    <a:pt x="1067" y="2663"/>
                  </a:cubicBezTo>
                  <a:cubicBezTo>
                    <a:pt x="1087" y="2804"/>
                    <a:pt x="1204" y="2868"/>
                    <a:pt x="1320" y="2868"/>
                  </a:cubicBezTo>
                  <a:cubicBezTo>
                    <a:pt x="1378" y="2868"/>
                    <a:pt x="1435" y="2852"/>
                    <a:pt x="1481" y="2822"/>
                  </a:cubicBezTo>
                  <a:lnTo>
                    <a:pt x="1481" y="2822"/>
                  </a:lnTo>
                  <a:cubicBezTo>
                    <a:pt x="1476" y="2831"/>
                    <a:pt x="1475" y="2836"/>
                    <a:pt x="1477" y="2836"/>
                  </a:cubicBezTo>
                  <a:cubicBezTo>
                    <a:pt x="1481" y="2836"/>
                    <a:pt x="1497" y="2819"/>
                    <a:pt x="1527" y="2789"/>
                  </a:cubicBezTo>
                  <a:cubicBezTo>
                    <a:pt x="1552" y="2764"/>
                    <a:pt x="1563" y="2732"/>
                    <a:pt x="1567" y="2696"/>
                  </a:cubicBezTo>
                  <a:lnTo>
                    <a:pt x="1567" y="2696"/>
                  </a:lnTo>
                  <a:cubicBezTo>
                    <a:pt x="1568" y="2686"/>
                    <a:pt x="1569" y="2675"/>
                    <a:pt x="1569" y="2663"/>
                  </a:cubicBezTo>
                  <a:lnTo>
                    <a:pt x="1569" y="2663"/>
                  </a:lnTo>
                  <a:cubicBezTo>
                    <a:pt x="1569" y="2664"/>
                    <a:pt x="1569" y="2664"/>
                    <a:pt x="1569" y="2664"/>
                  </a:cubicBezTo>
                  <a:lnTo>
                    <a:pt x="1569" y="2664"/>
                  </a:lnTo>
                  <a:cubicBezTo>
                    <a:pt x="1569" y="2650"/>
                    <a:pt x="1569" y="2636"/>
                    <a:pt x="1569" y="2622"/>
                  </a:cubicBezTo>
                  <a:cubicBezTo>
                    <a:pt x="1569" y="2454"/>
                    <a:pt x="1569" y="2308"/>
                    <a:pt x="1548" y="2140"/>
                  </a:cubicBezTo>
                  <a:cubicBezTo>
                    <a:pt x="1507" y="1806"/>
                    <a:pt x="1444" y="1429"/>
                    <a:pt x="1339" y="1094"/>
                  </a:cubicBezTo>
                  <a:cubicBezTo>
                    <a:pt x="1190" y="589"/>
                    <a:pt x="840" y="1"/>
                    <a:pt x="28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39"/>
            <p:cNvSpPr/>
            <p:nvPr/>
          </p:nvSpPr>
          <p:spPr>
            <a:xfrm>
              <a:off x="4489225" y="2119150"/>
              <a:ext cx="88950" cy="97575"/>
            </a:xfrm>
            <a:custGeom>
              <a:avLst/>
              <a:gdLst/>
              <a:ahLst/>
              <a:cxnLst/>
              <a:rect l="l" t="t" r="r" b="b"/>
              <a:pathLst>
                <a:path w="3558" h="3903" extrusionOk="0">
                  <a:moveTo>
                    <a:pt x="2867" y="0"/>
                  </a:moveTo>
                  <a:cubicBezTo>
                    <a:pt x="2197" y="147"/>
                    <a:pt x="1674" y="356"/>
                    <a:pt x="1214" y="816"/>
                  </a:cubicBezTo>
                  <a:cubicBezTo>
                    <a:pt x="628" y="1402"/>
                    <a:pt x="461" y="2176"/>
                    <a:pt x="210" y="2909"/>
                  </a:cubicBezTo>
                  <a:cubicBezTo>
                    <a:pt x="170" y="2975"/>
                    <a:pt x="222" y="3016"/>
                    <a:pt x="282" y="3016"/>
                  </a:cubicBezTo>
                  <a:cubicBezTo>
                    <a:pt x="317" y="3016"/>
                    <a:pt x="354" y="3002"/>
                    <a:pt x="377" y="2971"/>
                  </a:cubicBezTo>
                  <a:cubicBezTo>
                    <a:pt x="482" y="2762"/>
                    <a:pt x="565" y="2532"/>
                    <a:pt x="628" y="2302"/>
                  </a:cubicBezTo>
                  <a:cubicBezTo>
                    <a:pt x="712" y="2072"/>
                    <a:pt x="1005" y="1779"/>
                    <a:pt x="1151" y="1570"/>
                  </a:cubicBezTo>
                  <a:cubicBezTo>
                    <a:pt x="1584" y="960"/>
                    <a:pt x="2109" y="646"/>
                    <a:pt x="2797" y="419"/>
                  </a:cubicBezTo>
                  <a:lnTo>
                    <a:pt x="2797" y="419"/>
                  </a:lnTo>
                  <a:cubicBezTo>
                    <a:pt x="3076" y="1074"/>
                    <a:pt x="2670" y="1925"/>
                    <a:pt x="2281" y="2469"/>
                  </a:cubicBezTo>
                  <a:cubicBezTo>
                    <a:pt x="1737" y="3202"/>
                    <a:pt x="1151" y="3327"/>
                    <a:pt x="293" y="3453"/>
                  </a:cubicBezTo>
                  <a:cubicBezTo>
                    <a:pt x="63" y="3495"/>
                    <a:pt x="0" y="3871"/>
                    <a:pt x="272" y="3892"/>
                  </a:cubicBezTo>
                  <a:cubicBezTo>
                    <a:pt x="350" y="3899"/>
                    <a:pt x="427" y="3902"/>
                    <a:pt x="504" y="3902"/>
                  </a:cubicBezTo>
                  <a:cubicBezTo>
                    <a:pt x="1371" y="3902"/>
                    <a:pt x="2135" y="3470"/>
                    <a:pt x="2616" y="2720"/>
                  </a:cubicBezTo>
                  <a:cubicBezTo>
                    <a:pt x="3097" y="1988"/>
                    <a:pt x="3557" y="921"/>
                    <a:pt x="3055" y="105"/>
                  </a:cubicBezTo>
                  <a:cubicBezTo>
                    <a:pt x="3013" y="21"/>
                    <a:pt x="2930" y="0"/>
                    <a:pt x="286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39"/>
            <p:cNvSpPr/>
            <p:nvPr/>
          </p:nvSpPr>
          <p:spPr>
            <a:xfrm>
              <a:off x="4497400" y="2146425"/>
              <a:ext cx="56675" cy="62575"/>
            </a:xfrm>
            <a:custGeom>
              <a:avLst/>
              <a:gdLst/>
              <a:ahLst/>
              <a:cxnLst/>
              <a:rect l="l" t="t" r="r" b="b"/>
              <a:pathLst>
                <a:path w="2267" h="2503" extrusionOk="0">
                  <a:moveTo>
                    <a:pt x="2070" y="0"/>
                  </a:moveTo>
                  <a:cubicBezTo>
                    <a:pt x="2039" y="0"/>
                    <a:pt x="2007" y="12"/>
                    <a:pt x="1975" y="39"/>
                  </a:cubicBezTo>
                  <a:cubicBezTo>
                    <a:pt x="1494" y="437"/>
                    <a:pt x="1138" y="981"/>
                    <a:pt x="720" y="1420"/>
                  </a:cubicBezTo>
                  <a:cubicBezTo>
                    <a:pt x="573" y="1588"/>
                    <a:pt x="468" y="1818"/>
                    <a:pt x="301" y="2006"/>
                  </a:cubicBezTo>
                  <a:cubicBezTo>
                    <a:pt x="196" y="2132"/>
                    <a:pt x="92" y="2257"/>
                    <a:pt x="29" y="2424"/>
                  </a:cubicBezTo>
                  <a:cubicBezTo>
                    <a:pt x="0" y="2453"/>
                    <a:pt x="41" y="2502"/>
                    <a:pt x="90" y="2502"/>
                  </a:cubicBezTo>
                  <a:cubicBezTo>
                    <a:pt x="112" y="2502"/>
                    <a:pt x="135" y="2492"/>
                    <a:pt x="155" y="2466"/>
                  </a:cubicBezTo>
                  <a:cubicBezTo>
                    <a:pt x="447" y="2090"/>
                    <a:pt x="887" y="1734"/>
                    <a:pt x="1222" y="1378"/>
                  </a:cubicBezTo>
                  <a:cubicBezTo>
                    <a:pt x="1556" y="1002"/>
                    <a:pt x="1870" y="646"/>
                    <a:pt x="2184" y="248"/>
                  </a:cubicBezTo>
                  <a:cubicBezTo>
                    <a:pt x="2266" y="150"/>
                    <a:pt x="2181" y="0"/>
                    <a:pt x="207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6" name="Google Shape;796;p39"/>
          <p:cNvGrpSpPr/>
          <p:nvPr/>
        </p:nvGrpSpPr>
        <p:grpSpPr>
          <a:xfrm>
            <a:off x="6765713" y="2951176"/>
            <a:ext cx="506225" cy="252975"/>
            <a:chOff x="4292175" y="3082725"/>
            <a:chExt cx="506225" cy="252975"/>
          </a:xfrm>
        </p:grpSpPr>
        <p:sp>
          <p:nvSpPr>
            <p:cNvPr id="797" name="Google Shape;797;p39"/>
            <p:cNvSpPr/>
            <p:nvPr/>
          </p:nvSpPr>
          <p:spPr>
            <a:xfrm>
              <a:off x="4292175" y="3126800"/>
              <a:ext cx="373800" cy="194475"/>
            </a:xfrm>
            <a:custGeom>
              <a:avLst/>
              <a:gdLst/>
              <a:ahLst/>
              <a:cxnLst/>
              <a:rect l="l" t="t" r="r" b="b"/>
              <a:pathLst>
                <a:path w="14952" h="7779" extrusionOk="0">
                  <a:moveTo>
                    <a:pt x="14675" y="0"/>
                  </a:moveTo>
                  <a:cubicBezTo>
                    <a:pt x="14651" y="0"/>
                    <a:pt x="14625" y="4"/>
                    <a:pt x="14599" y="14"/>
                  </a:cubicBezTo>
                  <a:cubicBezTo>
                    <a:pt x="13490" y="454"/>
                    <a:pt x="12444" y="1165"/>
                    <a:pt x="11293" y="1688"/>
                  </a:cubicBezTo>
                  <a:cubicBezTo>
                    <a:pt x="9933" y="2274"/>
                    <a:pt x="8573" y="2902"/>
                    <a:pt x="7213" y="3529"/>
                  </a:cubicBezTo>
                  <a:cubicBezTo>
                    <a:pt x="6020" y="4052"/>
                    <a:pt x="4953" y="4743"/>
                    <a:pt x="3823" y="5412"/>
                  </a:cubicBezTo>
                  <a:cubicBezTo>
                    <a:pt x="3175" y="5810"/>
                    <a:pt x="2505" y="6145"/>
                    <a:pt x="1835" y="6500"/>
                  </a:cubicBezTo>
                  <a:cubicBezTo>
                    <a:pt x="1208" y="6835"/>
                    <a:pt x="831" y="7400"/>
                    <a:pt x="99" y="7588"/>
                  </a:cubicBezTo>
                  <a:cubicBezTo>
                    <a:pt x="1" y="7647"/>
                    <a:pt x="13" y="7779"/>
                    <a:pt x="100" y="7779"/>
                  </a:cubicBezTo>
                  <a:cubicBezTo>
                    <a:pt x="106" y="7779"/>
                    <a:pt x="113" y="7778"/>
                    <a:pt x="120" y="7777"/>
                  </a:cubicBezTo>
                  <a:cubicBezTo>
                    <a:pt x="1229" y="7672"/>
                    <a:pt x="2296" y="6731"/>
                    <a:pt x="3258" y="6228"/>
                  </a:cubicBezTo>
                  <a:cubicBezTo>
                    <a:pt x="4639" y="5517"/>
                    <a:pt x="5936" y="4638"/>
                    <a:pt x="7338" y="3948"/>
                  </a:cubicBezTo>
                  <a:cubicBezTo>
                    <a:pt x="8698" y="3320"/>
                    <a:pt x="10058" y="2734"/>
                    <a:pt x="11418" y="2106"/>
                  </a:cubicBezTo>
                  <a:cubicBezTo>
                    <a:pt x="12590" y="1583"/>
                    <a:pt x="13636" y="914"/>
                    <a:pt x="14766" y="349"/>
                  </a:cubicBezTo>
                  <a:cubicBezTo>
                    <a:pt x="14951" y="256"/>
                    <a:pt x="14858" y="0"/>
                    <a:pt x="146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39"/>
            <p:cNvSpPr/>
            <p:nvPr/>
          </p:nvSpPr>
          <p:spPr>
            <a:xfrm>
              <a:off x="4649800" y="3127250"/>
              <a:ext cx="148600" cy="51350"/>
            </a:xfrm>
            <a:custGeom>
              <a:avLst/>
              <a:gdLst/>
              <a:ahLst/>
              <a:cxnLst/>
              <a:rect l="l" t="t" r="r" b="b"/>
              <a:pathLst>
                <a:path w="5944" h="2054" extrusionOk="0">
                  <a:moveTo>
                    <a:pt x="625" y="0"/>
                  </a:moveTo>
                  <a:cubicBezTo>
                    <a:pt x="469" y="0"/>
                    <a:pt x="310" y="18"/>
                    <a:pt x="147" y="59"/>
                  </a:cubicBezTo>
                  <a:cubicBezTo>
                    <a:pt x="64" y="101"/>
                    <a:pt x="1" y="143"/>
                    <a:pt x="22" y="247"/>
                  </a:cubicBezTo>
                  <a:cubicBezTo>
                    <a:pt x="22" y="289"/>
                    <a:pt x="43" y="373"/>
                    <a:pt x="43" y="436"/>
                  </a:cubicBezTo>
                  <a:cubicBezTo>
                    <a:pt x="54" y="492"/>
                    <a:pt x="120" y="530"/>
                    <a:pt x="186" y="530"/>
                  </a:cubicBezTo>
                  <a:cubicBezTo>
                    <a:pt x="241" y="530"/>
                    <a:pt x="296" y="503"/>
                    <a:pt x="315" y="436"/>
                  </a:cubicBezTo>
                  <a:cubicBezTo>
                    <a:pt x="323" y="342"/>
                    <a:pt x="396" y="304"/>
                    <a:pt x="512" y="304"/>
                  </a:cubicBezTo>
                  <a:cubicBezTo>
                    <a:pt x="991" y="304"/>
                    <a:pt x="2200" y="958"/>
                    <a:pt x="2554" y="1042"/>
                  </a:cubicBezTo>
                  <a:cubicBezTo>
                    <a:pt x="3600" y="1293"/>
                    <a:pt x="4541" y="1837"/>
                    <a:pt x="5587" y="2047"/>
                  </a:cubicBezTo>
                  <a:cubicBezTo>
                    <a:pt x="5608" y="2051"/>
                    <a:pt x="5627" y="2053"/>
                    <a:pt x="5645" y="2053"/>
                  </a:cubicBezTo>
                  <a:cubicBezTo>
                    <a:pt x="5890" y="2053"/>
                    <a:pt x="5944" y="1685"/>
                    <a:pt x="5671" y="1607"/>
                  </a:cubicBezTo>
                  <a:cubicBezTo>
                    <a:pt x="4604" y="1293"/>
                    <a:pt x="3516" y="938"/>
                    <a:pt x="2470" y="540"/>
                  </a:cubicBezTo>
                  <a:cubicBezTo>
                    <a:pt x="1863" y="304"/>
                    <a:pt x="1270" y="0"/>
                    <a:pt x="62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39"/>
            <p:cNvSpPr/>
            <p:nvPr/>
          </p:nvSpPr>
          <p:spPr>
            <a:xfrm>
              <a:off x="4299350" y="3165650"/>
              <a:ext cx="490725" cy="162900"/>
            </a:xfrm>
            <a:custGeom>
              <a:avLst/>
              <a:gdLst/>
              <a:ahLst/>
              <a:cxnLst/>
              <a:rect l="l" t="t" r="r" b="b"/>
              <a:pathLst>
                <a:path w="19629" h="6516" extrusionOk="0">
                  <a:moveTo>
                    <a:pt x="19285" y="1"/>
                  </a:moveTo>
                  <a:cubicBezTo>
                    <a:pt x="19248" y="1"/>
                    <a:pt x="19208" y="10"/>
                    <a:pt x="19166" y="29"/>
                  </a:cubicBezTo>
                  <a:cubicBezTo>
                    <a:pt x="17513" y="783"/>
                    <a:pt x="15839" y="1180"/>
                    <a:pt x="14165" y="1808"/>
                  </a:cubicBezTo>
                  <a:cubicBezTo>
                    <a:pt x="12471" y="2457"/>
                    <a:pt x="10734" y="2959"/>
                    <a:pt x="9018" y="3482"/>
                  </a:cubicBezTo>
                  <a:cubicBezTo>
                    <a:pt x="7323" y="4005"/>
                    <a:pt x="5649" y="4591"/>
                    <a:pt x="3934" y="5093"/>
                  </a:cubicBezTo>
                  <a:cubicBezTo>
                    <a:pt x="2741" y="5428"/>
                    <a:pt x="1486" y="5993"/>
                    <a:pt x="230" y="6160"/>
                  </a:cubicBezTo>
                  <a:cubicBezTo>
                    <a:pt x="0" y="6223"/>
                    <a:pt x="42" y="6516"/>
                    <a:pt x="251" y="6516"/>
                  </a:cubicBezTo>
                  <a:cubicBezTo>
                    <a:pt x="1402" y="6474"/>
                    <a:pt x="2574" y="5951"/>
                    <a:pt x="3683" y="5679"/>
                  </a:cubicBezTo>
                  <a:cubicBezTo>
                    <a:pt x="5377" y="5198"/>
                    <a:pt x="7030" y="4674"/>
                    <a:pt x="8704" y="4110"/>
                  </a:cubicBezTo>
                  <a:cubicBezTo>
                    <a:pt x="10420" y="3524"/>
                    <a:pt x="12178" y="3105"/>
                    <a:pt x="13914" y="2457"/>
                  </a:cubicBezTo>
                  <a:cubicBezTo>
                    <a:pt x="15735" y="1745"/>
                    <a:pt x="17618" y="1410"/>
                    <a:pt x="19375" y="490"/>
                  </a:cubicBezTo>
                  <a:cubicBezTo>
                    <a:pt x="19629" y="363"/>
                    <a:pt x="19522" y="1"/>
                    <a:pt x="1928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39"/>
            <p:cNvSpPr/>
            <p:nvPr/>
          </p:nvSpPr>
          <p:spPr>
            <a:xfrm>
              <a:off x="4296075" y="3101950"/>
              <a:ext cx="274925" cy="220150"/>
            </a:xfrm>
            <a:custGeom>
              <a:avLst/>
              <a:gdLst/>
              <a:ahLst/>
              <a:cxnLst/>
              <a:rect l="l" t="t" r="r" b="b"/>
              <a:pathLst>
                <a:path w="10997" h="8806" extrusionOk="0">
                  <a:moveTo>
                    <a:pt x="10660" y="0"/>
                  </a:moveTo>
                  <a:cubicBezTo>
                    <a:pt x="10645" y="0"/>
                    <a:pt x="10630" y="1"/>
                    <a:pt x="10614" y="4"/>
                  </a:cubicBezTo>
                  <a:cubicBezTo>
                    <a:pt x="9861" y="192"/>
                    <a:pt x="9568" y="611"/>
                    <a:pt x="8982" y="1176"/>
                  </a:cubicBezTo>
                  <a:cubicBezTo>
                    <a:pt x="8145" y="2012"/>
                    <a:pt x="7057" y="2598"/>
                    <a:pt x="6157" y="3414"/>
                  </a:cubicBezTo>
                  <a:cubicBezTo>
                    <a:pt x="5111" y="4356"/>
                    <a:pt x="4023" y="5235"/>
                    <a:pt x="2956" y="6155"/>
                  </a:cubicBezTo>
                  <a:cubicBezTo>
                    <a:pt x="1972" y="6971"/>
                    <a:pt x="1114" y="7913"/>
                    <a:pt x="89" y="8645"/>
                  </a:cubicBezTo>
                  <a:cubicBezTo>
                    <a:pt x="1" y="8681"/>
                    <a:pt x="47" y="8806"/>
                    <a:pt x="139" y="8806"/>
                  </a:cubicBezTo>
                  <a:cubicBezTo>
                    <a:pt x="156" y="8806"/>
                    <a:pt x="174" y="8801"/>
                    <a:pt x="194" y="8792"/>
                  </a:cubicBezTo>
                  <a:cubicBezTo>
                    <a:pt x="1094" y="8352"/>
                    <a:pt x="1742" y="7620"/>
                    <a:pt x="2537" y="7013"/>
                  </a:cubicBezTo>
                  <a:cubicBezTo>
                    <a:pt x="3521" y="6260"/>
                    <a:pt x="4462" y="5423"/>
                    <a:pt x="5404" y="4628"/>
                  </a:cubicBezTo>
                  <a:cubicBezTo>
                    <a:pt x="6345" y="3854"/>
                    <a:pt x="7203" y="3017"/>
                    <a:pt x="8228" y="2305"/>
                  </a:cubicBezTo>
                  <a:cubicBezTo>
                    <a:pt x="9065" y="1699"/>
                    <a:pt x="9798" y="841"/>
                    <a:pt x="10739" y="422"/>
                  </a:cubicBezTo>
                  <a:cubicBezTo>
                    <a:pt x="10996" y="323"/>
                    <a:pt x="10917" y="0"/>
                    <a:pt x="1066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39"/>
            <p:cNvSpPr/>
            <p:nvPr/>
          </p:nvSpPr>
          <p:spPr>
            <a:xfrm>
              <a:off x="4417025" y="3082725"/>
              <a:ext cx="134025" cy="26750"/>
            </a:xfrm>
            <a:custGeom>
              <a:avLst/>
              <a:gdLst/>
              <a:ahLst/>
              <a:cxnLst/>
              <a:rect l="l" t="t" r="r" b="b"/>
              <a:pathLst>
                <a:path w="5361" h="1070" extrusionOk="0">
                  <a:moveTo>
                    <a:pt x="540" y="1"/>
                  </a:moveTo>
                  <a:cubicBezTo>
                    <a:pt x="416" y="1"/>
                    <a:pt x="292" y="7"/>
                    <a:pt x="168" y="20"/>
                  </a:cubicBezTo>
                  <a:cubicBezTo>
                    <a:pt x="1" y="40"/>
                    <a:pt x="1" y="312"/>
                    <a:pt x="168" y="333"/>
                  </a:cubicBezTo>
                  <a:cubicBezTo>
                    <a:pt x="1068" y="480"/>
                    <a:pt x="1968" y="647"/>
                    <a:pt x="2867" y="752"/>
                  </a:cubicBezTo>
                  <a:cubicBezTo>
                    <a:pt x="3286" y="794"/>
                    <a:pt x="3683" y="898"/>
                    <a:pt x="4102" y="940"/>
                  </a:cubicBezTo>
                  <a:cubicBezTo>
                    <a:pt x="4112" y="941"/>
                    <a:pt x="4125" y="942"/>
                    <a:pt x="4139" y="942"/>
                  </a:cubicBezTo>
                  <a:cubicBezTo>
                    <a:pt x="4253" y="942"/>
                    <a:pt x="4486" y="905"/>
                    <a:pt x="4703" y="905"/>
                  </a:cubicBezTo>
                  <a:cubicBezTo>
                    <a:pt x="4895" y="905"/>
                    <a:pt x="5074" y="934"/>
                    <a:pt x="5148" y="1045"/>
                  </a:cubicBezTo>
                  <a:cubicBezTo>
                    <a:pt x="5171" y="1062"/>
                    <a:pt x="5199" y="1070"/>
                    <a:pt x="5226" y="1070"/>
                  </a:cubicBezTo>
                  <a:cubicBezTo>
                    <a:pt x="5297" y="1070"/>
                    <a:pt x="5361" y="1016"/>
                    <a:pt x="5315" y="940"/>
                  </a:cubicBezTo>
                  <a:cubicBezTo>
                    <a:pt x="5127" y="459"/>
                    <a:pt x="4207" y="626"/>
                    <a:pt x="3809" y="564"/>
                  </a:cubicBezTo>
                  <a:cubicBezTo>
                    <a:pt x="2719" y="451"/>
                    <a:pt x="1630" y="1"/>
                    <a:pt x="54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39"/>
            <p:cNvSpPr/>
            <p:nvPr/>
          </p:nvSpPr>
          <p:spPr>
            <a:xfrm>
              <a:off x="4295400" y="3083725"/>
              <a:ext cx="141025" cy="245825"/>
            </a:xfrm>
            <a:custGeom>
              <a:avLst/>
              <a:gdLst/>
              <a:ahLst/>
              <a:cxnLst/>
              <a:rect l="l" t="t" r="r" b="b"/>
              <a:pathLst>
                <a:path w="5641" h="9833" extrusionOk="0">
                  <a:moveTo>
                    <a:pt x="5242" y="0"/>
                  </a:moveTo>
                  <a:cubicBezTo>
                    <a:pt x="5096" y="0"/>
                    <a:pt x="5096" y="231"/>
                    <a:pt x="5242" y="231"/>
                  </a:cubicBezTo>
                  <a:cubicBezTo>
                    <a:pt x="5556" y="231"/>
                    <a:pt x="5033" y="377"/>
                    <a:pt x="4824" y="628"/>
                  </a:cubicBezTo>
                  <a:cubicBezTo>
                    <a:pt x="4531" y="963"/>
                    <a:pt x="4343" y="1361"/>
                    <a:pt x="4092" y="1758"/>
                  </a:cubicBezTo>
                  <a:cubicBezTo>
                    <a:pt x="3380" y="2909"/>
                    <a:pt x="2753" y="4101"/>
                    <a:pt x="2083" y="5294"/>
                  </a:cubicBezTo>
                  <a:cubicBezTo>
                    <a:pt x="1644" y="6026"/>
                    <a:pt x="1288" y="6801"/>
                    <a:pt x="869" y="7554"/>
                  </a:cubicBezTo>
                  <a:cubicBezTo>
                    <a:pt x="514" y="8244"/>
                    <a:pt x="95" y="8851"/>
                    <a:pt x="12" y="9625"/>
                  </a:cubicBezTo>
                  <a:cubicBezTo>
                    <a:pt x="1" y="9764"/>
                    <a:pt x="88" y="9832"/>
                    <a:pt x="185" y="9832"/>
                  </a:cubicBezTo>
                  <a:cubicBezTo>
                    <a:pt x="277" y="9832"/>
                    <a:pt x="378" y="9769"/>
                    <a:pt x="409" y="9646"/>
                  </a:cubicBezTo>
                  <a:cubicBezTo>
                    <a:pt x="514" y="9019"/>
                    <a:pt x="869" y="8286"/>
                    <a:pt x="1225" y="7763"/>
                  </a:cubicBezTo>
                  <a:cubicBezTo>
                    <a:pt x="1685" y="7073"/>
                    <a:pt x="1895" y="6194"/>
                    <a:pt x="2376" y="5503"/>
                  </a:cubicBezTo>
                  <a:cubicBezTo>
                    <a:pt x="3485" y="3767"/>
                    <a:pt x="4196" y="1800"/>
                    <a:pt x="5556" y="210"/>
                  </a:cubicBezTo>
                  <a:cubicBezTo>
                    <a:pt x="5640" y="126"/>
                    <a:pt x="5577" y="0"/>
                    <a:pt x="545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39"/>
            <p:cNvSpPr/>
            <p:nvPr/>
          </p:nvSpPr>
          <p:spPr>
            <a:xfrm>
              <a:off x="4546750" y="3099550"/>
              <a:ext cx="12600" cy="77325"/>
            </a:xfrm>
            <a:custGeom>
              <a:avLst/>
              <a:gdLst/>
              <a:ahLst/>
              <a:cxnLst/>
              <a:rect l="l" t="t" r="r" b="b"/>
              <a:pathLst>
                <a:path w="504" h="3093" extrusionOk="0">
                  <a:moveTo>
                    <a:pt x="247" y="0"/>
                  </a:moveTo>
                  <a:cubicBezTo>
                    <a:pt x="205" y="0"/>
                    <a:pt x="168" y="27"/>
                    <a:pt x="168" y="79"/>
                  </a:cubicBezTo>
                  <a:cubicBezTo>
                    <a:pt x="106" y="1020"/>
                    <a:pt x="1" y="2004"/>
                    <a:pt x="85" y="2945"/>
                  </a:cubicBezTo>
                  <a:cubicBezTo>
                    <a:pt x="95" y="3045"/>
                    <a:pt x="171" y="3092"/>
                    <a:pt x="252" y="3092"/>
                  </a:cubicBezTo>
                  <a:cubicBezTo>
                    <a:pt x="342" y="3092"/>
                    <a:pt x="439" y="3034"/>
                    <a:pt x="461" y="2924"/>
                  </a:cubicBezTo>
                  <a:cubicBezTo>
                    <a:pt x="503" y="1983"/>
                    <a:pt x="398" y="1020"/>
                    <a:pt x="357" y="79"/>
                  </a:cubicBezTo>
                  <a:cubicBezTo>
                    <a:pt x="336" y="27"/>
                    <a:pt x="289" y="0"/>
                    <a:pt x="24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39"/>
            <p:cNvSpPr/>
            <p:nvPr/>
          </p:nvSpPr>
          <p:spPr>
            <a:xfrm>
              <a:off x="4296125" y="3258875"/>
              <a:ext cx="419925" cy="76825"/>
            </a:xfrm>
            <a:custGeom>
              <a:avLst/>
              <a:gdLst/>
              <a:ahLst/>
              <a:cxnLst/>
              <a:rect l="l" t="t" r="r" b="b"/>
              <a:pathLst>
                <a:path w="16797" h="3073" extrusionOk="0">
                  <a:moveTo>
                    <a:pt x="16556" y="0"/>
                  </a:moveTo>
                  <a:cubicBezTo>
                    <a:pt x="16543" y="0"/>
                    <a:pt x="16528" y="1"/>
                    <a:pt x="16512" y="4"/>
                  </a:cubicBezTo>
                  <a:cubicBezTo>
                    <a:pt x="13876" y="820"/>
                    <a:pt x="10967" y="1259"/>
                    <a:pt x="8226" y="1636"/>
                  </a:cubicBezTo>
                  <a:cubicBezTo>
                    <a:pt x="6992" y="1803"/>
                    <a:pt x="5799" y="2013"/>
                    <a:pt x="4544" y="2159"/>
                  </a:cubicBezTo>
                  <a:cubicBezTo>
                    <a:pt x="3685" y="2236"/>
                    <a:pt x="2330" y="2819"/>
                    <a:pt x="1239" y="2819"/>
                  </a:cubicBezTo>
                  <a:cubicBezTo>
                    <a:pt x="843" y="2819"/>
                    <a:pt x="482" y="2742"/>
                    <a:pt x="192" y="2536"/>
                  </a:cubicBezTo>
                  <a:cubicBezTo>
                    <a:pt x="174" y="2525"/>
                    <a:pt x="157" y="2520"/>
                    <a:pt x="140" y="2520"/>
                  </a:cubicBezTo>
                  <a:cubicBezTo>
                    <a:pt x="58" y="2520"/>
                    <a:pt x="0" y="2633"/>
                    <a:pt x="87" y="2703"/>
                  </a:cubicBezTo>
                  <a:cubicBezTo>
                    <a:pt x="435" y="2978"/>
                    <a:pt x="831" y="3072"/>
                    <a:pt x="1244" y="3072"/>
                  </a:cubicBezTo>
                  <a:cubicBezTo>
                    <a:pt x="1774" y="3072"/>
                    <a:pt x="2331" y="2916"/>
                    <a:pt x="2849" y="2787"/>
                  </a:cubicBezTo>
                  <a:cubicBezTo>
                    <a:pt x="4335" y="2410"/>
                    <a:pt x="5883" y="2410"/>
                    <a:pt x="7410" y="2180"/>
                  </a:cubicBezTo>
                  <a:cubicBezTo>
                    <a:pt x="8959" y="1950"/>
                    <a:pt x="10486" y="1594"/>
                    <a:pt x="12014" y="1343"/>
                  </a:cubicBezTo>
                  <a:cubicBezTo>
                    <a:pt x="13520" y="1071"/>
                    <a:pt x="15341" y="1259"/>
                    <a:pt x="16659" y="381"/>
                  </a:cubicBezTo>
                  <a:cubicBezTo>
                    <a:pt x="16796" y="282"/>
                    <a:pt x="16768" y="0"/>
                    <a:pt x="1655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39"/>
            <p:cNvSpPr/>
            <p:nvPr/>
          </p:nvSpPr>
          <p:spPr>
            <a:xfrm>
              <a:off x="4685525" y="3195300"/>
              <a:ext cx="24900" cy="84350"/>
            </a:xfrm>
            <a:custGeom>
              <a:avLst/>
              <a:gdLst/>
              <a:ahLst/>
              <a:cxnLst/>
              <a:rect l="l" t="t" r="r" b="b"/>
              <a:pathLst>
                <a:path w="996" h="3374" extrusionOk="0">
                  <a:moveTo>
                    <a:pt x="146" y="0"/>
                  </a:moveTo>
                  <a:cubicBezTo>
                    <a:pt x="70" y="0"/>
                    <a:pt x="0" y="76"/>
                    <a:pt x="57" y="162"/>
                  </a:cubicBezTo>
                  <a:cubicBezTo>
                    <a:pt x="455" y="727"/>
                    <a:pt x="99" y="1605"/>
                    <a:pt x="204" y="2254"/>
                  </a:cubicBezTo>
                  <a:cubicBezTo>
                    <a:pt x="267" y="2568"/>
                    <a:pt x="309" y="3196"/>
                    <a:pt x="664" y="3363"/>
                  </a:cubicBezTo>
                  <a:cubicBezTo>
                    <a:pt x="686" y="3370"/>
                    <a:pt x="711" y="3374"/>
                    <a:pt x="736" y="3374"/>
                  </a:cubicBezTo>
                  <a:cubicBezTo>
                    <a:pt x="856" y="3374"/>
                    <a:pt x="995" y="3296"/>
                    <a:pt x="978" y="3175"/>
                  </a:cubicBezTo>
                  <a:cubicBezTo>
                    <a:pt x="915" y="2735"/>
                    <a:pt x="622" y="2296"/>
                    <a:pt x="581" y="1815"/>
                  </a:cubicBezTo>
                  <a:cubicBezTo>
                    <a:pt x="476" y="1187"/>
                    <a:pt x="727" y="580"/>
                    <a:pt x="246" y="57"/>
                  </a:cubicBezTo>
                  <a:cubicBezTo>
                    <a:pt x="219" y="17"/>
                    <a:pt x="182" y="0"/>
                    <a:pt x="14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6" name="Google Shape;806;p39"/>
          <p:cNvSpPr txBox="1">
            <a:spLocks noGrp="1"/>
          </p:cNvSpPr>
          <p:nvPr>
            <p:ph type="title" idx="4294967295"/>
          </p:nvPr>
        </p:nvSpPr>
        <p:spPr>
          <a:xfrm>
            <a:off x="254250" y="186625"/>
            <a:ext cx="7800600" cy="7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dirty="0">
                <a:latin typeface="Arial"/>
                <a:ea typeface="Arial"/>
                <a:cs typeface="Arial"/>
                <a:sym typeface="Arial"/>
              </a:rPr>
              <a:t>1.4 Tại sao nên dùng Unity?</a:t>
            </a:r>
            <a:endParaRPr dirty="0">
              <a:latin typeface="Arial"/>
              <a:ea typeface="Arial"/>
              <a:cs typeface="Arial"/>
              <a:sym typeface="Arial"/>
            </a:endParaRPr>
          </a:p>
        </p:txBody>
      </p:sp>
      <p:sp>
        <p:nvSpPr>
          <p:cNvPr id="807" name="Google Shape;807;p39"/>
          <p:cNvSpPr txBox="1">
            <a:spLocks noGrp="1"/>
          </p:cNvSpPr>
          <p:nvPr>
            <p:ph type="ctrTitle"/>
          </p:nvPr>
        </p:nvSpPr>
        <p:spPr>
          <a:xfrm>
            <a:off x="1729638" y="1393197"/>
            <a:ext cx="1906500" cy="5778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2200"/>
              <a:buNone/>
            </a:pPr>
            <a:r>
              <a:rPr lang="en" dirty="0"/>
              <a:t>First</a:t>
            </a: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06"/>
                                        </p:tgtEl>
                                        <p:attrNameLst>
                                          <p:attrName>style.visibility</p:attrName>
                                        </p:attrNameLst>
                                      </p:cBhvr>
                                      <p:to>
                                        <p:strVal val="visible"/>
                                      </p:to>
                                    </p:set>
                                    <p:animEffect transition="in" filter="fade">
                                      <p:cBhvr>
                                        <p:cTn id="7" dur="1000"/>
                                        <p:tgtEl>
                                          <p:spTgt spid="806"/>
                                        </p:tgtEl>
                                      </p:cBhvr>
                                    </p:animEffect>
                                    <p:anim calcmode="lin" valueType="num">
                                      <p:cBhvr>
                                        <p:cTn id="8" dur="1000" fill="hold"/>
                                        <p:tgtEl>
                                          <p:spTgt spid="806"/>
                                        </p:tgtEl>
                                        <p:attrNameLst>
                                          <p:attrName>ppt_x</p:attrName>
                                        </p:attrNameLst>
                                      </p:cBhvr>
                                      <p:tavLst>
                                        <p:tav tm="0">
                                          <p:val>
                                            <p:strVal val="#ppt_x"/>
                                          </p:val>
                                        </p:tav>
                                        <p:tav tm="100000">
                                          <p:val>
                                            <p:strVal val="#ppt_x"/>
                                          </p:val>
                                        </p:tav>
                                      </p:tavLst>
                                    </p:anim>
                                    <p:anim calcmode="lin" valueType="num">
                                      <p:cBhvr>
                                        <p:cTn id="9" dur="1000" fill="hold"/>
                                        <p:tgtEl>
                                          <p:spTgt spid="80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41">
                                            <p:txEl>
                                              <p:pRg st="0" end="0"/>
                                            </p:txEl>
                                          </p:spTgt>
                                        </p:tgtEl>
                                        <p:attrNameLst>
                                          <p:attrName>style.visibility</p:attrName>
                                        </p:attrNameLst>
                                      </p:cBhvr>
                                      <p:to>
                                        <p:strVal val="visible"/>
                                      </p:to>
                                    </p:set>
                                    <p:animEffect transition="in" filter="fade">
                                      <p:cBhvr>
                                        <p:cTn id="14" dur="1000"/>
                                        <p:tgtEl>
                                          <p:spTgt spid="741">
                                            <p:txEl>
                                              <p:pRg st="0" end="0"/>
                                            </p:txEl>
                                          </p:spTgt>
                                        </p:tgtEl>
                                      </p:cBhvr>
                                    </p:animEffect>
                                    <p:anim calcmode="lin" valueType="num">
                                      <p:cBhvr>
                                        <p:cTn id="15" dur="1000" fill="hold"/>
                                        <p:tgtEl>
                                          <p:spTgt spid="74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41">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52"/>
                                        </p:tgtEl>
                                        <p:attrNameLst>
                                          <p:attrName>style.visibility</p:attrName>
                                        </p:attrNameLst>
                                      </p:cBhvr>
                                      <p:to>
                                        <p:strVal val="visible"/>
                                      </p:to>
                                    </p:set>
                                    <p:animEffect transition="in" filter="fade">
                                      <p:cBhvr>
                                        <p:cTn id="19" dur="1000"/>
                                        <p:tgtEl>
                                          <p:spTgt spid="752"/>
                                        </p:tgtEl>
                                      </p:cBhvr>
                                    </p:animEffect>
                                    <p:anim calcmode="lin" valueType="num">
                                      <p:cBhvr>
                                        <p:cTn id="20" dur="1000" fill="hold"/>
                                        <p:tgtEl>
                                          <p:spTgt spid="752"/>
                                        </p:tgtEl>
                                        <p:attrNameLst>
                                          <p:attrName>ppt_x</p:attrName>
                                        </p:attrNameLst>
                                      </p:cBhvr>
                                      <p:tavLst>
                                        <p:tav tm="0">
                                          <p:val>
                                            <p:strVal val="#ppt_x"/>
                                          </p:val>
                                        </p:tav>
                                        <p:tav tm="100000">
                                          <p:val>
                                            <p:strVal val="#ppt_x"/>
                                          </p:val>
                                        </p:tav>
                                      </p:tavLst>
                                    </p:anim>
                                    <p:anim calcmode="lin" valueType="num">
                                      <p:cBhvr>
                                        <p:cTn id="21" dur="1000" fill="hold"/>
                                        <p:tgtEl>
                                          <p:spTgt spid="75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07"/>
                                        </p:tgtEl>
                                        <p:attrNameLst>
                                          <p:attrName>style.visibility</p:attrName>
                                        </p:attrNameLst>
                                      </p:cBhvr>
                                      <p:to>
                                        <p:strVal val="visible"/>
                                      </p:to>
                                    </p:set>
                                    <p:animEffect transition="in" filter="fade">
                                      <p:cBhvr>
                                        <p:cTn id="24" dur="1000"/>
                                        <p:tgtEl>
                                          <p:spTgt spid="807"/>
                                        </p:tgtEl>
                                      </p:cBhvr>
                                    </p:animEffect>
                                    <p:anim calcmode="lin" valueType="num">
                                      <p:cBhvr>
                                        <p:cTn id="25" dur="1000" fill="hold"/>
                                        <p:tgtEl>
                                          <p:spTgt spid="807"/>
                                        </p:tgtEl>
                                        <p:attrNameLst>
                                          <p:attrName>ppt_x</p:attrName>
                                        </p:attrNameLst>
                                      </p:cBhvr>
                                      <p:tavLst>
                                        <p:tav tm="0">
                                          <p:val>
                                            <p:strVal val="#ppt_x"/>
                                          </p:val>
                                        </p:tav>
                                        <p:tav tm="100000">
                                          <p:val>
                                            <p:strVal val="#ppt_x"/>
                                          </p:val>
                                        </p:tav>
                                      </p:tavLst>
                                    </p:anim>
                                    <p:anim calcmode="lin" valueType="num">
                                      <p:cBhvr>
                                        <p:cTn id="26" dur="1000" fill="hold"/>
                                        <p:tgtEl>
                                          <p:spTgt spid="80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42"/>
                                        </p:tgtEl>
                                        <p:attrNameLst>
                                          <p:attrName>style.visibility</p:attrName>
                                        </p:attrNameLst>
                                      </p:cBhvr>
                                      <p:to>
                                        <p:strVal val="visible"/>
                                      </p:to>
                                    </p:set>
                                    <p:animEffect transition="in" filter="fade">
                                      <p:cBhvr>
                                        <p:cTn id="31" dur="1000"/>
                                        <p:tgtEl>
                                          <p:spTgt spid="742"/>
                                        </p:tgtEl>
                                      </p:cBhvr>
                                    </p:animEffect>
                                    <p:anim calcmode="lin" valueType="num">
                                      <p:cBhvr>
                                        <p:cTn id="32" dur="1000" fill="hold"/>
                                        <p:tgtEl>
                                          <p:spTgt spid="742"/>
                                        </p:tgtEl>
                                        <p:attrNameLst>
                                          <p:attrName>ppt_x</p:attrName>
                                        </p:attrNameLst>
                                      </p:cBhvr>
                                      <p:tavLst>
                                        <p:tav tm="0">
                                          <p:val>
                                            <p:strVal val="#ppt_x"/>
                                          </p:val>
                                        </p:tav>
                                        <p:tav tm="100000">
                                          <p:val>
                                            <p:strVal val="#ppt_x"/>
                                          </p:val>
                                        </p:tav>
                                      </p:tavLst>
                                    </p:anim>
                                    <p:anim calcmode="lin" valueType="num">
                                      <p:cBhvr>
                                        <p:cTn id="33" dur="1000" fill="hold"/>
                                        <p:tgtEl>
                                          <p:spTgt spid="74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43">
                                            <p:txEl>
                                              <p:pRg st="0" end="0"/>
                                            </p:txEl>
                                          </p:spTgt>
                                        </p:tgtEl>
                                        <p:attrNameLst>
                                          <p:attrName>style.visibility</p:attrName>
                                        </p:attrNameLst>
                                      </p:cBhvr>
                                      <p:to>
                                        <p:strVal val="visible"/>
                                      </p:to>
                                    </p:set>
                                    <p:animEffect transition="in" filter="fade">
                                      <p:cBhvr>
                                        <p:cTn id="36" dur="1000"/>
                                        <p:tgtEl>
                                          <p:spTgt spid="743">
                                            <p:txEl>
                                              <p:pRg st="0" end="0"/>
                                            </p:txEl>
                                          </p:spTgt>
                                        </p:tgtEl>
                                      </p:cBhvr>
                                    </p:animEffect>
                                    <p:anim calcmode="lin" valueType="num">
                                      <p:cBhvr>
                                        <p:cTn id="37" dur="1000" fill="hold"/>
                                        <p:tgtEl>
                                          <p:spTgt spid="743">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743">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762"/>
                                        </p:tgtEl>
                                        <p:attrNameLst>
                                          <p:attrName>style.visibility</p:attrName>
                                        </p:attrNameLst>
                                      </p:cBhvr>
                                      <p:to>
                                        <p:strVal val="visible"/>
                                      </p:to>
                                    </p:set>
                                    <p:animEffect transition="in" filter="fade">
                                      <p:cBhvr>
                                        <p:cTn id="41" dur="1000"/>
                                        <p:tgtEl>
                                          <p:spTgt spid="762"/>
                                        </p:tgtEl>
                                      </p:cBhvr>
                                    </p:animEffect>
                                    <p:anim calcmode="lin" valueType="num">
                                      <p:cBhvr>
                                        <p:cTn id="42" dur="1000" fill="hold"/>
                                        <p:tgtEl>
                                          <p:spTgt spid="762"/>
                                        </p:tgtEl>
                                        <p:attrNameLst>
                                          <p:attrName>ppt_x</p:attrName>
                                        </p:attrNameLst>
                                      </p:cBhvr>
                                      <p:tavLst>
                                        <p:tav tm="0">
                                          <p:val>
                                            <p:strVal val="#ppt_x"/>
                                          </p:val>
                                        </p:tav>
                                        <p:tav tm="100000">
                                          <p:val>
                                            <p:strVal val="#ppt_x"/>
                                          </p:val>
                                        </p:tav>
                                      </p:tavLst>
                                    </p:anim>
                                    <p:anim calcmode="lin" valueType="num">
                                      <p:cBhvr>
                                        <p:cTn id="43" dur="1000" fill="hold"/>
                                        <p:tgtEl>
                                          <p:spTgt spid="76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744"/>
                                        </p:tgtEl>
                                        <p:attrNameLst>
                                          <p:attrName>style.visibility</p:attrName>
                                        </p:attrNameLst>
                                      </p:cBhvr>
                                      <p:to>
                                        <p:strVal val="visible"/>
                                      </p:to>
                                    </p:set>
                                    <p:animEffect transition="in" filter="fade">
                                      <p:cBhvr>
                                        <p:cTn id="48" dur="1000"/>
                                        <p:tgtEl>
                                          <p:spTgt spid="744"/>
                                        </p:tgtEl>
                                      </p:cBhvr>
                                    </p:animEffect>
                                    <p:anim calcmode="lin" valueType="num">
                                      <p:cBhvr>
                                        <p:cTn id="49" dur="1000" fill="hold"/>
                                        <p:tgtEl>
                                          <p:spTgt spid="744"/>
                                        </p:tgtEl>
                                        <p:attrNameLst>
                                          <p:attrName>ppt_x</p:attrName>
                                        </p:attrNameLst>
                                      </p:cBhvr>
                                      <p:tavLst>
                                        <p:tav tm="0">
                                          <p:val>
                                            <p:strVal val="#ppt_x"/>
                                          </p:val>
                                        </p:tav>
                                        <p:tav tm="100000">
                                          <p:val>
                                            <p:strVal val="#ppt_x"/>
                                          </p:val>
                                        </p:tav>
                                      </p:tavLst>
                                    </p:anim>
                                    <p:anim calcmode="lin" valueType="num">
                                      <p:cBhvr>
                                        <p:cTn id="50" dur="1000" fill="hold"/>
                                        <p:tgtEl>
                                          <p:spTgt spid="74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745">
                                            <p:txEl>
                                              <p:pRg st="0" end="0"/>
                                            </p:txEl>
                                          </p:spTgt>
                                        </p:tgtEl>
                                        <p:attrNameLst>
                                          <p:attrName>style.visibility</p:attrName>
                                        </p:attrNameLst>
                                      </p:cBhvr>
                                      <p:to>
                                        <p:strVal val="visible"/>
                                      </p:to>
                                    </p:set>
                                    <p:animEffect transition="in" filter="fade">
                                      <p:cBhvr>
                                        <p:cTn id="53" dur="1000"/>
                                        <p:tgtEl>
                                          <p:spTgt spid="745">
                                            <p:txEl>
                                              <p:pRg st="0" end="0"/>
                                            </p:txEl>
                                          </p:spTgt>
                                        </p:tgtEl>
                                      </p:cBhvr>
                                    </p:animEffect>
                                    <p:anim calcmode="lin" valueType="num">
                                      <p:cBhvr>
                                        <p:cTn id="54" dur="1000" fill="hold"/>
                                        <p:tgtEl>
                                          <p:spTgt spid="745">
                                            <p:txEl>
                                              <p:pRg st="0" end="0"/>
                                            </p:txEl>
                                          </p:spTgt>
                                        </p:tgtEl>
                                        <p:attrNameLst>
                                          <p:attrName>ppt_x</p:attrName>
                                        </p:attrNameLst>
                                      </p:cBhvr>
                                      <p:tavLst>
                                        <p:tav tm="0">
                                          <p:val>
                                            <p:strVal val="#ppt_x"/>
                                          </p:val>
                                        </p:tav>
                                        <p:tav tm="100000">
                                          <p:val>
                                            <p:strVal val="#ppt_x"/>
                                          </p:val>
                                        </p:tav>
                                      </p:tavLst>
                                    </p:anim>
                                    <p:anim calcmode="lin" valueType="num">
                                      <p:cBhvr>
                                        <p:cTn id="55" dur="1000" fill="hold"/>
                                        <p:tgtEl>
                                          <p:spTgt spid="745">
                                            <p:txEl>
                                              <p:pRg st="0" end="0"/>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790"/>
                                        </p:tgtEl>
                                        <p:attrNameLst>
                                          <p:attrName>style.visibility</p:attrName>
                                        </p:attrNameLst>
                                      </p:cBhvr>
                                      <p:to>
                                        <p:strVal val="visible"/>
                                      </p:to>
                                    </p:set>
                                    <p:animEffect transition="in" filter="fade">
                                      <p:cBhvr>
                                        <p:cTn id="58" dur="1000"/>
                                        <p:tgtEl>
                                          <p:spTgt spid="790"/>
                                        </p:tgtEl>
                                      </p:cBhvr>
                                    </p:animEffect>
                                    <p:anim calcmode="lin" valueType="num">
                                      <p:cBhvr>
                                        <p:cTn id="59" dur="1000" fill="hold"/>
                                        <p:tgtEl>
                                          <p:spTgt spid="790"/>
                                        </p:tgtEl>
                                        <p:attrNameLst>
                                          <p:attrName>ppt_x</p:attrName>
                                        </p:attrNameLst>
                                      </p:cBhvr>
                                      <p:tavLst>
                                        <p:tav tm="0">
                                          <p:val>
                                            <p:strVal val="#ppt_x"/>
                                          </p:val>
                                        </p:tav>
                                        <p:tav tm="100000">
                                          <p:val>
                                            <p:strVal val="#ppt_x"/>
                                          </p:val>
                                        </p:tav>
                                      </p:tavLst>
                                    </p:anim>
                                    <p:anim calcmode="lin" valueType="num">
                                      <p:cBhvr>
                                        <p:cTn id="60" dur="1000" fill="hold"/>
                                        <p:tgtEl>
                                          <p:spTgt spid="790"/>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746"/>
                                        </p:tgtEl>
                                        <p:attrNameLst>
                                          <p:attrName>style.visibility</p:attrName>
                                        </p:attrNameLst>
                                      </p:cBhvr>
                                      <p:to>
                                        <p:strVal val="visible"/>
                                      </p:to>
                                    </p:set>
                                    <p:animEffect transition="in" filter="fade">
                                      <p:cBhvr>
                                        <p:cTn id="65" dur="1000"/>
                                        <p:tgtEl>
                                          <p:spTgt spid="746"/>
                                        </p:tgtEl>
                                      </p:cBhvr>
                                    </p:animEffect>
                                    <p:anim calcmode="lin" valueType="num">
                                      <p:cBhvr>
                                        <p:cTn id="66" dur="1000" fill="hold"/>
                                        <p:tgtEl>
                                          <p:spTgt spid="746"/>
                                        </p:tgtEl>
                                        <p:attrNameLst>
                                          <p:attrName>ppt_x</p:attrName>
                                        </p:attrNameLst>
                                      </p:cBhvr>
                                      <p:tavLst>
                                        <p:tav tm="0">
                                          <p:val>
                                            <p:strVal val="#ppt_x"/>
                                          </p:val>
                                        </p:tav>
                                        <p:tav tm="100000">
                                          <p:val>
                                            <p:strVal val="#ppt_x"/>
                                          </p:val>
                                        </p:tav>
                                      </p:tavLst>
                                    </p:anim>
                                    <p:anim calcmode="lin" valueType="num">
                                      <p:cBhvr>
                                        <p:cTn id="67" dur="1000" fill="hold"/>
                                        <p:tgtEl>
                                          <p:spTgt spid="746"/>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747">
                                            <p:txEl>
                                              <p:pRg st="0" end="0"/>
                                            </p:txEl>
                                          </p:spTgt>
                                        </p:tgtEl>
                                        <p:attrNameLst>
                                          <p:attrName>style.visibility</p:attrName>
                                        </p:attrNameLst>
                                      </p:cBhvr>
                                      <p:to>
                                        <p:strVal val="visible"/>
                                      </p:to>
                                    </p:set>
                                    <p:animEffect transition="in" filter="fade">
                                      <p:cBhvr>
                                        <p:cTn id="70" dur="1000"/>
                                        <p:tgtEl>
                                          <p:spTgt spid="747">
                                            <p:txEl>
                                              <p:pRg st="0" end="0"/>
                                            </p:txEl>
                                          </p:spTgt>
                                        </p:tgtEl>
                                      </p:cBhvr>
                                    </p:animEffect>
                                    <p:anim calcmode="lin" valueType="num">
                                      <p:cBhvr>
                                        <p:cTn id="71" dur="1000" fill="hold"/>
                                        <p:tgtEl>
                                          <p:spTgt spid="747">
                                            <p:txEl>
                                              <p:pRg st="0" end="0"/>
                                            </p:txEl>
                                          </p:spTgt>
                                        </p:tgtEl>
                                        <p:attrNameLst>
                                          <p:attrName>ppt_x</p:attrName>
                                        </p:attrNameLst>
                                      </p:cBhvr>
                                      <p:tavLst>
                                        <p:tav tm="0">
                                          <p:val>
                                            <p:strVal val="#ppt_x"/>
                                          </p:val>
                                        </p:tav>
                                        <p:tav tm="100000">
                                          <p:val>
                                            <p:strVal val="#ppt_x"/>
                                          </p:val>
                                        </p:tav>
                                      </p:tavLst>
                                    </p:anim>
                                    <p:anim calcmode="lin" valueType="num">
                                      <p:cBhvr>
                                        <p:cTn id="72" dur="1000" fill="hold"/>
                                        <p:tgtEl>
                                          <p:spTgt spid="747">
                                            <p:txEl>
                                              <p:pRg st="0" end="0"/>
                                            </p:txEl>
                                          </p:spTgt>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776"/>
                                        </p:tgtEl>
                                        <p:attrNameLst>
                                          <p:attrName>style.visibility</p:attrName>
                                        </p:attrNameLst>
                                      </p:cBhvr>
                                      <p:to>
                                        <p:strVal val="visible"/>
                                      </p:to>
                                    </p:set>
                                    <p:animEffect transition="in" filter="fade">
                                      <p:cBhvr>
                                        <p:cTn id="75" dur="1000"/>
                                        <p:tgtEl>
                                          <p:spTgt spid="776"/>
                                        </p:tgtEl>
                                      </p:cBhvr>
                                    </p:animEffect>
                                    <p:anim calcmode="lin" valueType="num">
                                      <p:cBhvr>
                                        <p:cTn id="76" dur="1000" fill="hold"/>
                                        <p:tgtEl>
                                          <p:spTgt spid="776"/>
                                        </p:tgtEl>
                                        <p:attrNameLst>
                                          <p:attrName>ppt_x</p:attrName>
                                        </p:attrNameLst>
                                      </p:cBhvr>
                                      <p:tavLst>
                                        <p:tav tm="0">
                                          <p:val>
                                            <p:strVal val="#ppt_x"/>
                                          </p:val>
                                        </p:tav>
                                        <p:tav tm="100000">
                                          <p:val>
                                            <p:strVal val="#ppt_x"/>
                                          </p:val>
                                        </p:tav>
                                      </p:tavLst>
                                    </p:anim>
                                    <p:anim calcmode="lin" valueType="num">
                                      <p:cBhvr>
                                        <p:cTn id="77" dur="1000" fill="hold"/>
                                        <p:tgtEl>
                                          <p:spTgt spid="776"/>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748"/>
                                        </p:tgtEl>
                                        <p:attrNameLst>
                                          <p:attrName>style.visibility</p:attrName>
                                        </p:attrNameLst>
                                      </p:cBhvr>
                                      <p:to>
                                        <p:strVal val="visible"/>
                                      </p:to>
                                    </p:set>
                                    <p:animEffect transition="in" filter="fade">
                                      <p:cBhvr>
                                        <p:cTn id="82" dur="1000"/>
                                        <p:tgtEl>
                                          <p:spTgt spid="748"/>
                                        </p:tgtEl>
                                      </p:cBhvr>
                                    </p:animEffect>
                                    <p:anim calcmode="lin" valueType="num">
                                      <p:cBhvr>
                                        <p:cTn id="83" dur="1000" fill="hold"/>
                                        <p:tgtEl>
                                          <p:spTgt spid="748"/>
                                        </p:tgtEl>
                                        <p:attrNameLst>
                                          <p:attrName>ppt_x</p:attrName>
                                        </p:attrNameLst>
                                      </p:cBhvr>
                                      <p:tavLst>
                                        <p:tav tm="0">
                                          <p:val>
                                            <p:strVal val="#ppt_x"/>
                                          </p:val>
                                        </p:tav>
                                        <p:tav tm="100000">
                                          <p:val>
                                            <p:strVal val="#ppt_x"/>
                                          </p:val>
                                        </p:tav>
                                      </p:tavLst>
                                    </p:anim>
                                    <p:anim calcmode="lin" valueType="num">
                                      <p:cBhvr>
                                        <p:cTn id="84" dur="1000" fill="hold"/>
                                        <p:tgtEl>
                                          <p:spTgt spid="74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749">
                                            <p:txEl>
                                              <p:pRg st="0" end="0"/>
                                            </p:txEl>
                                          </p:spTgt>
                                        </p:tgtEl>
                                        <p:attrNameLst>
                                          <p:attrName>style.visibility</p:attrName>
                                        </p:attrNameLst>
                                      </p:cBhvr>
                                      <p:to>
                                        <p:strVal val="visible"/>
                                      </p:to>
                                    </p:set>
                                    <p:animEffect transition="in" filter="fade">
                                      <p:cBhvr>
                                        <p:cTn id="87" dur="1000"/>
                                        <p:tgtEl>
                                          <p:spTgt spid="749">
                                            <p:txEl>
                                              <p:pRg st="0" end="0"/>
                                            </p:txEl>
                                          </p:spTgt>
                                        </p:tgtEl>
                                      </p:cBhvr>
                                    </p:animEffect>
                                    <p:anim calcmode="lin" valueType="num">
                                      <p:cBhvr>
                                        <p:cTn id="88" dur="1000" fill="hold"/>
                                        <p:tgtEl>
                                          <p:spTgt spid="749">
                                            <p:txEl>
                                              <p:pRg st="0" end="0"/>
                                            </p:txEl>
                                          </p:spTgt>
                                        </p:tgtEl>
                                        <p:attrNameLst>
                                          <p:attrName>ppt_x</p:attrName>
                                        </p:attrNameLst>
                                      </p:cBhvr>
                                      <p:tavLst>
                                        <p:tav tm="0">
                                          <p:val>
                                            <p:strVal val="#ppt_x"/>
                                          </p:val>
                                        </p:tav>
                                        <p:tav tm="100000">
                                          <p:val>
                                            <p:strVal val="#ppt_x"/>
                                          </p:val>
                                        </p:tav>
                                      </p:tavLst>
                                    </p:anim>
                                    <p:anim calcmode="lin" valueType="num">
                                      <p:cBhvr>
                                        <p:cTn id="89" dur="1000" fill="hold"/>
                                        <p:tgtEl>
                                          <p:spTgt spid="749">
                                            <p:txEl>
                                              <p:pRg st="0" end="0"/>
                                            </p:txEl>
                                          </p:spTgt>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785"/>
                                        </p:tgtEl>
                                        <p:attrNameLst>
                                          <p:attrName>style.visibility</p:attrName>
                                        </p:attrNameLst>
                                      </p:cBhvr>
                                      <p:to>
                                        <p:strVal val="visible"/>
                                      </p:to>
                                    </p:set>
                                    <p:animEffect transition="in" filter="fade">
                                      <p:cBhvr>
                                        <p:cTn id="92" dur="1000"/>
                                        <p:tgtEl>
                                          <p:spTgt spid="785"/>
                                        </p:tgtEl>
                                      </p:cBhvr>
                                    </p:animEffect>
                                    <p:anim calcmode="lin" valueType="num">
                                      <p:cBhvr>
                                        <p:cTn id="93" dur="1000" fill="hold"/>
                                        <p:tgtEl>
                                          <p:spTgt spid="785"/>
                                        </p:tgtEl>
                                        <p:attrNameLst>
                                          <p:attrName>ppt_x</p:attrName>
                                        </p:attrNameLst>
                                      </p:cBhvr>
                                      <p:tavLst>
                                        <p:tav tm="0">
                                          <p:val>
                                            <p:strVal val="#ppt_x"/>
                                          </p:val>
                                        </p:tav>
                                        <p:tav tm="100000">
                                          <p:val>
                                            <p:strVal val="#ppt_x"/>
                                          </p:val>
                                        </p:tav>
                                      </p:tavLst>
                                    </p:anim>
                                    <p:anim calcmode="lin" valueType="num">
                                      <p:cBhvr>
                                        <p:cTn id="94" dur="1000" fill="hold"/>
                                        <p:tgtEl>
                                          <p:spTgt spid="785"/>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750"/>
                                        </p:tgtEl>
                                        <p:attrNameLst>
                                          <p:attrName>style.visibility</p:attrName>
                                        </p:attrNameLst>
                                      </p:cBhvr>
                                      <p:to>
                                        <p:strVal val="visible"/>
                                      </p:to>
                                    </p:set>
                                    <p:animEffect transition="in" filter="fade">
                                      <p:cBhvr>
                                        <p:cTn id="99" dur="1000"/>
                                        <p:tgtEl>
                                          <p:spTgt spid="750"/>
                                        </p:tgtEl>
                                      </p:cBhvr>
                                    </p:animEffect>
                                    <p:anim calcmode="lin" valueType="num">
                                      <p:cBhvr>
                                        <p:cTn id="100" dur="1000" fill="hold"/>
                                        <p:tgtEl>
                                          <p:spTgt spid="750"/>
                                        </p:tgtEl>
                                        <p:attrNameLst>
                                          <p:attrName>ppt_x</p:attrName>
                                        </p:attrNameLst>
                                      </p:cBhvr>
                                      <p:tavLst>
                                        <p:tav tm="0">
                                          <p:val>
                                            <p:strVal val="#ppt_x"/>
                                          </p:val>
                                        </p:tav>
                                        <p:tav tm="100000">
                                          <p:val>
                                            <p:strVal val="#ppt_x"/>
                                          </p:val>
                                        </p:tav>
                                      </p:tavLst>
                                    </p:anim>
                                    <p:anim calcmode="lin" valueType="num">
                                      <p:cBhvr>
                                        <p:cTn id="101" dur="1000" fill="hold"/>
                                        <p:tgtEl>
                                          <p:spTgt spid="750"/>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751">
                                            <p:txEl>
                                              <p:pRg st="0" end="0"/>
                                            </p:txEl>
                                          </p:spTgt>
                                        </p:tgtEl>
                                        <p:attrNameLst>
                                          <p:attrName>style.visibility</p:attrName>
                                        </p:attrNameLst>
                                      </p:cBhvr>
                                      <p:to>
                                        <p:strVal val="visible"/>
                                      </p:to>
                                    </p:set>
                                    <p:animEffect transition="in" filter="fade">
                                      <p:cBhvr>
                                        <p:cTn id="104" dur="1000"/>
                                        <p:tgtEl>
                                          <p:spTgt spid="751">
                                            <p:txEl>
                                              <p:pRg st="0" end="0"/>
                                            </p:txEl>
                                          </p:spTgt>
                                        </p:tgtEl>
                                      </p:cBhvr>
                                    </p:animEffect>
                                    <p:anim calcmode="lin" valueType="num">
                                      <p:cBhvr>
                                        <p:cTn id="105" dur="1000" fill="hold"/>
                                        <p:tgtEl>
                                          <p:spTgt spid="751">
                                            <p:txEl>
                                              <p:pRg st="0" end="0"/>
                                            </p:txEl>
                                          </p:spTgt>
                                        </p:tgtEl>
                                        <p:attrNameLst>
                                          <p:attrName>ppt_x</p:attrName>
                                        </p:attrNameLst>
                                      </p:cBhvr>
                                      <p:tavLst>
                                        <p:tav tm="0">
                                          <p:val>
                                            <p:strVal val="#ppt_x"/>
                                          </p:val>
                                        </p:tav>
                                        <p:tav tm="100000">
                                          <p:val>
                                            <p:strVal val="#ppt_x"/>
                                          </p:val>
                                        </p:tav>
                                      </p:tavLst>
                                    </p:anim>
                                    <p:anim calcmode="lin" valueType="num">
                                      <p:cBhvr>
                                        <p:cTn id="106" dur="1000" fill="hold"/>
                                        <p:tgtEl>
                                          <p:spTgt spid="751">
                                            <p:txEl>
                                              <p:pRg st="0" end="0"/>
                                            </p:txEl>
                                          </p:spTgt>
                                        </p:tgtEl>
                                        <p:attrNameLst>
                                          <p:attrName>ppt_y</p:attrName>
                                        </p:attrNameLst>
                                      </p:cBhvr>
                                      <p:tavLst>
                                        <p:tav tm="0">
                                          <p:val>
                                            <p:strVal val="#ppt_y+.1"/>
                                          </p:val>
                                        </p:tav>
                                        <p:tav tm="100000">
                                          <p:val>
                                            <p:strVal val="#ppt_y"/>
                                          </p:val>
                                        </p:tav>
                                      </p:tavLst>
                                    </p:anim>
                                  </p:childTnLst>
                                </p:cTn>
                              </p:par>
                              <p:par>
                                <p:cTn id="107" presetID="42" presetClass="entr" presetSubtype="0" fill="hold" nodeType="withEffect">
                                  <p:stCondLst>
                                    <p:cond delay="0"/>
                                  </p:stCondLst>
                                  <p:childTnLst>
                                    <p:set>
                                      <p:cBhvr>
                                        <p:cTn id="108" dur="1" fill="hold">
                                          <p:stCondLst>
                                            <p:cond delay="0"/>
                                          </p:stCondLst>
                                        </p:cTn>
                                        <p:tgtEl>
                                          <p:spTgt spid="796"/>
                                        </p:tgtEl>
                                        <p:attrNameLst>
                                          <p:attrName>style.visibility</p:attrName>
                                        </p:attrNameLst>
                                      </p:cBhvr>
                                      <p:to>
                                        <p:strVal val="visible"/>
                                      </p:to>
                                    </p:set>
                                    <p:animEffect transition="in" filter="fade">
                                      <p:cBhvr>
                                        <p:cTn id="109" dur="1000"/>
                                        <p:tgtEl>
                                          <p:spTgt spid="796"/>
                                        </p:tgtEl>
                                      </p:cBhvr>
                                    </p:animEffect>
                                    <p:anim calcmode="lin" valueType="num">
                                      <p:cBhvr>
                                        <p:cTn id="110" dur="1000" fill="hold"/>
                                        <p:tgtEl>
                                          <p:spTgt spid="796"/>
                                        </p:tgtEl>
                                        <p:attrNameLst>
                                          <p:attrName>ppt_x</p:attrName>
                                        </p:attrNameLst>
                                      </p:cBhvr>
                                      <p:tavLst>
                                        <p:tav tm="0">
                                          <p:val>
                                            <p:strVal val="#ppt_x"/>
                                          </p:val>
                                        </p:tav>
                                        <p:tav tm="100000">
                                          <p:val>
                                            <p:strVal val="#ppt_x"/>
                                          </p:val>
                                        </p:tav>
                                      </p:tavLst>
                                    </p:anim>
                                    <p:anim calcmode="lin" valueType="num">
                                      <p:cBhvr>
                                        <p:cTn id="111" dur="1000" fill="hold"/>
                                        <p:tgtEl>
                                          <p:spTgt spid="7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 grpId="0" build="p"/>
      <p:bldP spid="742" grpId="0"/>
      <p:bldP spid="743" grpId="0" build="p"/>
      <p:bldP spid="744" grpId="0"/>
      <p:bldP spid="745" grpId="0" build="p"/>
      <p:bldP spid="746" grpId="0"/>
      <p:bldP spid="747" grpId="0" build="p"/>
      <p:bldP spid="748" grpId="0"/>
      <p:bldP spid="749" grpId="0" build="p"/>
      <p:bldP spid="750" grpId="0"/>
      <p:bldP spid="751" grpId="0" build="p"/>
      <p:bldP spid="806" grpId="0"/>
      <p:bldP spid="80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40"/>
          <p:cNvSpPr txBox="1">
            <a:spLocks noGrp="1"/>
          </p:cNvSpPr>
          <p:nvPr>
            <p:ph type="title" idx="4294967295"/>
          </p:nvPr>
        </p:nvSpPr>
        <p:spPr>
          <a:xfrm>
            <a:off x="254250" y="186625"/>
            <a:ext cx="7800600" cy="7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dirty="0">
                <a:latin typeface="Times New Roman"/>
                <a:ea typeface="Times New Roman"/>
                <a:cs typeface="Times New Roman"/>
                <a:sym typeface="Times New Roman"/>
              </a:rPr>
              <a:t>1.5 Ưu và nhược điểm của Unity</a:t>
            </a:r>
            <a:endParaRPr dirty="0">
              <a:latin typeface="Times New Roman"/>
              <a:ea typeface="Times New Roman"/>
              <a:cs typeface="Times New Roman"/>
              <a:sym typeface="Times New Roman"/>
            </a:endParaRPr>
          </a:p>
        </p:txBody>
      </p:sp>
      <p:sp>
        <p:nvSpPr>
          <p:cNvPr id="813" name="Google Shape;813;p40"/>
          <p:cNvSpPr txBox="1">
            <a:spLocks noGrp="1"/>
          </p:cNvSpPr>
          <p:nvPr>
            <p:ph type="title" idx="4294967295"/>
          </p:nvPr>
        </p:nvSpPr>
        <p:spPr>
          <a:xfrm>
            <a:off x="406650" y="829300"/>
            <a:ext cx="7800600" cy="7779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0"/>
              </a:spcBef>
              <a:spcAft>
                <a:spcPts val="0"/>
              </a:spcAft>
              <a:buSzPts val="2800"/>
              <a:buFont typeface="Times New Roman"/>
              <a:buAutoNum type="alphaLcPeriod"/>
            </a:pPr>
            <a:r>
              <a:rPr lang="en" dirty="0">
                <a:latin typeface="Times New Roman"/>
                <a:ea typeface="Times New Roman"/>
                <a:cs typeface="Times New Roman"/>
                <a:sym typeface="Times New Roman"/>
              </a:rPr>
              <a:t>Ưu điểm</a:t>
            </a:r>
            <a:endParaRPr dirty="0">
              <a:latin typeface="Times New Roman"/>
              <a:ea typeface="Times New Roman"/>
              <a:cs typeface="Times New Roman"/>
              <a:sym typeface="Times New Roman"/>
            </a:endParaRPr>
          </a:p>
        </p:txBody>
      </p:sp>
      <p:sp>
        <p:nvSpPr>
          <p:cNvPr id="814" name="Google Shape;814;p40"/>
          <p:cNvSpPr txBox="1">
            <a:spLocks noGrp="1"/>
          </p:cNvSpPr>
          <p:nvPr>
            <p:ph type="title" idx="4294967295"/>
          </p:nvPr>
        </p:nvSpPr>
        <p:spPr>
          <a:xfrm>
            <a:off x="254250" y="1545549"/>
            <a:ext cx="8297700" cy="3192705"/>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Courier New" panose="02070309020205020404" pitchFamily="49" charset="0"/>
              <a:buChar char="o"/>
            </a:pPr>
            <a:r>
              <a:rPr lang="en" sz="1200" dirty="0">
                <a:latin typeface="Times New Roman"/>
                <a:ea typeface="Times New Roman"/>
                <a:cs typeface="Times New Roman"/>
                <a:sym typeface="Times New Roman"/>
              </a:rPr>
              <a:t>Unity có một cộng đồng rất lớn về asset và plugin – trong đó có rất nhiều resources free và có nhiều thứ rất đáng bỏ </a:t>
            </a:r>
            <a:r>
              <a:rPr lang="en" sz="1200" dirty="0" smtClean="0">
                <a:latin typeface="Times New Roman"/>
                <a:ea typeface="Times New Roman"/>
                <a:cs typeface="Times New Roman"/>
                <a:sym typeface="Times New Roman"/>
              </a:rPr>
              <a:t>tiền</a:t>
            </a:r>
            <a:br>
              <a:rPr lang="en" sz="1200" dirty="0" smtClean="0">
                <a:latin typeface="Times New Roman"/>
                <a:ea typeface="Times New Roman"/>
                <a:cs typeface="Times New Roman"/>
                <a:sym typeface="Times New Roman"/>
              </a:rPr>
            </a:br>
            <a:endParaRPr sz="1200" dirty="0">
              <a:latin typeface="Times New Roman"/>
              <a:ea typeface="Times New Roman"/>
              <a:cs typeface="Times New Roman"/>
              <a:sym typeface="Times New Roman"/>
            </a:endParaRPr>
          </a:p>
          <a:p>
            <a:pPr marL="457200" lvl="0" indent="-304800" algn="l" rtl="0">
              <a:spcBef>
                <a:spcPts val="0"/>
              </a:spcBef>
              <a:spcAft>
                <a:spcPts val="0"/>
              </a:spcAft>
              <a:buSzPts val="1200"/>
              <a:buFont typeface="Courier New" panose="02070309020205020404" pitchFamily="49" charset="0"/>
              <a:buChar char="o"/>
            </a:pPr>
            <a:r>
              <a:rPr lang="en" sz="1200" dirty="0">
                <a:latin typeface="Times New Roman"/>
                <a:ea typeface="Times New Roman"/>
                <a:cs typeface="Times New Roman"/>
                <a:sym typeface="Times New Roman"/>
              </a:rPr>
              <a:t>Chức năng cốt lõi đa dạng bao gồm: cung cấp công cụ dựng hình (kết xuất đồ họa) cho các hình ảnh 2D hoặc 3D, công cụ vật lý (tính toán và phát hiện va chạm), âm thanh, mã nguồn</a:t>
            </a:r>
            <a:r>
              <a:rPr lang="en" sz="1200" dirty="0" smtClean="0">
                <a:latin typeface="Times New Roman"/>
                <a:ea typeface="Times New Roman"/>
                <a:cs typeface="Times New Roman"/>
                <a:sym typeface="Times New Roman"/>
              </a:rPr>
              <a:t>,...</a:t>
            </a:r>
            <a:br>
              <a:rPr lang="en" sz="1200" dirty="0" smtClean="0">
                <a:latin typeface="Times New Roman"/>
                <a:ea typeface="Times New Roman"/>
                <a:cs typeface="Times New Roman"/>
                <a:sym typeface="Times New Roman"/>
              </a:rPr>
            </a:br>
            <a:endParaRPr sz="1200" dirty="0">
              <a:latin typeface="Times New Roman"/>
              <a:ea typeface="Times New Roman"/>
              <a:cs typeface="Times New Roman"/>
              <a:sym typeface="Times New Roman"/>
            </a:endParaRPr>
          </a:p>
          <a:p>
            <a:pPr marL="457200" lvl="0" indent="-304800" algn="l" rtl="0">
              <a:spcBef>
                <a:spcPts val="0"/>
              </a:spcBef>
              <a:spcAft>
                <a:spcPts val="0"/>
              </a:spcAft>
              <a:buSzPts val="1200"/>
              <a:buFont typeface="Courier New" panose="02070309020205020404" pitchFamily="49" charset="0"/>
              <a:buChar char="o"/>
            </a:pPr>
            <a:r>
              <a:rPr lang="en" sz="1200" dirty="0">
                <a:latin typeface="Times New Roman"/>
                <a:ea typeface="Times New Roman"/>
                <a:cs typeface="Times New Roman"/>
                <a:sym typeface="Times New Roman"/>
              </a:rPr>
              <a:t>Unity hỗ trợ rất nhiều định dạng asset khác nhau và có thể tự động chuyển đổi đến định dạng phù hợp nhất với nền tảng thích </a:t>
            </a:r>
            <a:r>
              <a:rPr lang="en" sz="1200" dirty="0" smtClean="0">
                <a:latin typeface="Times New Roman"/>
                <a:ea typeface="Times New Roman"/>
                <a:cs typeface="Times New Roman"/>
                <a:sym typeface="Times New Roman"/>
              </a:rPr>
              <a:t>hợp</a:t>
            </a:r>
            <a:br>
              <a:rPr lang="en" sz="1200" dirty="0" smtClean="0">
                <a:latin typeface="Times New Roman"/>
                <a:ea typeface="Times New Roman"/>
                <a:cs typeface="Times New Roman"/>
                <a:sym typeface="Times New Roman"/>
              </a:rPr>
            </a:br>
            <a:endParaRPr sz="1200" dirty="0">
              <a:latin typeface="Times New Roman"/>
              <a:ea typeface="Times New Roman"/>
              <a:cs typeface="Times New Roman"/>
              <a:sym typeface="Times New Roman"/>
            </a:endParaRPr>
          </a:p>
          <a:p>
            <a:pPr marL="457200" lvl="0" indent="-304800" algn="l" rtl="0">
              <a:spcBef>
                <a:spcPts val="0"/>
              </a:spcBef>
              <a:spcAft>
                <a:spcPts val="0"/>
              </a:spcAft>
              <a:buSzPts val="1200"/>
              <a:buFont typeface="Courier New" panose="02070309020205020404" pitchFamily="49" charset="0"/>
              <a:buChar char="o"/>
            </a:pPr>
            <a:r>
              <a:rPr lang="en" sz="1200" dirty="0">
                <a:latin typeface="Times New Roman"/>
                <a:ea typeface="Times New Roman"/>
                <a:cs typeface="Times New Roman"/>
                <a:sym typeface="Times New Roman"/>
              </a:rPr>
              <a:t>Hỗ trợ đa nền tảng và việc triển khai đến các nền tảng khác nhau cũng dễ quản </a:t>
            </a:r>
            <a:r>
              <a:rPr lang="en" sz="1200" dirty="0" smtClean="0">
                <a:latin typeface="Times New Roman"/>
                <a:ea typeface="Times New Roman"/>
                <a:cs typeface="Times New Roman"/>
                <a:sym typeface="Times New Roman"/>
              </a:rPr>
              <a:t>lý</a:t>
            </a:r>
            <a:br>
              <a:rPr lang="en" sz="1200" dirty="0" smtClean="0">
                <a:latin typeface="Times New Roman"/>
                <a:ea typeface="Times New Roman"/>
                <a:cs typeface="Times New Roman"/>
                <a:sym typeface="Times New Roman"/>
              </a:rPr>
            </a:br>
            <a:endParaRPr sz="1200" dirty="0">
              <a:latin typeface="Times New Roman"/>
              <a:ea typeface="Times New Roman"/>
              <a:cs typeface="Times New Roman"/>
              <a:sym typeface="Times New Roman"/>
            </a:endParaRPr>
          </a:p>
          <a:p>
            <a:pPr marL="457200" lvl="0" indent="-304800" algn="l" rtl="0">
              <a:spcBef>
                <a:spcPts val="0"/>
              </a:spcBef>
              <a:spcAft>
                <a:spcPts val="0"/>
              </a:spcAft>
              <a:buSzPts val="1200"/>
              <a:buFont typeface="Courier New" panose="02070309020205020404" pitchFamily="49" charset="0"/>
              <a:buChar char="o"/>
            </a:pPr>
            <a:r>
              <a:rPr lang="en" sz="1200" dirty="0">
                <a:latin typeface="Times New Roman"/>
                <a:ea typeface="Times New Roman"/>
                <a:cs typeface="Times New Roman"/>
                <a:sym typeface="Times New Roman"/>
              </a:rPr>
              <a:t>Unity có bộ công cụ rất trực quan và editor có thể mở rộng bằng plugins</a:t>
            </a:r>
            <a:r>
              <a:rPr lang="en" sz="1200" dirty="0" smtClean="0">
                <a:latin typeface="Times New Roman"/>
                <a:ea typeface="Times New Roman"/>
                <a:cs typeface="Times New Roman"/>
                <a:sym typeface="Times New Roman"/>
              </a:rPr>
              <a:t>.</a:t>
            </a:r>
            <a:br>
              <a:rPr lang="en" sz="1200" dirty="0" smtClean="0">
                <a:latin typeface="Times New Roman"/>
                <a:ea typeface="Times New Roman"/>
                <a:cs typeface="Times New Roman"/>
                <a:sym typeface="Times New Roman"/>
              </a:rPr>
            </a:br>
            <a:endParaRPr sz="1200" dirty="0">
              <a:latin typeface="Times New Roman"/>
              <a:ea typeface="Times New Roman"/>
              <a:cs typeface="Times New Roman"/>
              <a:sym typeface="Times New Roman"/>
            </a:endParaRPr>
          </a:p>
          <a:p>
            <a:pPr marL="457200" lvl="0" indent="-304800" algn="l" rtl="0">
              <a:spcBef>
                <a:spcPts val="0"/>
              </a:spcBef>
              <a:spcAft>
                <a:spcPts val="0"/>
              </a:spcAft>
              <a:buSzPts val="1200"/>
              <a:buFont typeface="Courier New" panose="02070309020205020404" pitchFamily="49" charset="0"/>
              <a:buChar char="o"/>
            </a:pPr>
            <a:r>
              <a:rPr lang="en" sz="1200" dirty="0">
                <a:latin typeface="Times New Roman"/>
                <a:ea typeface="Times New Roman"/>
                <a:cs typeface="Times New Roman"/>
                <a:sym typeface="Times New Roman"/>
              </a:rPr>
              <a:t>Unity bản free có hầu hết những tính năng quan trọng </a:t>
            </a:r>
            <a:r>
              <a:rPr lang="en" sz="1200" dirty="0" smtClean="0">
                <a:latin typeface="Times New Roman"/>
                <a:ea typeface="Times New Roman"/>
                <a:cs typeface="Times New Roman"/>
                <a:sym typeface="Times New Roman"/>
              </a:rPr>
              <a:t>nhất</a:t>
            </a:r>
            <a:br>
              <a:rPr lang="en" sz="1200" dirty="0" smtClean="0">
                <a:latin typeface="Times New Roman"/>
                <a:ea typeface="Times New Roman"/>
                <a:cs typeface="Times New Roman"/>
                <a:sym typeface="Times New Roman"/>
              </a:rPr>
            </a:br>
            <a:endParaRPr sz="1200" dirty="0">
              <a:latin typeface="Times New Roman"/>
              <a:ea typeface="Times New Roman"/>
              <a:cs typeface="Times New Roman"/>
              <a:sym typeface="Times New Roman"/>
            </a:endParaRPr>
          </a:p>
          <a:p>
            <a:pPr marL="457200" lvl="0" indent="-304800" algn="l" rtl="0">
              <a:spcBef>
                <a:spcPts val="0"/>
              </a:spcBef>
              <a:spcAft>
                <a:spcPts val="0"/>
              </a:spcAft>
              <a:buSzPts val="1200"/>
              <a:buFont typeface="Courier New" panose="02070309020205020404" pitchFamily="49" charset="0"/>
              <a:buChar char="o"/>
            </a:pPr>
            <a:r>
              <a:rPr lang="en" sz="1200" dirty="0">
                <a:latin typeface="Times New Roman"/>
                <a:ea typeface="Times New Roman"/>
                <a:cs typeface="Times New Roman"/>
                <a:sym typeface="Times New Roman"/>
              </a:rPr>
              <a:t>Unity bản trả phí phù hợp với các developer chuyên nghiệp</a:t>
            </a:r>
            <a:endParaRPr sz="1200" dirty="0">
              <a:latin typeface="Times New Roman"/>
              <a:ea typeface="Times New Roman"/>
              <a:cs typeface="Times New Roman"/>
              <a:sym typeface="Times New Roman"/>
            </a:endParaRPr>
          </a:p>
        </p:txBody>
      </p:sp>
      <p:pic>
        <p:nvPicPr>
          <p:cNvPr id="815" name="Google Shape;815;p40"/>
          <p:cNvPicPr preferRelativeResize="0"/>
          <p:nvPr/>
        </p:nvPicPr>
        <p:blipFill>
          <a:blip r:embed="rId3">
            <a:alphaModFix/>
          </a:blip>
          <a:stretch>
            <a:fillRect/>
          </a:stretch>
        </p:blipFill>
        <p:spPr>
          <a:xfrm>
            <a:off x="6509375" y="56300"/>
            <a:ext cx="2326326" cy="1550899"/>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12"/>
                                        </p:tgtEl>
                                        <p:attrNameLst>
                                          <p:attrName>style.visibility</p:attrName>
                                        </p:attrNameLst>
                                      </p:cBhvr>
                                      <p:to>
                                        <p:strVal val="visible"/>
                                      </p:to>
                                    </p:set>
                                    <p:animEffect transition="in" filter="fade">
                                      <p:cBhvr>
                                        <p:cTn id="7" dur="1000"/>
                                        <p:tgtEl>
                                          <p:spTgt spid="812"/>
                                        </p:tgtEl>
                                      </p:cBhvr>
                                    </p:animEffect>
                                    <p:anim calcmode="lin" valueType="num">
                                      <p:cBhvr>
                                        <p:cTn id="8" dur="1000" fill="hold"/>
                                        <p:tgtEl>
                                          <p:spTgt spid="812"/>
                                        </p:tgtEl>
                                        <p:attrNameLst>
                                          <p:attrName>ppt_x</p:attrName>
                                        </p:attrNameLst>
                                      </p:cBhvr>
                                      <p:tavLst>
                                        <p:tav tm="0">
                                          <p:val>
                                            <p:strVal val="#ppt_x"/>
                                          </p:val>
                                        </p:tav>
                                        <p:tav tm="100000">
                                          <p:val>
                                            <p:strVal val="#ppt_x"/>
                                          </p:val>
                                        </p:tav>
                                      </p:tavLst>
                                    </p:anim>
                                    <p:anim calcmode="lin" valueType="num">
                                      <p:cBhvr>
                                        <p:cTn id="9" dur="1000" fill="hold"/>
                                        <p:tgtEl>
                                          <p:spTgt spid="8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815"/>
                                        </p:tgtEl>
                                        <p:attrNameLst>
                                          <p:attrName>style.visibility</p:attrName>
                                        </p:attrNameLst>
                                      </p:cBhvr>
                                      <p:to>
                                        <p:strVal val="visible"/>
                                      </p:to>
                                    </p:set>
                                    <p:anim calcmode="lin" valueType="num">
                                      <p:cBhvr>
                                        <p:cTn id="14" dur="1000" fill="hold"/>
                                        <p:tgtEl>
                                          <p:spTgt spid="815"/>
                                        </p:tgtEl>
                                        <p:attrNameLst>
                                          <p:attrName>ppt_w</p:attrName>
                                        </p:attrNameLst>
                                      </p:cBhvr>
                                      <p:tavLst>
                                        <p:tav tm="0">
                                          <p:val>
                                            <p:fltVal val="0"/>
                                          </p:val>
                                        </p:tav>
                                        <p:tav tm="100000">
                                          <p:val>
                                            <p:strVal val="#ppt_w"/>
                                          </p:val>
                                        </p:tav>
                                      </p:tavLst>
                                    </p:anim>
                                    <p:anim calcmode="lin" valueType="num">
                                      <p:cBhvr>
                                        <p:cTn id="15" dur="1000" fill="hold"/>
                                        <p:tgtEl>
                                          <p:spTgt spid="815"/>
                                        </p:tgtEl>
                                        <p:attrNameLst>
                                          <p:attrName>ppt_h</p:attrName>
                                        </p:attrNameLst>
                                      </p:cBhvr>
                                      <p:tavLst>
                                        <p:tav tm="0">
                                          <p:val>
                                            <p:fltVal val="0"/>
                                          </p:val>
                                        </p:tav>
                                        <p:tav tm="100000">
                                          <p:val>
                                            <p:strVal val="#ppt_h"/>
                                          </p:val>
                                        </p:tav>
                                      </p:tavLst>
                                    </p:anim>
                                    <p:anim calcmode="lin" valueType="num">
                                      <p:cBhvr>
                                        <p:cTn id="16" dur="1000" fill="hold"/>
                                        <p:tgtEl>
                                          <p:spTgt spid="815"/>
                                        </p:tgtEl>
                                        <p:attrNameLst>
                                          <p:attrName>style.rotation</p:attrName>
                                        </p:attrNameLst>
                                      </p:cBhvr>
                                      <p:tavLst>
                                        <p:tav tm="0">
                                          <p:val>
                                            <p:fltVal val="90"/>
                                          </p:val>
                                        </p:tav>
                                        <p:tav tm="100000">
                                          <p:val>
                                            <p:fltVal val="0"/>
                                          </p:val>
                                        </p:tav>
                                      </p:tavLst>
                                    </p:anim>
                                    <p:animEffect transition="in" filter="fade">
                                      <p:cBhvr>
                                        <p:cTn id="17" dur="1000"/>
                                        <p:tgtEl>
                                          <p:spTgt spid="81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13"/>
                                        </p:tgtEl>
                                        <p:attrNameLst>
                                          <p:attrName>style.visibility</p:attrName>
                                        </p:attrNameLst>
                                      </p:cBhvr>
                                      <p:to>
                                        <p:strVal val="visible"/>
                                      </p:to>
                                    </p:set>
                                    <p:animEffect transition="in" filter="fade">
                                      <p:cBhvr>
                                        <p:cTn id="22" dur="1000"/>
                                        <p:tgtEl>
                                          <p:spTgt spid="813"/>
                                        </p:tgtEl>
                                      </p:cBhvr>
                                    </p:animEffect>
                                    <p:anim calcmode="lin" valueType="num">
                                      <p:cBhvr>
                                        <p:cTn id="23" dur="1000" fill="hold"/>
                                        <p:tgtEl>
                                          <p:spTgt spid="813"/>
                                        </p:tgtEl>
                                        <p:attrNameLst>
                                          <p:attrName>ppt_x</p:attrName>
                                        </p:attrNameLst>
                                      </p:cBhvr>
                                      <p:tavLst>
                                        <p:tav tm="0">
                                          <p:val>
                                            <p:strVal val="#ppt_x"/>
                                          </p:val>
                                        </p:tav>
                                        <p:tav tm="100000">
                                          <p:val>
                                            <p:strVal val="#ppt_x"/>
                                          </p:val>
                                        </p:tav>
                                      </p:tavLst>
                                    </p:anim>
                                    <p:anim calcmode="lin" valueType="num">
                                      <p:cBhvr>
                                        <p:cTn id="24" dur="1000" fill="hold"/>
                                        <p:tgtEl>
                                          <p:spTgt spid="81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814"/>
                                        </p:tgtEl>
                                        <p:attrNameLst>
                                          <p:attrName>style.visibility</p:attrName>
                                        </p:attrNameLst>
                                      </p:cBhvr>
                                      <p:to>
                                        <p:strVal val="visible"/>
                                      </p:to>
                                    </p:set>
                                    <p:animEffect transition="in" filter="randombar(horizontal)">
                                      <p:cBhvr>
                                        <p:cTn id="29" dur="500"/>
                                        <p:tgtEl>
                                          <p:spTgt spid="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2" grpId="0"/>
      <p:bldP spid="813" grpId="0"/>
      <p:bldP spid="8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41"/>
          <p:cNvSpPr txBox="1">
            <a:spLocks noGrp="1"/>
          </p:cNvSpPr>
          <p:nvPr>
            <p:ph type="title" idx="4294967295"/>
          </p:nvPr>
        </p:nvSpPr>
        <p:spPr>
          <a:xfrm>
            <a:off x="254250" y="186625"/>
            <a:ext cx="7800600" cy="7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dirty="0">
                <a:latin typeface="Arial"/>
                <a:ea typeface="Arial"/>
                <a:cs typeface="Arial"/>
                <a:sym typeface="Arial"/>
              </a:rPr>
              <a:t>1.5 Ưu và nhược điểm của Unity (tt)</a:t>
            </a:r>
            <a:endParaRPr dirty="0">
              <a:latin typeface="Arial"/>
              <a:ea typeface="Arial"/>
              <a:cs typeface="Arial"/>
              <a:sym typeface="Arial"/>
            </a:endParaRPr>
          </a:p>
        </p:txBody>
      </p:sp>
      <p:sp>
        <p:nvSpPr>
          <p:cNvPr id="821" name="Google Shape;821;p41"/>
          <p:cNvSpPr txBox="1">
            <a:spLocks noGrp="1"/>
          </p:cNvSpPr>
          <p:nvPr>
            <p:ph type="title" idx="4294967295"/>
          </p:nvPr>
        </p:nvSpPr>
        <p:spPr>
          <a:xfrm>
            <a:off x="406650" y="829300"/>
            <a:ext cx="7800600" cy="7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latin typeface="Arial"/>
                <a:ea typeface="Arial"/>
                <a:cs typeface="Arial"/>
                <a:sym typeface="Arial"/>
              </a:rPr>
              <a:t>b. Nhược điểm </a:t>
            </a:r>
            <a:endParaRPr dirty="0">
              <a:latin typeface="Arial"/>
              <a:ea typeface="Arial"/>
              <a:cs typeface="Arial"/>
              <a:sym typeface="Arial"/>
            </a:endParaRPr>
          </a:p>
        </p:txBody>
      </p:sp>
      <p:sp>
        <p:nvSpPr>
          <p:cNvPr id="822" name="Google Shape;822;p41"/>
          <p:cNvSpPr txBox="1">
            <a:spLocks noGrp="1"/>
          </p:cNvSpPr>
          <p:nvPr>
            <p:ph type="subTitle" idx="4294967295"/>
          </p:nvPr>
        </p:nvSpPr>
        <p:spPr>
          <a:xfrm>
            <a:off x="1794800" y="2511763"/>
            <a:ext cx="1931100" cy="7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
                <a:latin typeface="Times New Roman"/>
                <a:ea typeface="Times New Roman"/>
                <a:cs typeface="Times New Roman"/>
                <a:sym typeface="Times New Roman"/>
              </a:rPr>
              <a:t>Hiệu năng chưa thật sự ấn tượng</a:t>
            </a:r>
            <a:endParaRPr>
              <a:latin typeface="Times New Roman"/>
              <a:ea typeface="Times New Roman"/>
              <a:cs typeface="Times New Roman"/>
              <a:sym typeface="Times New Roman"/>
            </a:endParaRPr>
          </a:p>
        </p:txBody>
      </p:sp>
      <p:sp>
        <p:nvSpPr>
          <p:cNvPr id="823" name="Google Shape;823;p41"/>
          <p:cNvSpPr txBox="1">
            <a:spLocks noGrp="1"/>
          </p:cNvSpPr>
          <p:nvPr>
            <p:ph type="ctrTitle" idx="4294967295"/>
          </p:nvPr>
        </p:nvSpPr>
        <p:spPr>
          <a:xfrm>
            <a:off x="4502900" y="2086185"/>
            <a:ext cx="1906500" cy="5778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ct val="78571"/>
              <a:buNone/>
            </a:pPr>
            <a:r>
              <a:rPr lang="en"/>
              <a:t>Second</a:t>
            </a:r>
            <a:endParaRPr/>
          </a:p>
        </p:txBody>
      </p:sp>
      <p:sp>
        <p:nvSpPr>
          <p:cNvPr id="824" name="Google Shape;824;p41"/>
          <p:cNvSpPr txBox="1">
            <a:spLocks noGrp="1"/>
          </p:cNvSpPr>
          <p:nvPr>
            <p:ph type="subTitle" idx="4294967295"/>
          </p:nvPr>
        </p:nvSpPr>
        <p:spPr>
          <a:xfrm>
            <a:off x="3954350" y="2511750"/>
            <a:ext cx="3006000" cy="180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
                <a:latin typeface="Times New Roman"/>
                <a:ea typeface="Times New Roman"/>
                <a:cs typeface="Times New Roman"/>
                <a:sym typeface="Times New Roman"/>
              </a:rPr>
              <a:t>Mã nguồn của engine không được công bố kể cả cho những người dùng chấp nhận trả tiền</a:t>
            </a:r>
            <a:endParaRPr>
              <a:latin typeface="Times New Roman"/>
              <a:ea typeface="Times New Roman"/>
              <a:cs typeface="Times New Roman"/>
              <a:sym typeface="Times New Roman"/>
            </a:endParaRPr>
          </a:p>
        </p:txBody>
      </p:sp>
      <p:grpSp>
        <p:nvGrpSpPr>
          <p:cNvPr id="825" name="Google Shape;825;p41"/>
          <p:cNvGrpSpPr/>
          <p:nvPr/>
        </p:nvGrpSpPr>
        <p:grpSpPr>
          <a:xfrm>
            <a:off x="2576453" y="1878120"/>
            <a:ext cx="367774" cy="367796"/>
            <a:chOff x="3008975" y="3432750"/>
            <a:chExt cx="422050" cy="422075"/>
          </a:xfrm>
        </p:grpSpPr>
        <p:sp>
          <p:nvSpPr>
            <p:cNvPr id="826" name="Google Shape;826;p41"/>
            <p:cNvSpPr/>
            <p:nvPr/>
          </p:nvSpPr>
          <p:spPr>
            <a:xfrm>
              <a:off x="3162250" y="3789375"/>
              <a:ext cx="262500" cy="65450"/>
            </a:xfrm>
            <a:custGeom>
              <a:avLst/>
              <a:gdLst/>
              <a:ahLst/>
              <a:cxnLst/>
              <a:rect l="l" t="t" r="r" b="b"/>
              <a:pathLst>
                <a:path w="10500" h="2618" extrusionOk="0">
                  <a:moveTo>
                    <a:pt x="10228" y="0"/>
                  </a:moveTo>
                  <a:cubicBezTo>
                    <a:pt x="8679" y="42"/>
                    <a:pt x="7110" y="586"/>
                    <a:pt x="5583" y="942"/>
                  </a:cubicBezTo>
                  <a:cubicBezTo>
                    <a:pt x="3762" y="1360"/>
                    <a:pt x="1879" y="1716"/>
                    <a:pt x="101" y="2344"/>
                  </a:cubicBezTo>
                  <a:cubicBezTo>
                    <a:pt x="1" y="2404"/>
                    <a:pt x="15" y="2617"/>
                    <a:pt x="164" y="2617"/>
                  </a:cubicBezTo>
                  <a:cubicBezTo>
                    <a:pt x="170" y="2617"/>
                    <a:pt x="177" y="2617"/>
                    <a:pt x="184" y="2616"/>
                  </a:cubicBezTo>
                  <a:cubicBezTo>
                    <a:pt x="1900" y="2428"/>
                    <a:pt x="3595" y="2009"/>
                    <a:pt x="5311" y="1653"/>
                  </a:cubicBezTo>
                  <a:cubicBezTo>
                    <a:pt x="6922" y="1298"/>
                    <a:pt x="8784" y="1088"/>
                    <a:pt x="10291" y="419"/>
                  </a:cubicBezTo>
                  <a:cubicBezTo>
                    <a:pt x="10500" y="335"/>
                    <a:pt x="10479" y="0"/>
                    <a:pt x="1022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41"/>
            <p:cNvSpPr/>
            <p:nvPr/>
          </p:nvSpPr>
          <p:spPr>
            <a:xfrm>
              <a:off x="3094625" y="3564525"/>
              <a:ext cx="94225" cy="29300"/>
            </a:xfrm>
            <a:custGeom>
              <a:avLst/>
              <a:gdLst/>
              <a:ahLst/>
              <a:cxnLst/>
              <a:rect l="l" t="t" r="r" b="b"/>
              <a:pathLst>
                <a:path w="3769" h="1172" extrusionOk="0">
                  <a:moveTo>
                    <a:pt x="3648" y="0"/>
                  </a:moveTo>
                  <a:cubicBezTo>
                    <a:pt x="3617" y="0"/>
                    <a:pt x="3586" y="12"/>
                    <a:pt x="3559" y="39"/>
                  </a:cubicBezTo>
                  <a:cubicBezTo>
                    <a:pt x="3245" y="332"/>
                    <a:pt x="2848" y="248"/>
                    <a:pt x="2492" y="353"/>
                  </a:cubicBezTo>
                  <a:cubicBezTo>
                    <a:pt x="1945" y="502"/>
                    <a:pt x="1371" y="743"/>
                    <a:pt x="803" y="743"/>
                  </a:cubicBezTo>
                  <a:cubicBezTo>
                    <a:pt x="654" y="743"/>
                    <a:pt x="505" y="727"/>
                    <a:pt x="358" y="688"/>
                  </a:cubicBezTo>
                  <a:cubicBezTo>
                    <a:pt x="335" y="682"/>
                    <a:pt x="313" y="680"/>
                    <a:pt x="292" y="680"/>
                  </a:cubicBezTo>
                  <a:cubicBezTo>
                    <a:pt x="70" y="680"/>
                    <a:pt x="1" y="969"/>
                    <a:pt x="211" y="1064"/>
                  </a:cubicBezTo>
                  <a:cubicBezTo>
                    <a:pt x="430" y="1141"/>
                    <a:pt x="650" y="1172"/>
                    <a:pt x="871" y="1172"/>
                  </a:cubicBezTo>
                  <a:cubicBezTo>
                    <a:pt x="1494" y="1172"/>
                    <a:pt x="2119" y="926"/>
                    <a:pt x="2722" y="771"/>
                  </a:cubicBezTo>
                  <a:cubicBezTo>
                    <a:pt x="3141" y="667"/>
                    <a:pt x="3768" y="688"/>
                    <a:pt x="3768" y="123"/>
                  </a:cubicBezTo>
                  <a:cubicBezTo>
                    <a:pt x="3768" y="52"/>
                    <a:pt x="3711" y="0"/>
                    <a:pt x="364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41"/>
            <p:cNvSpPr/>
            <p:nvPr/>
          </p:nvSpPr>
          <p:spPr>
            <a:xfrm>
              <a:off x="3105650" y="3432750"/>
              <a:ext cx="188325" cy="142625"/>
            </a:xfrm>
            <a:custGeom>
              <a:avLst/>
              <a:gdLst/>
              <a:ahLst/>
              <a:cxnLst/>
              <a:rect l="l" t="t" r="r" b="b"/>
              <a:pathLst>
                <a:path w="7533" h="5705" extrusionOk="0">
                  <a:moveTo>
                    <a:pt x="4092" y="1"/>
                  </a:moveTo>
                  <a:cubicBezTo>
                    <a:pt x="3733" y="1"/>
                    <a:pt x="3379" y="52"/>
                    <a:pt x="3055" y="163"/>
                  </a:cubicBezTo>
                  <a:cubicBezTo>
                    <a:pt x="1570" y="665"/>
                    <a:pt x="0" y="1732"/>
                    <a:pt x="837" y="3427"/>
                  </a:cubicBezTo>
                  <a:cubicBezTo>
                    <a:pt x="1088" y="3929"/>
                    <a:pt x="1984" y="5704"/>
                    <a:pt x="2840" y="5704"/>
                  </a:cubicBezTo>
                  <a:cubicBezTo>
                    <a:pt x="2984" y="5704"/>
                    <a:pt x="3126" y="5654"/>
                    <a:pt x="3264" y="5540"/>
                  </a:cubicBezTo>
                  <a:cubicBezTo>
                    <a:pt x="3372" y="5415"/>
                    <a:pt x="3326" y="5230"/>
                    <a:pt x="3207" y="5230"/>
                  </a:cubicBezTo>
                  <a:cubicBezTo>
                    <a:pt x="3186" y="5230"/>
                    <a:pt x="3164" y="5235"/>
                    <a:pt x="3139" y="5247"/>
                  </a:cubicBezTo>
                  <a:cubicBezTo>
                    <a:pt x="3095" y="5266"/>
                    <a:pt x="3051" y="5275"/>
                    <a:pt x="3007" y="5275"/>
                  </a:cubicBezTo>
                  <a:cubicBezTo>
                    <a:pt x="2514" y="5275"/>
                    <a:pt x="1972" y="4198"/>
                    <a:pt x="1800" y="3929"/>
                  </a:cubicBezTo>
                  <a:cubicBezTo>
                    <a:pt x="1214" y="2904"/>
                    <a:pt x="1109" y="1648"/>
                    <a:pt x="2176" y="895"/>
                  </a:cubicBezTo>
                  <a:cubicBezTo>
                    <a:pt x="2590" y="596"/>
                    <a:pt x="3357" y="418"/>
                    <a:pt x="4156" y="418"/>
                  </a:cubicBezTo>
                  <a:cubicBezTo>
                    <a:pt x="5537" y="418"/>
                    <a:pt x="7011" y="952"/>
                    <a:pt x="6905" y="2318"/>
                  </a:cubicBezTo>
                  <a:cubicBezTo>
                    <a:pt x="6863" y="3071"/>
                    <a:pt x="6361" y="4306"/>
                    <a:pt x="5650" y="4578"/>
                  </a:cubicBezTo>
                  <a:cubicBezTo>
                    <a:pt x="5369" y="4709"/>
                    <a:pt x="5507" y="5075"/>
                    <a:pt x="5764" y="5075"/>
                  </a:cubicBezTo>
                  <a:cubicBezTo>
                    <a:pt x="5794" y="5075"/>
                    <a:pt x="5826" y="5070"/>
                    <a:pt x="5859" y="5059"/>
                  </a:cubicBezTo>
                  <a:cubicBezTo>
                    <a:pt x="6989" y="4661"/>
                    <a:pt x="7533" y="2862"/>
                    <a:pt x="7386" y="1795"/>
                  </a:cubicBezTo>
                  <a:cubicBezTo>
                    <a:pt x="7282" y="1021"/>
                    <a:pt x="6173" y="581"/>
                    <a:pt x="5608" y="309"/>
                  </a:cubicBezTo>
                  <a:cubicBezTo>
                    <a:pt x="5149" y="111"/>
                    <a:pt x="4616" y="1"/>
                    <a:pt x="409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41"/>
            <p:cNvSpPr/>
            <p:nvPr/>
          </p:nvSpPr>
          <p:spPr>
            <a:xfrm>
              <a:off x="3238000" y="3530675"/>
              <a:ext cx="117325" cy="28125"/>
            </a:xfrm>
            <a:custGeom>
              <a:avLst/>
              <a:gdLst/>
              <a:ahLst/>
              <a:cxnLst/>
              <a:rect l="l" t="t" r="r" b="b"/>
              <a:pathLst>
                <a:path w="4693" h="1125" extrusionOk="0">
                  <a:moveTo>
                    <a:pt x="3800" y="1"/>
                  </a:moveTo>
                  <a:cubicBezTo>
                    <a:pt x="3512" y="1"/>
                    <a:pt x="3214" y="94"/>
                    <a:pt x="2929" y="200"/>
                  </a:cubicBezTo>
                  <a:cubicBezTo>
                    <a:pt x="2071" y="493"/>
                    <a:pt x="1172" y="703"/>
                    <a:pt x="251" y="744"/>
                  </a:cubicBezTo>
                  <a:cubicBezTo>
                    <a:pt x="21" y="744"/>
                    <a:pt x="0" y="1121"/>
                    <a:pt x="251" y="1121"/>
                  </a:cubicBezTo>
                  <a:cubicBezTo>
                    <a:pt x="331" y="1123"/>
                    <a:pt x="410" y="1124"/>
                    <a:pt x="488" y="1124"/>
                  </a:cubicBezTo>
                  <a:cubicBezTo>
                    <a:pt x="1168" y="1124"/>
                    <a:pt x="1791" y="1045"/>
                    <a:pt x="2448" y="933"/>
                  </a:cubicBezTo>
                  <a:cubicBezTo>
                    <a:pt x="2947" y="847"/>
                    <a:pt x="3403" y="676"/>
                    <a:pt x="3898" y="676"/>
                  </a:cubicBezTo>
                  <a:cubicBezTo>
                    <a:pt x="4006" y="676"/>
                    <a:pt x="4115" y="684"/>
                    <a:pt x="4227" y="703"/>
                  </a:cubicBezTo>
                  <a:cubicBezTo>
                    <a:pt x="4244" y="705"/>
                    <a:pt x="4261" y="706"/>
                    <a:pt x="4277" y="706"/>
                  </a:cubicBezTo>
                  <a:cubicBezTo>
                    <a:pt x="4557" y="706"/>
                    <a:pt x="4693" y="378"/>
                    <a:pt x="4436" y="200"/>
                  </a:cubicBezTo>
                  <a:cubicBezTo>
                    <a:pt x="4236" y="55"/>
                    <a:pt x="4021" y="1"/>
                    <a:pt x="38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41"/>
            <p:cNvSpPr/>
            <p:nvPr/>
          </p:nvSpPr>
          <p:spPr>
            <a:xfrm>
              <a:off x="3278275" y="3534925"/>
              <a:ext cx="132000" cy="208325"/>
            </a:xfrm>
            <a:custGeom>
              <a:avLst/>
              <a:gdLst/>
              <a:ahLst/>
              <a:cxnLst/>
              <a:rect l="l" t="t" r="r" b="b"/>
              <a:pathLst>
                <a:path w="5280" h="8333" extrusionOk="0">
                  <a:moveTo>
                    <a:pt x="2246" y="0"/>
                  </a:moveTo>
                  <a:cubicBezTo>
                    <a:pt x="2153" y="0"/>
                    <a:pt x="2052" y="96"/>
                    <a:pt x="2093" y="219"/>
                  </a:cubicBezTo>
                  <a:cubicBezTo>
                    <a:pt x="2448" y="1056"/>
                    <a:pt x="2699" y="1893"/>
                    <a:pt x="2867" y="2771"/>
                  </a:cubicBezTo>
                  <a:cubicBezTo>
                    <a:pt x="3097" y="4069"/>
                    <a:pt x="2365" y="3587"/>
                    <a:pt x="1507" y="4027"/>
                  </a:cubicBezTo>
                  <a:cubicBezTo>
                    <a:pt x="523" y="4529"/>
                    <a:pt x="0" y="5471"/>
                    <a:pt x="63" y="6538"/>
                  </a:cubicBezTo>
                  <a:cubicBezTo>
                    <a:pt x="123" y="7841"/>
                    <a:pt x="1014" y="8332"/>
                    <a:pt x="2052" y="8332"/>
                  </a:cubicBezTo>
                  <a:cubicBezTo>
                    <a:pt x="3181" y="8332"/>
                    <a:pt x="4485" y="7750"/>
                    <a:pt x="5085" y="6998"/>
                  </a:cubicBezTo>
                  <a:cubicBezTo>
                    <a:pt x="5279" y="6738"/>
                    <a:pt x="5033" y="6491"/>
                    <a:pt x="4776" y="6491"/>
                  </a:cubicBezTo>
                  <a:cubicBezTo>
                    <a:pt x="4702" y="6491"/>
                    <a:pt x="4627" y="6512"/>
                    <a:pt x="4562" y="6559"/>
                  </a:cubicBezTo>
                  <a:cubicBezTo>
                    <a:pt x="4017" y="6956"/>
                    <a:pt x="3536" y="7312"/>
                    <a:pt x="2867" y="7500"/>
                  </a:cubicBezTo>
                  <a:cubicBezTo>
                    <a:pt x="2607" y="7563"/>
                    <a:pt x="2357" y="7595"/>
                    <a:pt x="2126" y="7595"/>
                  </a:cubicBezTo>
                  <a:cubicBezTo>
                    <a:pt x="1205" y="7595"/>
                    <a:pt x="569" y="7089"/>
                    <a:pt x="670" y="6036"/>
                  </a:cubicBezTo>
                  <a:cubicBezTo>
                    <a:pt x="732" y="5094"/>
                    <a:pt x="1569" y="4571"/>
                    <a:pt x="2365" y="4362"/>
                  </a:cubicBezTo>
                  <a:cubicBezTo>
                    <a:pt x="2616" y="4278"/>
                    <a:pt x="3076" y="4320"/>
                    <a:pt x="3285" y="4111"/>
                  </a:cubicBezTo>
                  <a:cubicBezTo>
                    <a:pt x="4080" y="3315"/>
                    <a:pt x="2720" y="867"/>
                    <a:pt x="2365" y="93"/>
                  </a:cubicBezTo>
                  <a:cubicBezTo>
                    <a:pt x="2343" y="28"/>
                    <a:pt x="2295" y="0"/>
                    <a:pt x="22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41"/>
            <p:cNvSpPr/>
            <p:nvPr/>
          </p:nvSpPr>
          <p:spPr>
            <a:xfrm>
              <a:off x="3090675" y="3582600"/>
              <a:ext cx="50725" cy="114200"/>
            </a:xfrm>
            <a:custGeom>
              <a:avLst/>
              <a:gdLst/>
              <a:ahLst/>
              <a:cxnLst/>
              <a:rect l="l" t="t" r="r" b="b"/>
              <a:pathLst>
                <a:path w="2029" h="4568" extrusionOk="0">
                  <a:moveTo>
                    <a:pt x="252" y="0"/>
                  </a:moveTo>
                  <a:cubicBezTo>
                    <a:pt x="136" y="0"/>
                    <a:pt x="0" y="120"/>
                    <a:pt x="55" y="258"/>
                  </a:cubicBezTo>
                  <a:cubicBezTo>
                    <a:pt x="599" y="1680"/>
                    <a:pt x="892" y="3166"/>
                    <a:pt x="1625" y="4484"/>
                  </a:cubicBezTo>
                  <a:cubicBezTo>
                    <a:pt x="1661" y="4542"/>
                    <a:pt x="1721" y="4567"/>
                    <a:pt x="1784" y="4567"/>
                  </a:cubicBezTo>
                  <a:cubicBezTo>
                    <a:pt x="1903" y="4567"/>
                    <a:pt x="2029" y="4475"/>
                    <a:pt x="2001" y="4338"/>
                  </a:cubicBezTo>
                  <a:cubicBezTo>
                    <a:pt x="1855" y="3794"/>
                    <a:pt x="1520" y="3250"/>
                    <a:pt x="1311" y="2727"/>
                  </a:cubicBezTo>
                  <a:cubicBezTo>
                    <a:pt x="997" y="1869"/>
                    <a:pt x="725" y="969"/>
                    <a:pt x="390" y="111"/>
                  </a:cubicBezTo>
                  <a:cubicBezTo>
                    <a:pt x="369" y="33"/>
                    <a:pt x="313" y="0"/>
                    <a:pt x="2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41"/>
            <p:cNvSpPr/>
            <p:nvPr/>
          </p:nvSpPr>
          <p:spPr>
            <a:xfrm>
              <a:off x="3008975" y="3658625"/>
              <a:ext cx="140125" cy="136025"/>
            </a:xfrm>
            <a:custGeom>
              <a:avLst/>
              <a:gdLst/>
              <a:ahLst/>
              <a:cxnLst/>
              <a:rect l="l" t="t" r="r" b="b"/>
              <a:pathLst>
                <a:path w="5605" h="5441" extrusionOk="0">
                  <a:moveTo>
                    <a:pt x="2133" y="0"/>
                  </a:moveTo>
                  <a:cubicBezTo>
                    <a:pt x="840" y="0"/>
                    <a:pt x="1" y="1032"/>
                    <a:pt x="38" y="2385"/>
                  </a:cubicBezTo>
                  <a:cubicBezTo>
                    <a:pt x="80" y="3790"/>
                    <a:pt x="958" y="5440"/>
                    <a:pt x="2512" y="5440"/>
                  </a:cubicBezTo>
                  <a:cubicBezTo>
                    <a:pt x="2531" y="5440"/>
                    <a:pt x="2551" y="5440"/>
                    <a:pt x="2570" y="5440"/>
                  </a:cubicBezTo>
                  <a:cubicBezTo>
                    <a:pt x="3240" y="5419"/>
                    <a:pt x="3930" y="5147"/>
                    <a:pt x="4474" y="4791"/>
                  </a:cubicBezTo>
                  <a:cubicBezTo>
                    <a:pt x="4746" y="4624"/>
                    <a:pt x="4955" y="4414"/>
                    <a:pt x="5102" y="4163"/>
                  </a:cubicBezTo>
                  <a:cubicBezTo>
                    <a:pt x="5144" y="4080"/>
                    <a:pt x="5206" y="3975"/>
                    <a:pt x="5227" y="3870"/>
                  </a:cubicBezTo>
                  <a:cubicBezTo>
                    <a:pt x="5230" y="3856"/>
                    <a:pt x="5231" y="3844"/>
                    <a:pt x="5230" y="3834"/>
                  </a:cubicBezTo>
                  <a:lnTo>
                    <a:pt x="5230" y="3834"/>
                  </a:lnTo>
                  <a:cubicBezTo>
                    <a:pt x="5396" y="3714"/>
                    <a:pt x="5404" y="3389"/>
                    <a:pt x="5144" y="3389"/>
                  </a:cubicBezTo>
                  <a:lnTo>
                    <a:pt x="4914" y="3389"/>
                  </a:lnTo>
                  <a:cubicBezTo>
                    <a:pt x="4788" y="3389"/>
                    <a:pt x="4662" y="3494"/>
                    <a:pt x="4621" y="3598"/>
                  </a:cubicBezTo>
                  <a:cubicBezTo>
                    <a:pt x="4516" y="4289"/>
                    <a:pt x="3512" y="4624"/>
                    <a:pt x="2947" y="4791"/>
                  </a:cubicBezTo>
                  <a:cubicBezTo>
                    <a:pt x="2783" y="4835"/>
                    <a:pt x="2627" y="4856"/>
                    <a:pt x="2480" y="4856"/>
                  </a:cubicBezTo>
                  <a:cubicBezTo>
                    <a:pt x="1372" y="4856"/>
                    <a:pt x="751" y="3686"/>
                    <a:pt x="603" y="2615"/>
                  </a:cubicBezTo>
                  <a:cubicBezTo>
                    <a:pt x="428" y="1427"/>
                    <a:pt x="1105" y="656"/>
                    <a:pt x="2211" y="656"/>
                  </a:cubicBezTo>
                  <a:cubicBezTo>
                    <a:pt x="2294" y="656"/>
                    <a:pt x="2378" y="660"/>
                    <a:pt x="2465" y="669"/>
                  </a:cubicBezTo>
                  <a:cubicBezTo>
                    <a:pt x="2717" y="711"/>
                    <a:pt x="4516" y="1129"/>
                    <a:pt x="4328" y="1590"/>
                  </a:cubicBezTo>
                  <a:cubicBezTo>
                    <a:pt x="4281" y="1728"/>
                    <a:pt x="4394" y="1890"/>
                    <a:pt x="4524" y="1890"/>
                  </a:cubicBezTo>
                  <a:cubicBezTo>
                    <a:pt x="4570" y="1890"/>
                    <a:pt x="4618" y="1869"/>
                    <a:pt x="4662" y="1820"/>
                  </a:cubicBezTo>
                  <a:cubicBezTo>
                    <a:pt x="5604" y="816"/>
                    <a:pt x="3219" y="146"/>
                    <a:pt x="2591" y="41"/>
                  </a:cubicBezTo>
                  <a:cubicBezTo>
                    <a:pt x="2433" y="14"/>
                    <a:pt x="2280" y="0"/>
                    <a:pt x="213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41"/>
            <p:cNvSpPr/>
            <p:nvPr/>
          </p:nvSpPr>
          <p:spPr>
            <a:xfrm>
              <a:off x="3128900" y="3746575"/>
              <a:ext cx="48950" cy="106650"/>
            </a:xfrm>
            <a:custGeom>
              <a:avLst/>
              <a:gdLst/>
              <a:ahLst/>
              <a:cxnLst/>
              <a:rect l="l" t="t" r="r" b="b"/>
              <a:pathLst>
                <a:path w="1958" h="4266" extrusionOk="0">
                  <a:moveTo>
                    <a:pt x="150" y="0"/>
                  </a:moveTo>
                  <a:cubicBezTo>
                    <a:pt x="72" y="0"/>
                    <a:pt x="0" y="60"/>
                    <a:pt x="12" y="164"/>
                  </a:cubicBezTo>
                  <a:cubicBezTo>
                    <a:pt x="117" y="1001"/>
                    <a:pt x="221" y="1838"/>
                    <a:pt x="472" y="2654"/>
                  </a:cubicBezTo>
                  <a:cubicBezTo>
                    <a:pt x="619" y="3198"/>
                    <a:pt x="849" y="4244"/>
                    <a:pt x="1581" y="4265"/>
                  </a:cubicBezTo>
                  <a:cubicBezTo>
                    <a:pt x="1937" y="4265"/>
                    <a:pt x="1958" y="3805"/>
                    <a:pt x="1644" y="3700"/>
                  </a:cubicBezTo>
                  <a:cubicBezTo>
                    <a:pt x="1142" y="3575"/>
                    <a:pt x="933" y="2340"/>
                    <a:pt x="807" y="1922"/>
                  </a:cubicBezTo>
                  <a:cubicBezTo>
                    <a:pt x="619" y="1315"/>
                    <a:pt x="493" y="708"/>
                    <a:pt x="305" y="122"/>
                  </a:cubicBezTo>
                  <a:cubicBezTo>
                    <a:pt x="277" y="38"/>
                    <a:pt x="212" y="0"/>
                    <a:pt x="15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41"/>
            <p:cNvSpPr/>
            <p:nvPr/>
          </p:nvSpPr>
          <p:spPr>
            <a:xfrm>
              <a:off x="3393350" y="3701400"/>
              <a:ext cx="37675" cy="99850"/>
            </a:xfrm>
            <a:custGeom>
              <a:avLst/>
              <a:gdLst/>
              <a:ahLst/>
              <a:cxnLst/>
              <a:rect l="l" t="t" r="r" b="b"/>
              <a:pathLst>
                <a:path w="1507" h="3994" extrusionOk="0">
                  <a:moveTo>
                    <a:pt x="205" y="0"/>
                  </a:moveTo>
                  <a:cubicBezTo>
                    <a:pt x="109" y="0"/>
                    <a:pt x="0" y="94"/>
                    <a:pt x="0" y="213"/>
                  </a:cubicBezTo>
                  <a:cubicBezTo>
                    <a:pt x="63" y="1134"/>
                    <a:pt x="293" y="2034"/>
                    <a:pt x="377" y="2934"/>
                  </a:cubicBezTo>
                  <a:cubicBezTo>
                    <a:pt x="414" y="3341"/>
                    <a:pt x="582" y="3994"/>
                    <a:pt x="1041" y="3994"/>
                  </a:cubicBezTo>
                  <a:cubicBezTo>
                    <a:pt x="1100" y="3994"/>
                    <a:pt x="1165" y="3983"/>
                    <a:pt x="1235" y="3959"/>
                  </a:cubicBezTo>
                  <a:cubicBezTo>
                    <a:pt x="1402" y="3896"/>
                    <a:pt x="1507" y="3750"/>
                    <a:pt x="1423" y="3603"/>
                  </a:cubicBezTo>
                  <a:cubicBezTo>
                    <a:pt x="921" y="2494"/>
                    <a:pt x="795" y="1239"/>
                    <a:pt x="335" y="109"/>
                  </a:cubicBezTo>
                  <a:cubicBezTo>
                    <a:pt x="312" y="32"/>
                    <a:pt x="261" y="0"/>
                    <a:pt x="20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5" name="Google Shape;835;p41"/>
          <p:cNvGrpSpPr/>
          <p:nvPr/>
        </p:nvGrpSpPr>
        <p:grpSpPr>
          <a:xfrm>
            <a:off x="5299709" y="1878113"/>
            <a:ext cx="335362" cy="367815"/>
            <a:chOff x="4980125" y="3732350"/>
            <a:chExt cx="312925" cy="343175"/>
          </a:xfrm>
        </p:grpSpPr>
        <p:sp>
          <p:nvSpPr>
            <p:cNvPr id="836" name="Google Shape;836;p41"/>
            <p:cNvSpPr/>
            <p:nvPr/>
          </p:nvSpPr>
          <p:spPr>
            <a:xfrm>
              <a:off x="4988250" y="3848550"/>
              <a:ext cx="36125" cy="216000"/>
            </a:xfrm>
            <a:custGeom>
              <a:avLst/>
              <a:gdLst/>
              <a:ahLst/>
              <a:cxnLst/>
              <a:rect l="l" t="t" r="r" b="b"/>
              <a:pathLst>
                <a:path w="1445" h="8640" extrusionOk="0">
                  <a:moveTo>
                    <a:pt x="194" y="0"/>
                  </a:moveTo>
                  <a:cubicBezTo>
                    <a:pt x="149" y="0"/>
                    <a:pt x="105" y="31"/>
                    <a:pt x="105" y="81"/>
                  </a:cubicBezTo>
                  <a:cubicBezTo>
                    <a:pt x="0" y="1797"/>
                    <a:pt x="84" y="3492"/>
                    <a:pt x="272" y="5208"/>
                  </a:cubicBezTo>
                  <a:cubicBezTo>
                    <a:pt x="377" y="6212"/>
                    <a:pt x="440" y="7593"/>
                    <a:pt x="900" y="8493"/>
                  </a:cubicBezTo>
                  <a:cubicBezTo>
                    <a:pt x="942" y="8556"/>
                    <a:pt x="1047" y="8639"/>
                    <a:pt x="1130" y="8639"/>
                  </a:cubicBezTo>
                  <a:lnTo>
                    <a:pt x="1214" y="8639"/>
                  </a:lnTo>
                  <a:cubicBezTo>
                    <a:pt x="1360" y="8639"/>
                    <a:pt x="1444" y="8493"/>
                    <a:pt x="1402" y="8346"/>
                  </a:cubicBezTo>
                  <a:cubicBezTo>
                    <a:pt x="733" y="5668"/>
                    <a:pt x="461" y="2885"/>
                    <a:pt x="293" y="123"/>
                  </a:cubicBezTo>
                  <a:cubicBezTo>
                    <a:pt x="293" y="36"/>
                    <a:pt x="243" y="0"/>
                    <a:pt x="1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41"/>
            <p:cNvSpPr/>
            <p:nvPr/>
          </p:nvSpPr>
          <p:spPr>
            <a:xfrm>
              <a:off x="4989825" y="3819450"/>
              <a:ext cx="196700" cy="30125"/>
            </a:xfrm>
            <a:custGeom>
              <a:avLst/>
              <a:gdLst/>
              <a:ahLst/>
              <a:cxnLst/>
              <a:rect l="l" t="t" r="r" b="b"/>
              <a:pathLst>
                <a:path w="7868" h="1205" extrusionOk="0">
                  <a:moveTo>
                    <a:pt x="6714" y="1"/>
                  </a:moveTo>
                  <a:cubicBezTo>
                    <a:pt x="5613" y="1"/>
                    <a:pt x="4506" y="199"/>
                    <a:pt x="3411" y="346"/>
                  </a:cubicBezTo>
                  <a:cubicBezTo>
                    <a:pt x="2867" y="409"/>
                    <a:pt x="2323" y="471"/>
                    <a:pt x="1779" y="597"/>
                  </a:cubicBezTo>
                  <a:cubicBezTo>
                    <a:pt x="1483" y="659"/>
                    <a:pt x="830" y="918"/>
                    <a:pt x="471" y="918"/>
                  </a:cubicBezTo>
                  <a:cubicBezTo>
                    <a:pt x="346" y="918"/>
                    <a:pt x="257" y="887"/>
                    <a:pt x="230" y="806"/>
                  </a:cubicBezTo>
                  <a:cubicBezTo>
                    <a:pt x="209" y="764"/>
                    <a:pt x="168" y="743"/>
                    <a:pt x="128" y="743"/>
                  </a:cubicBezTo>
                  <a:cubicBezTo>
                    <a:pt x="89" y="743"/>
                    <a:pt x="53" y="764"/>
                    <a:pt x="42" y="806"/>
                  </a:cubicBezTo>
                  <a:cubicBezTo>
                    <a:pt x="21" y="869"/>
                    <a:pt x="0" y="932"/>
                    <a:pt x="0" y="1015"/>
                  </a:cubicBezTo>
                  <a:cubicBezTo>
                    <a:pt x="0" y="1120"/>
                    <a:pt x="42" y="1204"/>
                    <a:pt x="147" y="1204"/>
                  </a:cubicBezTo>
                  <a:cubicBezTo>
                    <a:pt x="185" y="1204"/>
                    <a:pt x="223" y="1205"/>
                    <a:pt x="261" y="1205"/>
                  </a:cubicBezTo>
                  <a:cubicBezTo>
                    <a:pt x="1332" y="1205"/>
                    <a:pt x="2403" y="927"/>
                    <a:pt x="3474" y="806"/>
                  </a:cubicBezTo>
                  <a:cubicBezTo>
                    <a:pt x="4854" y="618"/>
                    <a:pt x="6277" y="597"/>
                    <a:pt x="7658" y="409"/>
                  </a:cubicBezTo>
                  <a:cubicBezTo>
                    <a:pt x="7867" y="388"/>
                    <a:pt x="7847" y="74"/>
                    <a:pt x="7637" y="53"/>
                  </a:cubicBezTo>
                  <a:cubicBezTo>
                    <a:pt x="7330" y="16"/>
                    <a:pt x="7022" y="1"/>
                    <a:pt x="671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41"/>
            <p:cNvSpPr/>
            <p:nvPr/>
          </p:nvSpPr>
          <p:spPr>
            <a:xfrm>
              <a:off x="5170000" y="3821200"/>
              <a:ext cx="49475" cy="233150"/>
            </a:xfrm>
            <a:custGeom>
              <a:avLst/>
              <a:gdLst/>
              <a:ahLst/>
              <a:cxnLst/>
              <a:rect l="l" t="t" r="r" b="b"/>
              <a:pathLst>
                <a:path w="1979" h="9326" extrusionOk="0">
                  <a:moveTo>
                    <a:pt x="202" y="1"/>
                  </a:moveTo>
                  <a:cubicBezTo>
                    <a:pt x="100" y="1"/>
                    <a:pt x="0" y="100"/>
                    <a:pt x="54" y="234"/>
                  </a:cubicBezTo>
                  <a:cubicBezTo>
                    <a:pt x="765" y="1866"/>
                    <a:pt x="912" y="3958"/>
                    <a:pt x="891" y="5695"/>
                  </a:cubicBezTo>
                  <a:cubicBezTo>
                    <a:pt x="891" y="6825"/>
                    <a:pt x="870" y="8143"/>
                    <a:pt x="1393" y="9189"/>
                  </a:cubicBezTo>
                  <a:cubicBezTo>
                    <a:pt x="1445" y="9284"/>
                    <a:pt x="1528" y="9326"/>
                    <a:pt x="1612" y="9326"/>
                  </a:cubicBezTo>
                  <a:cubicBezTo>
                    <a:pt x="1731" y="9326"/>
                    <a:pt x="1849" y="9241"/>
                    <a:pt x="1874" y="9106"/>
                  </a:cubicBezTo>
                  <a:cubicBezTo>
                    <a:pt x="1979" y="8582"/>
                    <a:pt x="1811" y="8080"/>
                    <a:pt x="1686" y="7557"/>
                  </a:cubicBezTo>
                  <a:cubicBezTo>
                    <a:pt x="1477" y="6553"/>
                    <a:pt x="1581" y="5465"/>
                    <a:pt x="1435" y="4419"/>
                  </a:cubicBezTo>
                  <a:cubicBezTo>
                    <a:pt x="1267" y="2912"/>
                    <a:pt x="1121" y="1447"/>
                    <a:pt x="347" y="108"/>
                  </a:cubicBezTo>
                  <a:cubicBezTo>
                    <a:pt x="316" y="33"/>
                    <a:pt x="259" y="1"/>
                    <a:pt x="20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41"/>
            <p:cNvSpPr/>
            <p:nvPr/>
          </p:nvSpPr>
          <p:spPr>
            <a:xfrm>
              <a:off x="5008650" y="4056425"/>
              <a:ext cx="206125" cy="19100"/>
            </a:xfrm>
            <a:custGeom>
              <a:avLst/>
              <a:gdLst/>
              <a:ahLst/>
              <a:cxnLst/>
              <a:rect l="l" t="t" r="r" b="b"/>
              <a:pathLst>
                <a:path w="8245" h="764" extrusionOk="0">
                  <a:moveTo>
                    <a:pt x="7571" y="0"/>
                  </a:moveTo>
                  <a:cubicBezTo>
                    <a:pt x="6660" y="0"/>
                    <a:pt x="5680" y="199"/>
                    <a:pt x="4750" y="199"/>
                  </a:cubicBezTo>
                  <a:cubicBezTo>
                    <a:pt x="3244" y="199"/>
                    <a:pt x="1716" y="282"/>
                    <a:pt x="210" y="324"/>
                  </a:cubicBezTo>
                  <a:cubicBezTo>
                    <a:pt x="0" y="345"/>
                    <a:pt x="21" y="617"/>
                    <a:pt x="210" y="617"/>
                  </a:cubicBezTo>
                  <a:cubicBezTo>
                    <a:pt x="1716" y="680"/>
                    <a:pt x="3223" y="722"/>
                    <a:pt x="4729" y="743"/>
                  </a:cubicBezTo>
                  <a:cubicBezTo>
                    <a:pt x="5111" y="750"/>
                    <a:pt x="5498" y="763"/>
                    <a:pt x="5886" y="763"/>
                  </a:cubicBezTo>
                  <a:cubicBezTo>
                    <a:pt x="6582" y="763"/>
                    <a:pt x="7279" y="722"/>
                    <a:pt x="7951" y="533"/>
                  </a:cubicBezTo>
                  <a:cubicBezTo>
                    <a:pt x="8203" y="450"/>
                    <a:pt x="8244" y="31"/>
                    <a:pt x="7910" y="10"/>
                  </a:cubicBezTo>
                  <a:cubicBezTo>
                    <a:pt x="7798" y="3"/>
                    <a:pt x="7685" y="0"/>
                    <a:pt x="757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41"/>
            <p:cNvSpPr/>
            <p:nvPr/>
          </p:nvSpPr>
          <p:spPr>
            <a:xfrm>
              <a:off x="5212850" y="3896125"/>
              <a:ext cx="80200" cy="164500"/>
            </a:xfrm>
            <a:custGeom>
              <a:avLst/>
              <a:gdLst/>
              <a:ahLst/>
              <a:cxnLst/>
              <a:rect l="l" t="t" r="r" b="b"/>
              <a:pathLst>
                <a:path w="3208" h="6580" extrusionOk="0">
                  <a:moveTo>
                    <a:pt x="2945" y="0"/>
                  </a:moveTo>
                  <a:cubicBezTo>
                    <a:pt x="2875" y="0"/>
                    <a:pt x="2804" y="26"/>
                    <a:pt x="2755" y="83"/>
                  </a:cubicBezTo>
                  <a:cubicBezTo>
                    <a:pt x="2127" y="1003"/>
                    <a:pt x="1750" y="2112"/>
                    <a:pt x="1290" y="3096"/>
                  </a:cubicBezTo>
                  <a:cubicBezTo>
                    <a:pt x="830" y="4184"/>
                    <a:pt x="307" y="5272"/>
                    <a:pt x="14" y="6422"/>
                  </a:cubicBezTo>
                  <a:cubicBezTo>
                    <a:pt x="1" y="6524"/>
                    <a:pt x="57" y="6579"/>
                    <a:pt x="118" y="6579"/>
                  </a:cubicBezTo>
                  <a:cubicBezTo>
                    <a:pt x="157" y="6579"/>
                    <a:pt x="198" y="6556"/>
                    <a:pt x="223" y="6506"/>
                  </a:cubicBezTo>
                  <a:cubicBezTo>
                    <a:pt x="976" y="4330"/>
                    <a:pt x="2420" y="2426"/>
                    <a:pt x="3152" y="250"/>
                  </a:cubicBezTo>
                  <a:cubicBezTo>
                    <a:pt x="3208" y="98"/>
                    <a:pt x="3080" y="0"/>
                    <a:pt x="29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41"/>
            <p:cNvSpPr/>
            <p:nvPr/>
          </p:nvSpPr>
          <p:spPr>
            <a:xfrm>
              <a:off x="5171325" y="3733700"/>
              <a:ext cx="61100" cy="99575"/>
            </a:xfrm>
            <a:custGeom>
              <a:avLst/>
              <a:gdLst/>
              <a:ahLst/>
              <a:cxnLst/>
              <a:rect l="l" t="t" r="r" b="b"/>
              <a:pathLst>
                <a:path w="2444" h="3983" extrusionOk="0">
                  <a:moveTo>
                    <a:pt x="2146" y="0"/>
                  </a:moveTo>
                  <a:cubicBezTo>
                    <a:pt x="2077" y="0"/>
                    <a:pt x="2008" y="33"/>
                    <a:pt x="1968" y="114"/>
                  </a:cubicBezTo>
                  <a:cubicBezTo>
                    <a:pt x="1654" y="742"/>
                    <a:pt x="1256" y="1328"/>
                    <a:pt x="880" y="1934"/>
                  </a:cubicBezTo>
                  <a:cubicBezTo>
                    <a:pt x="524" y="2562"/>
                    <a:pt x="105" y="3106"/>
                    <a:pt x="1" y="3839"/>
                  </a:cubicBezTo>
                  <a:cubicBezTo>
                    <a:pt x="13" y="3934"/>
                    <a:pt x="86" y="3982"/>
                    <a:pt x="151" y="3982"/>
                  </a:cubicBezTo>
                  <a:cubicBezTo>
                    <a:pt x="199" y="3982"/>
                    <a:pt x="243" y="3955"/>
                    <a:pt x="252" y="3901"/>
                  </a:cubicBezTo>
                  <a:cubicBezTo>
                    <a:pt x="733" y="2646"/>
                    <a:pt x="1737" y="1516"/>
                    <a:pt x="2344" y="302"/>
                  </a:cubicBezTo>
                  <a:cubicBezTo>
                    <a:pt x="2443" y="146"/>
                    <a:pt x="2293" y="0"/>
                    <a:pt x="21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41"/>
            <p:cNvSpPr/>
            <p:nvPr/>
          </p:nvSpPr>
          <p:spPr>
            <a:xfrm>
              <a:off x="5215275" y="3734950"/>
              <a:ext cx="63825" cy="181500"/>
            </a:xfrm>
            <a:custGeom>
              <a:avLst/>
              <a:gdLst/>
              <a:ahLst/>
              <a:cxnLst/>
              <a:rect l="l" t="t" r="r" b="b"/>
              <a:pathLst>
                <a:path w="2553" h="7260" extrusionOk="0">
                  <a:moveTo>
                    <a:pt x="221" y="0"/>
                  </a:moveTo>
                  <a:cubicBezTo>
                    <a:pt x="89" y="0"/>
                    <a:pt x="1" y="226"/>
                    <a:pt x="126" y="315"/>
                  </a:cubicBezTo>
                  <a:cubicBezTo>
                    <a:pt x="1109" y="922"/>
                    <a:pt x="1046" y="2429"/>
                    <a:pt x="1235" y="3433"/>
                  </a:cubicBezTo>
                  <a:cubicBezTo>
                    <a:pt x="1277" y="3789"/>
                    <a:pt x="1507" y="4207"/>
                    <a:pt x="1611" y="4584"/>
                  </a:cubicBezTo>
                  <a:cubicBezTo>
                    <a:pt x="1883" y="5421"/>
                    <a:pt x="1925" y="6258"/>
                    <a:pt x="2072" y="7115"/>
                  </a:cubicBezTo>
                  <a:cubicBezTo>
                    <a:pt x="2081" y="7215"/>
                    <a:pt x="2153" y="7260"/>
                    <a:pt x="2231" y="7260"/>
                  </a:cubicBezTo>
                  <a:cubicBezTo>
                    <a:pt x="2334" y="7260"/>
                    <a:pt x="2448" y="7183"/>
                    <a:pt x="2448" y="7053"/>
                  </a:cubicBezTo>
                  <a:cubicBezTo>
                    <a:pt x="2553" y="5546"/>
                    <a:pt x="1800" y="4291"/>
                    <a:pt x="1570" y="2847"/>
                  </a:cubicBezTo>
                  <a:cubicBezTo>
                    <a:pt x="1402" y="1801"/>
                    <a:pt x="1339" y="566"/>
                    <a:pt x="293" y="22"/>
                  </a:cubicBezTo>
                  <a:cubicBezTo>
                    <a:pt x="269" y="7"/>
                    <a:pt x="244" y="0"/>
                    <a:pt x="22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41"/>
            <p:cNvSpPr/>
            <p:nvPr/>
          </p:nvSpPr>
          <p:spPr>
            <a:xfrm>
              <a:off x="4980125" y="3732350"/>
              <a:ext cx="240225" cy="120575"/>
            </a:xfrm>
            <a:custGeom>
              <a:avLst/>
              <a:gdLst/>
              <a:ahLst/>
              <a:cxnLst/>
              <a:rect l="l" t="t" r="r" b="b"/>
              <a:pathLst>
                <a:path w="9609" h="4823" extrusionOk="0">
                  <a:moveTo>
                    <a:pt x="9196" y="0"/>
                  </a:moveTo>
                  <a:cubicBezTo>
                    <a:pt x="9189" y="0"/>
                    <a:pt x="9183" y="0"/>
                    <a:pt x="9176" y="1"/>
                  </a:cubicBezTo>
                  <a:cubicBezTo>
                    <a:pt x="8297" y="84"/>
                    <a:pt x="7502" y="524"/>
                    <a:pt x="6665" y="733"/>
                  </a:cubicBezTo>
                  <a:cubicBezTo>
                    <a:pt x="5661" y="963"/>
                    <a:pt x="4698" y="1256"/>
                    <a:pt x="3694" y="1465"/>
                  </a:cubicBezTo>
                  <a:cubicBezTo>
                    <a:pt x="3150" y="1570"/>
                    <a:pt x="2083" y="1800"/>
                    <a:pt x="1644" y="2156"/>
                  </a:cubicBezTo>
                  <a:cubicBezTo>
                    <a:pt x="1539" y="2219"/>
                    <a:pt x="1476" y="2512"/>
                    <a:pt x="1455" y="2512"/>
                  </a:cubicBezTo>
                  <a:cubicBezTo>
                    <a:pt x="1141" y="3307"/>
                    <a:pt x="556" y="4018"/>
                    <a:pt x="33" y="4625"/>
                  </a:cubicBezTo>
                  <a:cubicBezTo>
                    <a:pt x="1" y="4735"/>
                    <a:pt x="53" y="4822"/>
                    <a:pt x="116" y="4822"/>
                  </a:cubicBezTo>
                  <a:cubicBezTo>
                    <a:pt x="137" y="4822"/>
                    <a:pt x="158" y="4813"/>
                    <a:pt x="179" y="4792"/>
                  </a:cubicBezTo>
                  <a:cubicBezTo>
                    <a:pt x="723" y="4269"/>
                    <a:pt x="1330" y="3683"/>
                    <a:pt x="1644" y="2993"/>
                  </a:cubicBezTo>
                  <a:cubicBezTo>
                    <a:pt x="1978" y="2261"/>
                    <a:pt x="3004" y="2093"/>
                    <a:pt x="3757" y="1947"/>
                  </a:cubicBezTo>
                  <a:cubicBezTo>
                    <a:pt x="4740" y="1737"/>
                    <a:pt x="5766" y="1486"/>
                    <a:pt x="6770" y="1256"/>
                  </a:cubicBezTo>
                  <a:cubicBezTo>
                    <a:pt x="7607" y="1047"/>
                    <a:pt x="8444" y="608"/>
                    <a:pt x="9281" y="524"/>
                  </a:cubicBezTo>
                  <a:cubicBezTo>
                    <a:pt x="9609" y="503"/>
                    <a:pt x="9515" y="0"/>
                    <a:pt x="91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41"/>
            <p:cNvSpPr/>
            <p:nvPr/>
          </p:nvSpPr>
          <p:spPr>
            <a:xfrm>
              <a:off x="5047875" y="3878550"/>
              <a:ext cx="97600" cy="147500"/>
            </a:xfrm>
            <a:custGeom>
              <a:avLst/>
              <a:gdLst/>
              <a:ahLst/>
              <a:cxnLst/>
              <a:rect l="l" t="t" r="r" b="b"/>
              <a:pathLst>
                <a:path w="3904" h="5900" extrusionOk="0">
                  <a:moveTo>
                    <a:pt x="1510" y="0"/>
                  </a:moveTo>
                  <a:cubicBezTo>
                    <a:pt x="1419" y="0"/>
                    <a:pt x="1323" y="49"/>
                    <a:pt x="1256" y="116"/>
                  </a:cubicBezTo>
                  <a:cubicBezTo>
                    <a:pt x="754" y="744"/>
                    <a:pt x="754" y="1434"/>
                    <a:pt x="524" y="2166"/>
                  </a:cubicBezTo>
                  <a:cubicBezTo>
                    <a:pt x="147" y="3275"/>
                    <a:pt x="1" y="4573"/>
                    <a:pt x="126" y="5744"/>
                  </a:cubicBezTo>
                  <a:cubicBezTo>
                    <a:pt x="126" y="5847"/>
                    <a:pt x="194" y="5900"/>
                    <a:pt x="257" y="5900"/>
                  </a:cubicBezTo>
                  <a:cubicBezTo>
                    <a:pt x="309" y="5900"/>
                    <a:pt x="356" y="5863"/>
                    <a:pt x="356" y="5786"/>
                  </a:cubicBezTo>
                  <a:cubicBezTo>
                    <a:pt x="461" y="5012"/>
                    <a:pt x="628" y="4196"/>
                    <a:pt x="691" y="3401"/>
                  </a:cubicBezTo>
                  <a:cubicBezTo>
                    <a:pt x="733" y="2878"/>
                    <a:pt x="1068" y="2439"/>
                    <a:pt x="1089" y="1936"/>
                  </a:cubicBezTo>
                  <a:cubicBezTo>
                    <a:pt x="1104" y="1558"/>
                    <a:pt x="1196" y="1201"/>
                    <a:pt x="1372" y="874"/>
                  </a:cubicBezTo>
                  <a:lnTo>
                    <a:pt x="1372" y="874"/>
                  </a:lnTo>
                  <a:cubicBezTo>
                    <a:pt x="1545" y="1336"/>
                    <a:pt x="1698" y="1791"/>
                    <a:pt x="2030" y="2187"/>
                  </a:cubicBezTo>
                  <a:cubicBezTo>
                    <a:pt x="2344" y="2585"/>
                    <a:pt x="2491" y="3045"/>
                    <a:pt x="2637" y="3527"/>
                  </a:cubicBezTo>
                  <a:cubicBezTo>
                    <a:pt x="2763" y="4008"/>
                    <a:pt x="3035" y="4468"/>
                    <a:pt x="3097" y="4991"/>
                  </a:cubicBezTo>
                  <a:cubicBezTo>
                    <a:pt x="3137" y="5217"/>
                    <a:pt x="3318" y="5327"/>
                    <a:pt x="3498" y="5327"/>
                  </a:cubicBezTo>
                  <a:cubicBezTo>
                    <a:pt x="3702" y="5327"/>
                    <a:pt x="3904" y="5185"/>
                    <a:pt x="3893" y="4907"/>
                  </a:cubicBezTo>
                  <a:cubicBezTo>
                    <a:pt x="3725" y="3171"/>
                    <a:pt x="2428" y="1664"/>
                    <a:pt x="1716" y="137"/>
                  </a:cubicBezTo>
                  <a:cubicBezTo>
                    <a:pt x="1667" y="39"/>
                    <a:pt x="1591" y="0"/>
                    <a:pt x="15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41"/>
            <p:cNvSpPr/>
            <p:nvPr/>
          </p:nvSpPr>
          <p:spPr>
            <a:xfrm>
              <a:off x="5021725" y="3852625"/>
              <a:ext cx="151625" cy="171250"/>
            </a:xfrm>
            <a:custGeom>
              <a:avLst/>
              <a:gdLst/>
              <a:ahLst/>
              <a:cxnLst/>
              <a:rect l="l" t="t" r="r" b="b"/>
              <a:pathLst>
                <a:path w="6065" h="6850" extrusionOk="0">
                  <a:moveTo>
                    <a:pt x="4207" y="1"/>
                  </a:moveTo>
                  <a:cubicBezTo>
                    <a:pt x="4179" y="1"/>
                    <a:pt x="4151" y="1"/>
                    <a:pt x="4123" y="2"/>
                  </a:cubicBezTo>
                  <a:cubicBezTo>
                    <a:pt x="2742" y="86"/>
                    <a:pt x="1444" y="546"/>
                    <a:pt x="42" y="693"/>
                  </a:cubicBezTo>
                  <a:cubicBezTo>
                    <a:pt x="1" y="693"/>
                    <a:pt x="1" y="776"/>
                    <a:pt x="84" y="776"/>
                  </a:cubicBezTo>
                  <a:cubicBezTo>
                    <a:pt x="1151" y="776"/>
                    <a:pt x="2135" y="525"/>
                    <a:pt x="3181" y="358"/>
                  </a:cubicBezTo>
                  <a:cubicBezTo>
                    <a:pt x="3454" y="326"/>
                    <a:pt x="3702" y="281"/>
                    <a:pt x="3954" y="281"/>
                  </a:cubicBezTo>
                  <a:cubicBezTo>
                    <a:pt x="4031" y="281"/>
                    <a:pt x="4107" y="285"/>
                    <a:pt x="4185" y="295"/>
                  </a:cubicBezTo>
                  <a:cubicBezTo>
                    <a:pt x="5190" y="295"/>
                    <a:pt x="4939" y="1906"/>
                    <a:pt x="4959" y="2534"/>
                  </a:cubicBezTo>
                  <a:cubicBezTo>
                    <a:pt x="4959" y="3476"/>
                    <a:pt x="5148" y="4417"/>
                    <a:pt x="5231" y="5338"/>
                  </a:cubicBezTo>
                  <a:cubicBezTo>
                    <a:pt x="5252" y="5714"/>
                    <a:pt x="5231" y="6572"/>
                    <a:pt x="5587" y="6802"/>
                  </a:cubicBezTo>
                  <a:cubicBezTo>
                    <a:pt x="5641" y="6835"/>
                    <a:pt x="5694" y="6850"/>
                    <a:pt x="5742" y="6850"/>
                  </a:cubicBezTo>
                  <a:cubicBezTo>
                    <a:pt x="5940" y="6850"/>
                    <a:pt x="6065" y="6615"/>
                    <a:pt x="5880" y="6447"/>
                  </a:cubicBezTo>
                  <a:cubicBezTo>
                    <a:pt x="5524" y="6070"/>
                    <a:pt x="5566" y="4605"/>
                    <a:pt x="5545" y="4103"/>
                  </a:cubicBezTo>
                  <a:cubicBezTo>
                    <a:pt x="5483" y="3245"/>
                    <a:pt x="5336" y="2429"/>
                    <a:pt x="5315" y="1571"/>
                  </a:cubicBezTo>
                  <a:cubicBezTo>
                    <a:pt x="5315" y="1279"/>
                    <a:pt x="5315" y="965"/>
                    <a:pt x="5211" y="714"/>
                  </a:cubicBezTo>
                  <a:cubicBezTo>
                    <a:pt x="5012" y="196"/>
                    <a:pt x="4737" y="1"/>
                    <a:pt x="420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41"/>
            <p:cNvSpPr/>
            <p:nvPr/>
          </p:nvSpPr>
          <p:spPr>
            <a:xfrm>
              <a:off x="5014400" y="3879450"/>
              <a:ext cx="148075" cy="180250"/>
            </a:xfrm>
            <a:custGeom>
              <a:avLst/>
              <a:gdLst/>
              <a:ahLst/>
              <a:cxnLst/>
              <a:rect l="l" t="t" r="r" b="b"/>
              <a:pathLst>
                <a:path w="5923" h="7210" extrusionOk="0">
                  <a:moveTo>
                    <a:pt x="155" y="0"/>
                  </a:moveTo>
                  <a:cubicBezTo>
                    <a:pt x="123" y="0"/>
                    <a:pt x="93" y="23"/>
                    <a:pt x="105" y="59"/>
                  </a:cubicBezTo>
                  <a:cubicBezTo>
                    <a:pt x="210" y="603"/>
                    <a:pt x="1" y="1084"/>
                    <a:pt x="168" y="1628"/>
                  </a:cubicBezTo>
                  <a:cubicBezTo>
                    <a:pt x="419" y="2716"/>
                    <a:pt x="273" y="3951"/>
                    <a:pt x="294" y="5081"/>
                  </a:cubicBezTo>
                  <a:cubicBezTo>
                    <a:pt x="314" y="5708"/>
                    <a:pt x="231" y="7110"/>
                    <a:pt x="1172" y="7152"/>
                  </a:cubicBezTo>
                  <a:cubicBezTo>
                    <a:pt x="1490" y="7166"/>
                    <a:pt x="2099" y="7210"/>
                    <a:pt x="2776" y="7210"/>
                  </a:cubicBezTo>
                  <a:cubicBezTo>
                    <a:pt x="4199" y="7210"/>
                    <a:pt x="5923" y="7016"/>
                    <a:pt x="5880" y="5939"/>
                  </a:cubicBezTo>
                  <a:cubicBezTo>
                    <a:pt x="5880" y="5767"/>
                    <a:pt x="5736" y="5660"/>
                    <a:pt x="5596" y="5660"/>
                  </a:cubicBezTo>
                  <a:cubicBezTo>
                    <a:pt x="5497" y="5660"/>
                    <a:pt x="5400" y="5713"/>
                    <a:pt x="5357" y="5834"/>
                  </a:cubicBezTo>
                  <a:cubicBezTo>
                    <a:pt x="5096" y="6617"/>
                    <a:pt x="3606" y="6690"/>
                    <a:pt x="2443" y="6690"/>
                  </a:cubicBezTo>
                  <a:cubicBezTo>
                    <a:pt x="2176" y="6690"/>
                    <a:pt x="1927" y="6686"/>
                    <a:pt x="1713" y="6686"/>
                  </a:cubicBezTo>
                  <a:cubicBezTo>
                    <a:pt x="1589" y="6686"/>
                    <a:pt x="1478" y="6688"/>
                    <a:pt x="1382" y="6692"/>
                  </a:cubicBezTo>
                  <a:cubicBezTo>
                    <a:pt x="1372" y="6692"/>
                    <a:pt x="1362" y="6693"/>
                    <a:pt x="1353" y="6693"/>
                  </a:cubicBezTo>
                  <a:cubicBezTo>
                    <a:pt x="320" y="6693"/>
                    <a:pt x="628" y="3339"/>
                    <a:pt x="607" y="2779"/>
                  </a:cubicBezTo>
                  <a:cubicBezTo>
                    <a:pt x="586" y="1879"/>
                    <a:pt x="503" y="833"/>
                    <a:pt x="210" y="38"/>
                  </a:cubicBezTo>
                  <a:cubicBezTo>
                    <a:pt x="201" y="12"/>
                    <a:pt x="178" y="0"/>
                    <a:pt x="1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41"/>
            <p:cNvSpPr/>
            <p:nvPr/>
          </p:nvSpPr>
          <p:spPr>
            <a:xfrm>
              <a:off x="5195650" y="3796025"/>
              <a:ext cx="55750" cy="170050"/>
            </a:xfrm>
            <a:custGeom>
              <a:avLst/>
              <a:gdLst/>
              <a:ahLst/>
              <a:cxnLst/>
              <a:rect l="l" t="t" r="r" b="b"/>
              <a:pathLst>
                <a:path w="2230" h="6802" extrusionOk="0">
                  <a:moveTo>
                    <a:pt x="840" y="0"/>
                  </a:moveTo>
                  <a:cubicBezTo>
                    <a:pt x="790" y="0"/>
                    <a:pt x="739" y="22"/>
                    <a:pt x="702" y="69"/>
                  </a:cubicBezTo>
                  <a:cubicBezTo>
                    <a:pt x="451" y="404"/>
                    <a:pt x="304" y="760"/>
                    <a:pt x="95" y="1115"/>
                  </a:cubicBezTo>
                  <a:cubicBezTo>
                    <a:pt x="1" y="1210"/>
                    <a:pt x="107" y="1327"/>
                    <a:pt x="210" y="1327"/>
                  </a:cubicBezTo>
                  <a:cubicBezTo>
                    <a:pt x="244" y="1327"/>
                    <a:pt x="278" y="1314"/>
                    <a:pt x="304" y="1283"/>
                  </a:cubicBezTo>
                  <a:cubicBezTo>
                    <a:pt x="339" y="1248"/>
                    <a:pt x="646" y="725"/>
                    <a:pt x="775" y="725"/>
                  </a:cubicBezTo>
                  <a:cubicBezTo>
                    <a:pt x="801" y="725"/>
                    <a:pt x="820" y="748"/>
                    <a:pt x="827" y="802"/>
                  </a:cubicBezTo>
                  <a:cubicBezTo>
                    <a:pt x="911" y="1408"/>
                    <a:pt x="974" y="2015"/>
                    <a:pt x="1120" y="2580"/>
                  </a:cubicBezTo>
                  <a:cubicBezTo>
                    <a:pt x="1454" y="3879"/>
                    <a:pt x="1821" y="4980"/>
                    <a:pt x="1185" y="6103"/>
                  </a:cubicBezTo>
                  <a:lnTo>
                    <a:pt x="1185" y="6103"/>
                  </a:lnTo>
                  <a:cubicBezTo>
                    <a:pt x="1174" y="5388"/>
                    <a:pt x="1107" y="4702"/>
                    <a:pt x="974" y="4003"/>
                  </a:cubicBezTo>
                  <a:cubicBezTo>
                    <a:pt x="806" y="3145"/>
                    <a:pt x="388" y="2434"/>
                    <a:pt x="304" y="1555"/>
                  </a:cubicBezTo>
                  <a:cubicBezTo>
                    <a:pt x="304" y="1502"/>
                    <a:pt x="252" y="1476"/>
                    <a:pt x="199" y="1476"/>
                  </a:cubicBezTo>
                  <a:cubicBezTo>
                    <a:pt x="147" y="1476"/>
                    <a:pt x="95" y="1502"/>
                    <a:pt x="95" y="1555"/>
                  </a:cubicBezTo>
                  <a:cubicBezTo>
                    <a:pt x="137" y="2141"/>
                    <a:pt x="262" y="2664"/>
                    <a:pt x="451" y="3229"/>
                  </a:cubicBezTo>
                  <a:cubicBezTo>
                    <a:pt x="785" y="4359"/>
                    <a:pt x="806" y="5488"/>
                    <a:pt x="869" y="6660"/>
                  </a:cubicBezTo>
                  <a:cubicBezTo>
                    <a:pt x="869" y="6761"/>
                    <a:pt x="935" y="6802"/>
                    <a:pt x="1009" y="6802"/>
                  </a:cubicBezTo>
                  <a:cubicBezTo>
                    <a:pt x="1074" y="6802"/>
                    <a:pt x="1144" y="6771"/>
                    <a:pt x="1183" y="6723"/>
                  </a:cubicBezTo>
                  <a:cubicBezTo>
                    <a:pt x="1727" y="5719"/>
                    <a:pt x="2229" y="5719"/>
                    <a:pt x="2020" y="4421"/>
                  </a:cubicBezTo>
                  <a:cubicBezTo>
                    <a:pt x="1873" y="3626"/>
                    <a:pt x="1622" y="2915"/>
                    <a:pt x="1413" y="2162"/>
                  </a:cubicBezTo>
                  <a:cubicBezTo>
                    <a:pt x="1204" y="1492"/>
                    <a:pt x="1308" y="718"/>
                    <a:pt x="995" y="90"/>
                  </a:cubicBezTo>
                  <a:cubicBezTo>
                    <a:pt x="960" y="33"/>
                    <a:pt x="900" y="0"/>
                    <a:pt x="84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41"/>
            <p:cNvSpPr/>
            <p:nvPr/>
          </p:nvSpPr>
          <p:spPr>
            <a:xfrm>
              <a:off x="5035475" y="3772925"/>
              <a:ext cx="136075" cy="47850"/>
            </a:xfrm>
            <a:custGeom>
              <a:avLst/>
              <a:gdLst/>
              <a:ahLst/>
              <a:cxnLst/>
              <a:rect l="l" t="t" r="r" b="b"/>
              <a:pathLst>
                <a:path w="5443" h="1914" extrusionOk="0">
                  <a:moveTo>
                    <a:pt x="4596" y="440"/>
                  </a:moveTo>
                  <a:cubicBezTo>
                    <a:pt x="4883" y="440"/>
                    <a:pt x="5051" y="514"/>
                    <a:pt x="4640" y="826"/>
                  </a:cubicBezTo>
                  <a:cubicBezTo>
                    <a:pt x="3562" y="1675"/>
                    <a:pt x="1808" y="1417"/>
                    <a:pt x="494" y="1513"/>
                  </a:cubicBezTo>
                  <a:lnTo>
                    <a:pt x="494" y="1513"/>
                  </a:lnTo>
                  <a:cubicBezTo>
                    <a:pt x="549" y="1454"/>
                    <a:pt x="636" y="1376"/>
                    <a:pt x="790" y="1265"/>
                  </a:cubicBezTo>
                  <a:cubicBezTo>
                    <a:pt x="1313" y="826"/>
                    <a:pt x="1982" y="930"/>
                    <a:pt x="2589" y="784"/>
                  </a:cubicBezTo>
                  <a:cubicBezTo>
                    <a:pt x="3049" y="679"/>
                    <a:pt x="3531" y="575"/>
                    <a:pt x="3991" y="491"/>
                  </a:cubicBezTo>
                  <a:cubicBezTo>
                    <a:pt x="4152" y="474"/>
                    <a:pt x="4401" y="440"/>
                    <a:pt x="4596" y="440"/>
                  </a:cubicBezTo>
                  <a:close/>
                  <a:moveTo>
                    <a:pt x="4688" y="1"/>
                  </a:moveTo>
                  <a:cubicBezTo>
                    <a:pt x="3945" y="1"/>
                    <a:pt x="3184" y="284"/>
                    <a:pt x="2505" y="470"/>
                  </a:cubicBezTo>
                  <a:cubicBezTo>
                    <a:pt x="1961" y="638"/>
                    <a:pt x="1438" y="638"/>
                    <a:pt x="915" y="868"/>
                  </a:cubicBezTo>
                  <a:cubicBezTo>
                    <a:pt x="539" y="1014"/>
                    <a:pt x="413" y="1454"/>
                    <a:pt x="78" y="1621"/>
                  </a:cubicBezTo>
                  <a:cubicBezTo>
                    <a:pt x="1" y="1679"/>
                    <a:pt x="49" y="1791"/>
                    <a:pt x="139" y="1791"/>
                  </a:cubicBezTo>
                  <a:cubicBezTo>
                    <a:pt x="146" y="1791"/>
                    <a:pt x="154" y="1790"/>
                    <a:pt x="162" y="1788"/>
                  </a:cubicBezTo>
                  <a:cubicBezTo>
                    <a:pt x="244" y="1755"/>
                    <a:pt x="293" y="1729"/>
                    <a:pt x="328" y="1704"/>
                  </a:cubicBezTo>
                  <a:lnTo>
                    <a:pt x="328" y="1704"/>
                  </a:lnTo>
                  <a:cubicBezTo>
                    <a:pt x="339" y="1784"/>
                    <a:pt x="396" y="1862"/>
                    <a:pt x="497" y="1872"/>
                  </a:cubicBezTo>
                  <a:cubicBezTo>
                    <a:pt x="732" y="1894"/>
                    <a:pt x="1090" y="1914"/>
                    <a:pt x="1508" y="1914"/>
                  </a:cubicBezTo>
                  <a:cubicBezTo>
                    <a:pt x="3062" y="1914"/>
                    <a:pt x="5442" y="1646"/>
                    <a:pt x="5393" y="261"/>
                  </a:cubicBezTo>
                  <a:cubicBezTo>
                    <a:pt x="5393" y="156"/>
                    <a:pt x="5309" y="73"/>
                    <a:pt x="5205" y="52"/>
                  </a:cubicBezTo>
                  <a:cubicBezTo>
                    <a:pt x="5034" y="16"/>
                    <a:pt x="4862" y="1"/>
                    <a:pt x="468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9" name="Google Shape;849;p41"/>
          <p:cNvSpPr txBox="1">
            <a:spLocks noGrp="1"/>
          </p:cNvSpPr>
          <p:nvPr>
            <p:ph type="ctrTitle" idx="4294967295"/>
          </p:nvPr>
        </p:nvSpPr>
        <p:spPr>
          <a:xfrm>
            <a:off x="1807088" y="2065310"/>
            <a:ext cx="1906500" cy="5778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ct val="78571"/>
              <a:buNone/>
            </a:pPr>
            <a:r>
              <a:rPr lang="en"/>
              <a:t>First</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20"/>
                                        </p:tgtEl>
                                        <p:attrNameLst>
                                          <p:attrName>style.visibility</p:attrName>
                                        </p:attrNameLst>
                                      </p:cBhvr>
                                      <p:to>
                                        <p:strVal val="visible"/>
                                      </p:to>
                                    </p:set>
                                    <p:animEffect transition="in" filter="fade">
                                      <p:cBhvr>
                                        <p:cTn id="7" dur="1000"/>
                                        <p:tgtEl>
                                          <p:spTgt spid="820"/>
                                        </p:tgtEl>
                                      </p:cBhvr>
                                    </p:animEffect>
                                    <p:anim calcmode="lin" valueType="num">
                                      <p:cBhvr>
                                        <p:cTn id="8" dur="1000" fill="hold"/>
                                        <p:tgtEl>
                                          <p:spTgt spid="820"/>
                                        </p:tgtEl>
                                        <p:attrNameLst>
                                          <p:attrName>ppt_x</p:attrName>
                                        </p:attrNameLst>
                                      </p:cBhvr>
                                      <p:tavLst>
                                        <p:tav tm="0">
                                          <p:val>
                                            <p:strVal val="#ppt_x"/>
                                          </p:val>
                                        </p:tav>
                                        <p:tav tm="100000">
                                          <p:val>
                                            <p:strVal val="#ppt_x"/>
                                          </p:val>
                                        </p:tav>
                                      </p:tavLst>
                                    </p:anim>
                                    <p:anim calcmode="lin" valueType="num">
                                      <p:cBhvr>
                                        <p:cTn id="9" dur="1000" fill="hold"/>
                                        <p:tgtEl>
                                          <p:spTgt spid="8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21"/>
                                        </p:tgtEl>
                                        <p:attrNameLst>
                                          <p:attrName>style.visibility</p:attrName>
                                        </p:attrNameLst>
                                      </p:cBhvr>
                                      <p:to>
                                        <p:strVal val="visible"/>
                                      </p:to>
                                    </p:set>
                                    <p:animEffect transition="in" filter="fade">
                                      <p:cBhvr>
                                        <p:cTn id="14" dur="1000"/>
                                        <p:tgtEl>
                                          <p:spTgt spid="821"/>
                                        </p:tgtEl>
                                      </p:cBhvr>
                                    </p:animEffect>
                                    <p:anim calcmode="lin" valueType="num">
                                      <p:cBhvr>
                                        <p:cTn id="15" dur="1000" fill="hold"/>
                                        <p:tgtEl>
                                          <p:spTgt spid="821"/>
                                        </p:tgtEl>
                                        <p:attrNameLst>
                                          <p:attrName>ppt_x</p:attrName>
                                        </p:attrNameLst>
                                      </p:cBhvr>
                                      <p:tavLst>
                                        <p:tav tm="0">
                                          <p:val>
                                            <p:strVal val="#ppt_x"/>
                                          </p:val>
                                        </p:tav>
                                        <p:tav tm="100000">
                                          <p:val>
                                            <p:strVal val="#ppt_x"/>
                                          </p:val>
                                        </p:tav>
                                      </p:tavLst>
                                    </p:anim>
                                    <p:anim calcmode="lin" valueType="num">
                                      <p:cBhvr>
                                        <p:cTn id="16" dur="1000" fill="hold"/>
                                        <p:tgtEl>
                                          <p:spTgt spid="8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22">
                                            <p:txEl>
                                              <p:pRg st="0" end="0"/>
                                            </p:txEl>
                                          </p:spTgt>
                                        </p:tgtEl>
                                        <p:attrNameLst>
                                          <p:attrName>style.visibility</p:attrName>
                                        </p:attrNameLst>
                                      </p:cBhvr>
                                      <p:to>
                                        <p:strVal val="visible"/>
                                      </p:to>
                                    </p:set>
                                    <p:animEffect transition="in" filter="fade">
                                      <p:cBhvr>
                                        <p:cTn id="21" dur="1000"/>
                                        <p:tgtEl>
                                          <p:spTgt spid="822">
                                            <p:txEl>
                                              <p:pRg st="0" end="0"/>
                                            </p:txEl>
                                          </p:spTgt>
                                        </p:tgtEl>
                                      </p:cBhvr>
                                    </p:animEffect>
                                    <p:anim calcmode="lin" valueType="num">
                                      <p:cBhvr>
                                        <p:cTn id="22" dur="1000" fill="hold"/>
                                        <p:tgtEl>
                                          <p:spTgt spid="8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825"/>
                                        </p:tgtEl>
                                        <p:attrNameLst>
                                          <p:attrName>style.visibility</p:attrName>
                                        </p:attrNameLst>
                                      </p:cBhvr>
                                      <p:to>
                                        <p:strVal val="visible"/>
                                      </p:to>
                                    </p:set>
                                    <p:animEffect transition="in" filter="fade">
                                      <p:cBhvr>
                                        <p:cTn id="26" dur="1000"/>
                                        <p:tgtEl>
                                          <p:spTgt spid="825"/>
                                        </p:tgtEl>
                                      </p:cBhvr>
                                    </p:animEffect>
                                    <p:anim calcmode="lin" valueType="num">
                                      <p:cBhvr>
                                        <p:cTn id="27" dur="1000" fill="hold"/>
                                        <p:tgtEl>
                                          <p:spTgt spid="825"/>
                                        </p:tgtEl>
                                        <p:attrNameLst>
                                          <p:attrName>ppt_x</p:attrName>
                                        </p:attrNameLst>
                                      </p:cBhvr>
                                      <p:tavLst>
                                        <p:tav tm="0">
                                          <p:val>
                                            <p:strVal val="#ppt_x"/>
                                          </p:val>
                                        </p:tav>
                                        <p:tav tm="100000">
                                          <p:val>
                                            <p:strVal val="#ppt_x"/>
                                          </p:val>
                                        </p:tav>
                                      </p:tavLst>
                                    </p:anim>
                                    <p:anim calcmode="lin" valueType="num">
                                      <p:cBhvr>
                                        <p:cTn id="28" dur="1000" fill="hold"/>
                                        <p:tgtEl>
                                          <p:spTgt spid="82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849"/>
                                        </p:tgtEl>
                                        <p:attrNameLst>
                                          <p:attrName>style.visibility</p:attrName>
                                        </p:attrNameLst>
                                      </p:cBhvr>
                                      <p:to>
                                        <p:strVal val="visible"/>
                                      </p:to>
                                    </p:set>
                                    <p:animEffect transition="in" filter="fade">
                                      <p:cBhvr>
                                        <p:cTn id="31" dur="1000"/>
                                        <p:tgtEl>
                                          <p:spTgt spid="849"/>
                                        </p:tgtEl>
                                      </p:cBhvr>
                                    </p:animEffect>
                                    <p:anim calcmode="lin" valueType="num">
                                      <p:cBhvr>
                                        <p:cTn id="32" dur="1000" fill="hold"/>
                                        <p:tgtEl>
                                          <p:spTgt spid="849"/>
                                        </p:tgtEl>
                                        <p:attrNameLst>
                                          <p:attrName>ppt_x</p:attrName>
                                        </p:attrNameLst>
                                      </p:cBhvr>
                                      <p:tavLst>
                                        <p:tav tm="0">
                                          <p:val>
                                            <p:strVal val="#ppt_x"/>
                                          </p:val>
                                        </p:tav>
                                        <p:tav tm="100000">
                                          <p:val>
                                            <p:strVal val="#ppt_x"/>
                                          </p:val>
                                        </p:tav>
                                      </p:tavLst>
                                    </p:anim>
                                    <p:anim calcmode="lin" valueType="num">
                                      <p:cBhvr>
                                        <p:cTn id="33" dur="1000" fill="hold"/>
                                        <p:tgtEl>
                                          <p:spTgt spid="84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823"/>
                                        </p:tgtEl>
                                        <p:attrNameLst>
                                          <p:attrName>style.visibility</p:attrName>
                                        </p:attrNameLst>
                                      </p:cBhvr>
                                      <p:to>
                                        <p:strVal val="visible"/>
                                      </p:to>
                                    </p:set>
                                    <p:animEffect transition="in" filter="fade">
                                      <p:cBhvr>
                                        <p:cTn id="38" dur="1000"/>
                                        <p:tgtEl>
                                          <p:spTgt spid="823"/>
                                        </p:tgtEl>
                                      </p:cBhvr>
                                    </p:animEffect>
                                    <p:anim calcmode="lin" valueType="num">
                                      <p:cBhvr>
                                        <p:cTn id="39" dur="1000" fill="hold"/>
                                        <p:tgtEl>
                                          <p:spTgt spid="823"/>
                                        </p:tgtEl>
                                        <p:attrNameLst>
                                          <p:attrName>ppt_x</p:attrName>
                                        </p:attrNameLst>
                                      </p:cBhvr>
                                      <p:tavLst>
                                        <p:tav tm="0">
                                          <p:val>
                                            <p:strVal val="#ppt_x"/>
                                          </p:val>
                                        </p:tav>
                                        <p:tav tm="100000">
                                          <p:val>
                                            <p:strVal val="#ppt_x"/>
                                          </p:val>
                                        </p:tav>
                                      </p:tavLst>
                                    </p:anim>
                                    <p:anim calcmode="lin" valueType="num">
                                      <p:cBhvr>
                                        <p:cTn id="40" dur="1000" fill="hold"/>
                                        <p:tgtEl>
                                          <p:spTgt spid="823"/>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824">
                                            <p:txEl>
                                              <p:pRg st="0" end="0"/>
                                            </p:txEl>
                                          </p:spTgt>
                                        </p:tgtEl>
                                        <p:attrNameLst>
                                          <p:attrName>style.visibility</p:attrName>
                                        </p:attrNameLst>
                                      </p:cBhvr>
                                      <p:to>
                                        <p:strVal val="visible"/>
                                      </p:to>
                                    </p:set>
                                    <p:animEffect transition="in" filter="fade">
                                      <p:cBhvr>
                                        <p:cTn id="43" dur="1000"/>
                                        <p:tgtEl>
                                          <p:spTgt spid="824">
                                            <p:txEl>
                                              <p:pRg st="0" end="0"/>
                                            </p:txEl>
                                          </p:spTgt>
                                        </p:tgtEl>
                                      </p:cBhvr>
                                    </p:animEffect>
                                    <p:anim calcmode="lin" valueType="num">
                                      <p:cBhvr>
                                        <p:cTn id="44" dur="1000" fill="hold"/>
                                        <p:tgtEl>
                                          <p:spTgt spid="824">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824">
                                            <p:txEl>
                                              <p:pRg st="0" end="0"/>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835"/>
                                        </p:tgtEl>
                                        <p:attrNameLst>
                                          <p:attrName>style.visibility</p:attrName>
                                        </p:attrNameLst>
                                      </p:cBhvr>
                                      <p:to>
                                        <p:strVal val="visible"/>
                                      </p:to>
                                    </p:set>
                                    <p:animEffect transition="in" filter="fade">
                                      <p:cBhvr>
                                        <p:cTn id="48" dur="1000"/>
                                        <p:tgtEl>
                                          <p:spTgt spid="835"/>
                                        </p:tgtEl>
                                      </p:cBhvr>
                                    </p:animEffect>
                                    <p:anim calcmode="lin" valueType="num">
                                      <p:cBhvr>
                                        <p:cTn id="49" dur="1000" fill="hold"/>
                                        <p:tgtEl>
                                          <p:spTgt spid="835"/>
                                        </p:tgtEl>
                                        <p:attrNameLst>
                                          <p:attrName>ppt_x</p:attrName>
                                        </p:attrNameLst>
                                      </p:cBhvr>
                                      <p:tavLst>
                                        <p:tav tm="0">
                                          <p:val>
                                            <p:strVal val="#ppt_x"/>
                                          </p:val>
                                        </p:tav>
                                        <p:tav tm="100000">
                                          <p:val>
                                            <p:strVal val="#ppt_x"/>
                                          </p:val>
                                        </p:tav>
                                      </p:tavLst>
                                    </p:anim>
                                    <p:anim calcmode="lin" valueType="num">
                                      <p:cBhvr>
                                        <p:cTn id="50" dur="1000" fill="hold"/>
                                        <p:tgtEl>
                                          <p:spTgt spid="8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 grpId="0"/>
      <p:bldP spid="821" grpId="0"/>
      <p:bldP spid="822" grpId="0" build="p"/>
      <p:bldP spid="823" grpId="0"/>
      <p:bldP spid="824" grpId="0" build="p"/>
      <p:bldP spid="849" grpId="0"/>
    </p:bldLst>
  </p:timing>
</p:sld>
</file>

<file path=ppt/theme/theme1.xml><?xml version="1.0" encoding="utf-8"?>
<a:theme xmlns:a="http://schemas.openxmlformats.org/drawingml/2006/main" name="Meet Our Professors by Slidesgo">
  <a:themeElements>
    <a:clrScheme name="Simple Light">
      <a:dk1>
        <a:srgbClr val="313131"/>
      </a:dk1>
      <a:lt1>
        <a:srgbClr val="666666"/>
      </a:lt1>
      <a:dk2>
        <a:srgbClr val="FFFFFF"/>
      </a:dk2>
      <a:lt2>
        <a:srgbClr val="1F1F1F"/>
      </a:lt2>
      <a:accent1>
        <a:srgbClr val="FF8361"/>
      </a:accent1>
      <a:accent2>
        <a:srgbClr val="FCC6C7"/>
      </a:accent2>
      <a:accent3>
        <a:srgbClr val="FBAF42"/>
      </a:accent3>
      <a:accent4>
        <a:srgbClr val="A4E7FA"/>
      </a:accent4>
      <a:accent5>
        <a:srgbClr val="25A0A6"/>
      </a:accent5>
      <a:accent6>
        <a:srgbClr val="BBDCD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2546</Words>
  <Application>Microsoft Office PowerPoint</Application>
  <PresentationFormat>On-screen Show (16:9)</PresentationFormat>
  <Paragraphs>240</Paragraphs>
  <Slides>38</Slides>
  <Notes>38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Questrial</vt:lpstr>
      <vt:lpstr>Times New Roman</vt:lpstr>
      <vt:lpstr>Courier New</vt:lpstr>
      <vt:lpstr>Arial</vt:lpstr>
      <vt:lpstr>Permanent Marker</vt:lpstr>
      <vt:lpstr>Nunito Light</vt:lpstr>
      <vt:lpstr>Sarala</vt:lpstr>
      <vt:lpstr>Gaegu</vt:lpstr>
      <vt:lpstr>Fira Sans Extra Condensed Medium</vt:lpstr>
      <vt:lpstr>Meet Our Professors by Slidesgo</vt:lpstr>
      <vt:lpstr>Xây dựng game học tiếng anh trên thiết bị di động</vt:lpstr>
      <vt:lpstr>NỘI DUNG TRÌNH BÀY</vt:lpstr>
      <vt:lpstr>Tổng quan về Unity Engine</vt:lpstr>
      <vt:lpstr>1.1 Sơ lược về lịch sử - quá trình phát triển của Unity</vt:lpstr>
      <vt:lpstr>1.2 Unity là gì?</vt:lpstr>
      <vt:lpstr>01</vt:lpstr>
      <vt:lpstr>Second</vt:lpstr>
      <vt:lpstr>1.5 Ưu và nhược điểm của Unity</vt:lpstr>
      <vt:lpstr>1.5 Ưu và nhược điểm của Unity (tt)</vt:lpstr>
      <vt:lpstr>02. Cài đặt Unity</vt:lpstr>
      <vt:lpstr>2.1 Những yêu cầu khi cài đặt Unity</vt:lpstr>
      <vt:lpstr>2.2 Cài đặt Unity</vt:lpstr>
      <vt:lpstr>03. Ngôn ngữ C# và ứng dụng ngôn ngữ C# vào Unity</vt:lpstr>
      <vt:lpstr>3.1 Cấu trúc cơ bản của C#</vt:lpstr>
      <vt:lpstr>3.1 Cấu trúc cơ bản của C#</vt:lpstr>
      <vt:lpstr>3.1 Cấu trúc cơ bản của C#</vt:lpstr>
      <vt:lpstr>3.1 Cấu trúc cơ bản của C#</vt:lpstr>
      <vt:lpstr>3.2 Kiến trúc .Net Framework</vt:lpstr>
      <vt:lpstr>3.3 Thao tác cơ bản trên Unity</vt:lpstr>
      <vt:lpstr>Photoshop</vt:lpstr>
      <vt:lpstr>3.3 Thao tác cơ bản trên Unity (tt)</vt:lpstr>
      <vt:lpstr>3.3.3 Sử dụng C# trong Unity</vt:lpstr>
      <vt:lpstr>3.3.3 Sử dụng C# trong Unity</vt:lpstr>
      <vt:lpstr>3.3.3 Sử dụng C# trong Unity</vt:lpstr>
      <vt:lpstr>3.3.3 Sử dụng C# trong Unity</vt:lpstr>
      <vt:lpstr>3.3.3 Sử dụng C# trong Unity</vt:lpstr>
      <vt:lpstr>3.3.3 Sử dụng C# trong Unity</vt:lpstr>
      <vt:lpstr>3.3.3 Sử dụng C# trong Unity</vt:lpstr>
      <vt:lpstr>3.3.3 Sử dụng C# trong Unity</vt:lpstr>
      <vt:lpstr>3.3.3 Sử dụng C# trong Unity</vt:lpstr>
      <vt:lpstr>3.3.3 Sử dụng C# trong Unity</vt:lpstr>
      <vt:lpstr>3.3.3 Sử dụng C# trong Unity</vt:lpstr>
      <vt:lpstr>3.3.3 Sử dụng C# trong Unity</vt:lpstr>
      <vt:lpstr>3.3.3 Sử dụng C# trong Unity</vt:lpstr>
      <vt:lpstr>3.3.3 Sử dụng C# trong Unity</vt:lpstr>
      <vt:lpstr>4. Demo minh họa</vt:lpstr>
      <vt:lpstr>Tài liệu tham khảo</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game học tiếng anh trên thiết bị di động</dc:title>
  <cp:lastModifiedBy>Nemar Ecaps</cp:lastModifiedBy>
  <cp:revision>5</cp:revision>
  <dcterms:modified xsi:type="dcterms:W3CDTF">2021-10-22T15:37:56Z</dcterms:modified>
</cp:coreProperties>
</file>